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-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62A68A-FE5F-4532-92D5-8F8EC3725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8D9A57C-99A6-497C-87F1-CDFF40513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B756FE-6030-49F3-A2A5-07C1055D6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AA3E-6313-4EDD-8808-8F9D9BB1712A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2B48D3-0540-4FFB-84E7-E71888674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A3BC75-5E49-4077-A9EE-294719053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596C-B9EE-450C-B27A-EA869C102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2937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760393-8087-450D-973B-6E6C8582A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3435768-B914-4ACD-BA79-EC4D16C7E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D5BC45-3081-41B9-A5BD-E0EBF0610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AA3E-6313-4EDD-8808-8F9D9BB1712A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0E65B4-AE6E-4ED9-A893-CAEA7E24C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7F5FDD-2E78-4DAE-A104-AA75E50C6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596C-B9EE-450C-B27A-EA869C102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5699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74E784D-3D2D-4510-A384-44ECAC74A2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5142D60-5B6E-41E5-BE48-66D4F207F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5E7504-7BC5-4978-B8D7-D1C21B85E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AA3E-6313-4EDD-8808-8F9D9BB1712A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642504-267A-441E-98B3-E0A4D41C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9DCD67D-EDCB-4985-BF79-2BD4EE639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596C-B9EE-450C-B27A-EA869C102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240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5AE649-ACBF-4EE4-89D1-AFC6D3802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90A25E-2CFA-4637-A53C-F73CF0F7B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2D7DFB-3022-43CE-8163-4BA457C7C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AA3E-6313-4EDD-8808-8F9D9BB1712A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2E2B62-46F5-48AD-AFB3-E9D3EBD56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1466BF-5526-4ABA-8244-5E151CD6E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596C-B9EE-450C-B27A-EA869C102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2079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82901B-1DA2-4BC1-B535-B5308FA04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C683CE1-7739-46D4-8952-37865AD6C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51F80B-CB89-42A6-B50B-A81EB8BC0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AA3E-6313-4EDD-8808-8F9D9BB1712A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376AE9-BB1C-439C-BA89-9572199CF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E8DCFE-40B2-4A95-B92E-3DDFBAE34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596C-B9EE-450C-B27A-EA869C102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94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AE873D-C284-42C7-A598-1805BD103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C64909-4F5B-456C-AE5E-C153D54BB6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185E8A7-04EB-495B-B8EF-E6E0E7D83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CA5A251-E528-4F50-9F56-FF1977C6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AA3E-6313-4EDD-8808-8F9D9BB1712A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1931F19-3EC7-415D-8954-6381D94B7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7E9FBA8-BA3B-41E8-9AF7-B61E3F79A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596C-B9EE-450C-B27A-EA869C102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1920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7E9BF-7AEA-4A3B-A53B-161A5D897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DDB7903-E32E-4EED-9E9B-A945AEFBE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7F7852B-6AC7-45B5-80BA-83940DAF7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1AF86C3-CADF-45CD-BE27-B147E1D522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D0382BB-A6A2-4618-BCF0-723D4C68D6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8EB2899-E7BA-48A8-A59C-9DD888710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AA3E-6313-4EDD-8808-8F9D9BB1712A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84CE2FF-A7D8-4E71-B1AD-1FDACB2F1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21A153C-DFC6-40C4-90E3-6F4D5C20E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596C-B9EE-450C-B27A-EA869C102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683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9FDA12-0E42-42C6-AA64-1B22535DF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692F356-2D98-4498-B2D5-56A7EF649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AA3E-6313-4EDD-8808-8F9D9BB1712A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574F22B-35E1-48CF-83BA-1274F29B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51F8D4-5225-4D1F-8935-2626ADDF9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596C-B9EE-450C-B27A-EA869C102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775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3572C81-230A-4404-840D-B9822EA19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AA3E-6313-4EDD-8808-8F9D9BB1712A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FC1F990-33B1-423B-826F-26EB0A5B1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DB8A404-E29A-42B4-978A-5D4C8B9DC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596C-B9EE-450C-B27A-EA869C102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050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819ABE-CB82-4C2B-AF82-3BF8389CA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5BFFC3-35AB-48BE-9F78-9D025BE7F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8644BD-9F2B-43D0-9478-A6D934667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5A3BE4-E20D-4DA5-8C1E-FC950F091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AA3E-6313-4EDD-8808-8F9D9BB1712A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B77BCEB-22E4-4F70-8A02-C1D4A87D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A1992DE-B4E5-4EA3-BE3A-A8052EDE3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596C-B9EE-450C-B27A-EA869C102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541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1164A1-3AB5-492C-9E28-74083D35F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801829E-AD2E-4F0A-92A9-58AE378FD9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07E9054-48F8-4328-8D06-CDCE10E17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652CAE9-53B8-44F7-864A-357ED81A1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AA3E-6313-4EDD-8808-8F9D9BB1712A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5667055-7627-46CA-9DF1-D5F68C90C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DB91908-37A7-4F8F-B720-8898F66B9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596C-B9EE-450C-B27A-EA869C102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566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801724F-947D-4184-B3C3-FB5D1D1E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26A2C04-4F5E-4B62-8396-6CDC66BE6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A248E7-6075-4E2D-8384-B00FA9F437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DAA3E-6313-4EDD-8808-8F9D9BB1712A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626B3D-CD87-4D69-BBF3-E70A50AEC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C14F24-8582-4C63-967E-8874637FB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E596C-B9EE-450C-B27A-EA869C102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7473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smodels.org/dev/generated/statsmodels.stats.multitest.multipletests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CF446B-DE3F-4D3D-BB5D-FAFA43197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13878</a:t>
            </a:r>
            <a:r>
              <a:rPr lang="zh-TW" altLang="en-US" dirty="0"/>
              <a:t>個</a:t>
            </a:r>
            <a:r>
              <a:rPr lang="en-US" altLang="zh-TW" dirty="0"/>
              <a:t>Domain</a:t>
            </a:r>
            <a:r>
              <a:rPr lang="zh-TW" altLang="en-US" dirty="0"/>
              <a:t>就做</a:t>
            </a:r>
            <a:r>
              <a:rPr lang="en-US" altLang="zh-TW" dirty="0"/>
              <a:t>13878</a:t>
            </a:r>
            <a:r>
              <a:rPr lang="zh-TW" altLang="en-US" dirty="0"/>
              <a:t>次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EEAB085-03EF-4ABC-A07A-2EE93C0C74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1600"/>
                <a:ext cx="10515600" cy="5321300"/>
              </a:xfrm>
            </p:spPr>
            <p:txBody>
              <a:bodyPr>
                <a:normAutofit/>
              </a:bodyPr>
              <a:lstStyle/>
              <a:p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TW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zh-TW" altLang="en-US"/>
                          <m:t>分析特徵的蛋白質個數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altLang="zh-TW"/>
                          <m:t> = </m:t>
                        </m:r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母群體的蛋白質個數</m:t>
                        </m:r>
                      </m:den>
                    </m:f>
                  </m:oMath>
                </a14:m>
                <a:r>
                  <a:rPr lang="zh-TW" altLang="en-US" dirty="0"/>
                  <a:t>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C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altLang="zh-TW"/>
                          <m:t> = </m:t>
                        </m:r>
                        <m:r>
                          <m:rPr>
                            <m:nor/>
                          </m:rPr>
                          <a:rPr lang="zh-TW" altLang="en-US"/>
                          <m:t>使用者輸入的蛋白質個數 </m:t>
                        </m:r>
                      </m:den>
                    </m:f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 4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altLang="zh-TW"/>
                          <m:t> =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zh-TW" altLang="en-US" dirty="0"/>
                  <a:t>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altLang="zh-TW"/>
                          <m:t> =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EEAB085-03EF-4ABC-A07A-2EE93C0C74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1600"/>
                <a:ext cx="10515600" cy="53213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73E748B4-C810-40AA-BE96-03B1C6D6A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100" y="1371600"/>
            <a:ext cx="6705600" cy="141922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4510481-2E4C-4E15-B092-A0B01CE87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4206744"/>
            <a:ext cx="7239000" cy="255931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576A66B-8C23-4A90-A84C-4A4B174FAF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00" y="3894137"/>
            <a:ext cx="20478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544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0966CF3-1F1D-429C-8AD8-76C385974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/>
              <a:t>校正</a:t>
            </a:r>
            <a:r>
              <a:rPr lang="en-US" altLang="zh-TW" dirty="0"/>
              <a:t>p-value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E74F66F-F1E5-40EB-8C14-5678F0E9E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87" y="1957388"/>
            <a:ext cx="5610225" cy="2667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A8B4D4A-CE79-4CBF-80F7-8C2969D6246B}"/>
              </a:ext>
            </a:extLst>
          </p:cNvPr>
          <p:cNvSpPr/>
          <p:nvPr/>
        </p:nvSpPr>
        <p:spPr>
          <a:xfrm>
            <a:off x="103187" y="1311057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3"/>
              </a:rPr>
              <a:t>https://www.statsmodels.org/dev/generated/statsmodels.stats.multitest.multipletests.html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D8B64EF-BC73-4A11-A28B-C142C2646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87" y="2516188"/>
            <a:ext cx="7886700" cy="790575"/>
          </a:xfrm>
          <a:prstGeom prst="rect">
            <a:avLst/>
          </a:prstGeom>
        </p:spPr>
      </p:pic>
      <p:sp>
        <p:nvSpPr>
          <p:cNvPr id="8" name="箭號: 上彎 7">
            <a:extLst>
              <a:ext uri="{FF2B5EF4-FFF2-40B4-BE49-F238E27FC236}">
                <a16:creationId xmlns:a16="http://schemas.microsoft.com/office/drawing/2014/main" id="{CEB97A55-737D-46DB-B30F-D545E2AD32E6}"/>
              </a:ext>
            </a:extLst>
          </p:cNvPr>
          <p:cNvSpPr/>
          <p:nvPr/>
        </p:nvSpPr>
        <p:spPr>
          <a:xfrm rot="5400000">
            <a:off x="6786900" y="3300750"/>
            <a:ext cx="748228" cy="60047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394B8D5-5B44-4D68-96F7-88E90FB6D523}"/>
              </a:ext>
            </a:extLst>
          </p:cNvPr>
          <p:cNvSpPr txBox="1"/>
          <p:nvPr/>
        </p:nvSpPr>
        <p:spPr>
          <a:xfrm>
            <a:off x="7461250" y="36422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校正方法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BBB78B7-9781-480D-AF2E-C6883434273E}"/>
              </a:ext>
            </a:extLst>
          </p:cNvPr>
          <p:cNvSpPr txBox="1"/>
          <p:nvPr/>
        </p:nvSpPr>
        <p:spPr>
          <a:xfrm>
            <a:off x="3424278" y="3798372"/>
            <a:ext cx="2898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P-value  list</a:t>
            </a:r>
          </a:p>
          <a:p>
            <a:r>
              <a:rPr lang="en-US" altLang="zh-TW" dirty="0"/>
              <a:t>Ex:[0.057, 0.08, 0.13, 0.9……]</a:t>
            </a:r>
            <a:endParaRPr lang="zh-TW" altLang="en-US" dirty="0"/>
          </a:p>
        </p:txBody>
      </p:sp>
      <p:sp>
        <p:nvSpPr>
          <p:cNvPr id="12" name="箭號: 向下 11">
            <a:extLst>
              <a:ext uri="{FF2B5EF4-FFF2-40B4-BE49-F238E27FC236}">
                <a16:creationId xmlns:a16="http://schemas.microsoft.com/office/drawing/2014/main" id="{F4A2C013-7928-47F9-8F86-DA8007516C24}"/>
              </a:ext>
            </a:extLst>
          </p:cNvPr>
          <p:cNvSpPr/>
          <p:nvPr/>
        </p:nvSpPr>
        <p:spPr>
          <a:xfrm>
            <a:off x="3657442" y="3252272"/>
            <a:ext cx="219075" cy="546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CDF72DD1-9C76-4FF1-A441-4F16DCFAA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651022"/>
            <a:ext cx="1752600" cy="238125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92B6B77C-07B9-4146-A3DC-D6FDB44584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036785"/>
            <a:ext cx="12192000" cy="247321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788300E5-83BF-4846-A8E0-F383ED774063}"/>
              </a:ext>
            </a:extLst>
          </p:cNvPr>
          <p:cNvSpPr txBox="1"/>
          <p:nvPr/>
        </p:nvSpPr>
        <p:spPr>
          <a:xfrm>
            <a:off x="1752600" y="456698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出來後的結果如下</a:t>
            </a:r>
          </a:p>
        </p:txBody>
      </p:sp>
    </p:spTree>
    <p:extLst>
      <p:ext uri="{BB962C8B-B14F-4D97-AF65-F5344CB8AC3E}">
        <p14:creationId xmlns:p14="http://schemas.microsoft.com/office/powerpoint/2010/main" val="3593104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74</Words>
  <Application>Microsoft Office PowerPoint</Application>
  <PresentationFormat>寬螢幕</PresentationFormat>
  <Paragraphs>13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Cambria Math</vt:lpstr>
      <vt:lpstr>Office 佈景主題</vt:lpstr>
      <vt:lpstr>13878個Domain就做13878次</vt:lpstr>
      <vt:lpstr>校正p-value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翰城 嚴</dc:creator>
  <cp:lastModifiedBy>翰城 嚴</cp:lastModifiedBy>
  <cp:revision>11</cp:revision>
  <dcterms:created xsi:type="dcterms:W3CDTF">2020-12-11T03:27:56Z</dcterms:created>
  <dcterms:modified xsi:type="dcterms:W3CDTF">2020-12-18T06:03:02Z</dcterms:modified>
</cp:coreProperties>
</file>