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308" r:id="rId3"/>
    <p:sldId id="309" r:id="rId4"/>
    <p:sldId id="312" r:id="rId5"/>
    <p:sldId id="313" r:id="rId6"/>
    <p:sldId id="310" r:id="rId7"/>
  </p:sldIdLst>
  <p:sldSz cx="9144000" cy="5143500" type="screen16x9"/>
  <p:notesSz cx="6858000" cy="9144000"/>
  <p:embeddedFontLst>
    <p:embeddedFont>
      <p:font typeface="Inter" panose="020B0604020202020204" charset="0"/>
      <p:regular r:id="rId9"/>
      <p:bold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A83B3-B89B-4193-9B4E-FCA71041D7DE}" v="46" dt="2023-10-07T00:38:18.810"/>
    <p1510:client id="{4D8F945F-FC35-4F10-B58A-EFCEA599D94A}" v="16" dt="2023-10-07T01:05:57.379"/>
    <p1510:client id="{684E3B61-DE54-4E40-A0A6-22606E1FEB54}" v="172" dt="2023-10-06T23:54:14.102"/>
    <p1510:client id="{84987BA5-4771-4730-A431-C0124A68E903}" v="92" dt="2023-10-06T23:52:57.748"/>
    <p1510:client id="{B16DB66D-2109-4D73-8A4D-365D35DB4C94}" v="58" dt="2023-10-07T00:20:07.055"/>
    <p1510:client id="{D41AD052-0F36-4C3B-9995-363458A6A90D}" v="19" dt="2023-10-07T01:20:55.837"/>
    <p1510:client id="{DE13D126-3C23-47AA-BD73-EF2DB1C4ADE9}" v="2" dt="2023-10-07T01:20:48.169"/>
    <p1510:client id="{EB64C996-265C-49B2-B40B-0CCE2DACD94F}" v="99" dt="2023-10-07T00:31:55.626"/>
    <p1510:client id="{F305D717-8886-463D-8F1F-73C7ED430372}" v="130" dt="2023-10-07T00:03:44.069"/>
  </p1510:revLst>
</p1510:revInfo>
</file>

<file path=ppt/tableStyles.xml><?xml version="1.0" encoding="utf-8"?>
<a:tblStyleLst xmlns:a="http://schemas.openxmlformats.org/drawingml/2006/main" def="{61243E63-60CD-471A-89EB-BED1C488E2AE}">
  <a:tblStyle styleId="{61243E63-60CD-471A-89EB-BED1C488E2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 Choque" userId="b2c0ad810471db63" providerId="Windows Live" clId="Web-{D41AD052-0F36-4C3B-9995-363458A6A90D}"/>
    <pc:docChg chg="delSld modSld">
      <pc:chgData name="Ronald Choque" userId="b2c0ad810471db63" providerId="Windows Live" clId="Web-{D41AD052-0F36-4C3B-9995-363458A6A90D}" dt="2023-10-07T01:20:55.837" v="18"/>
      <pc:docMkLst>
        <pc:docMk/>
      </pc:docMkLst>
      <pc:sldChg chg="modSp">
        <pc:chgData name="Ronald Choque" userId="b2c0ad810471db63" providerId="Windows Live" clId="Web-{D41AD052-0F36-4C3B-9995-363458A6A90D}" dt="2023-10-07T00:14:55.308" v="1" actId="1076"/>
        <pc:sldMkLst>
          <pc:docMk/>
          <pc:sldMk cId="0" sldId="256"/>
        </pc:sldMkLst>
        <pc:spChg chg="mod">
          <ac:chgData name="Ronald Choque" userId="b2c0ad810471db63" providerId="Windows Live" clId="Web-{D41AD052-0F36-4C3B-9995-363458A6A90D}" dt="2023-10-07T00:14:50.011" v="0" actId="1076"/>
          <ac:spMkLst>
            <pc:docMk/>
            <pc:sldMk cId="0" sldId="256"/>
            <ac:spMk id="535" creationId="{00000000-0000-0000-0000-000000000000}"/>
          </ac:spMkLst>
        </pc:spChg>
        <pc:spChg chg="mod">
          <ac:chgData name="Ronald Choque" userId="b2c0ad810471db63" providerId="Windows Live" clId="Web-{D41AD052-0F36-4C3B-9995-363458A6A90D}" dt="2023-10-07T00:14:55.308" v="1" actId="1076"/>
          <ac:spMkLst>
            <pc:docMk/>
            <pc:sldMk cId="0" sldId="256"/>
            <ac:spMk id="536" creationId="{00000000-0000-0000-0000-000000000000}"/>
          </ac:spMkLst>
        </pc:spChg>
      </pc:sldChg>
      <pc:sldChg chg="del">
        <pc:chgData name="Ronald Choque" userId="b2c0ad810471db63" providerId="Windows Live" clId="Web-{D41AD052-0F36-4C3B-9995-363458A6A90D}" dt="2023-10-07T00:19:46.196" v="14"/>
        <pc:sldMkLst>
          <pc:docMk/>
          <pc:sldMk cId="0" sldId="292"/>
        </pc:sldMkLst>
      </pc:sldChg>
      <pc:sldChg chg="del">
        <pc:chgData name="Ronald Choque" userId="b2c0ad810471db63" providerId="Windows Live" clId="Web-{D41AD052-0F36-4C3B-9995-363458A6A90D}" dt="2023-10-07T00:19:46.149" v="12"/>
        <pc:sldMkLst>
          <pc:docMk/>
          <pc:sldMk cId="0" sldId="295"/>
        </pc:sldMkLst>
      </pc:sldChg>
      <pc:sldChg chg="del">
        <pc:chgData name="Ronald Choque" userId="b2c0ad810471db63" providerId="Windows Live" clId="Web-{D41AD052-0F36-4C3B-9995-363458A6A90D}" dt="2023-10-07T00:19:46.181" v="13"/>
        <pc:sldMkLst>
          <pc:docMk/>
          <pc:sldMk cId="0" sldId="296"/>
        </pc:sldMkLst>
      </pc:sldChg>
      <pc:sldChg chg="del">
        <pc:chgData name="Ronald Choque" userId="b2c0ad810471db63" providerId="Windows Live" clId="Web-{D41AD052-0F36-4C3B-9995-363458A6A90D}" dt="2023-10-07T00:19:44.181" v="11"/>
        <pc:sldMkLst>
          <pc:docMk/>
          <pc:sldMk cId="0" sldId="297"/>
        </pc:sldMkLst>
      </pc:sldChg>
      <pc:sldChg chg="del">
        <pc:chgData name="Ronald Choque" userId="b2c0ad810471db63" providerId="Windows Live" clId="Web-{D41AD052-0F36-4C3B-9995-363458A6A90D}" dt="2023-10-07T00:19:44.149" v="10"/>
        <pc:sldMkLst>
          <pc:docMk/>
          <pc:sldMk cId="0" sldId="298"/>
        </pc:sldMkLst>
      </pc:sldChg>
      <pc:sldChg chg="del">
        <pc:chgData name="Ronald Choque" userId="b2c0ad810471db63" providerId="Windows Live" clId="Web-{D41AD052-0F36-4C3B-9995-363458A6A90D}" dt="2023-10-07T00:19:39.555" v="8"/>
        <pc:sldMkLst>
          <pc:docMk/>
          <pc:sldMk cId="0" sldId="299"/>
        </pc:sldMkLst>
      </pc:sldChg>
      <pc:sldChg chg="del">
        <pc:chgData name="Ronald Choque" userId="b2c0ad810471db63" providerId="Windows Live" clId="Web-{D41AD052-0F36-4C3B-9995-363458A6A90D}" dt="2023-10-07T00:19:41.946" v="9"/>
        <pc:sldMkLst>
          <pc:docMk/>
          <pc:sldMk cId="0" sldId="300"/>
        </pc:sldMkLst>
      </pc:sldChg>
      <pc:sldChg chg="del">
        <pc:chgData name="Ronald Choque" userId="b2c0ad810471db63" providerId="Windows Live" clId="Web-{D41AD052-0F36-4C3B-9995-363458A6A90D}" dt="2023-10-07T00:19:37.321" v="7"/>
        <pc:sldMkLst>
          <pc:docMk/>
          <pc:sldMk cId="0" sldId="301"/>
        </pc:sldMkLst>
      </pc:sldChg>
      <pc:sldChg chg="del">
        <pc:chgData name="Ronald Choque" userId="b2c0ad810471db63" providerId="Windows Live" clId="Web-{D41AD052-0F36-4C3B-9995-363458A6A90D}" dt="2023-10-07T00:19:32.055" v="5"/>
        <pc:sldMkLst>
          <pc:docMk/>
          <pc:sldMk cId="0" sldId="302"/>
        </pc:sldMkLst>
      </pc:sldChg>
      <pc:sldChg chg="del">
        <pc:chgData name="Ronald Choque" userId="b2c0ad810471db63" providerId="Windows Live" clId="Web-{D41AD052-0F36-4C3B-9995-363458A6A90D}" dt="2023-10-07T00:19:34.915" v="6"/>
        <pc:sldMkLst>
          <pc:docMk/>
          <pc:sldMk cId="0" sldId="303"/>
        </pc:sldMkLst>
      </pc:sldChg>
      <pc:sldChg chg="del">
        <pc:chgData name="Ronald Choque" userId="b2c0ad810471db63" providerId="Windows Live" clId="Web-{D41AD052-0F36-4C3B-9995-363458A6A90D}" dt="2023-10-07T00:19:31.852" v="4"/>
        <pc:sldMkLst>
          <pc:docMk/>
          <pc:sldMk cId="0" sldId="304"/>
        </pc:sldMkLst>
      </pc:sldChg>
      <pc:sldChg chg="del">
        <pc:chgData name="Ronald Choque" userId="b2c0ad810471db63" providerId="Windows Live" clId="Web-{D41AD052-0F36-4C3B-9995-363458A6A90D}" dt="2023-10-07T00:19:29.117" v="3"/>
        <pc:sldMkLst>
          <pc:docMk/>
          <pc:sldMk cId="0" sldId="305"/>
        </pc:sldMkLst>
      </pc:sldChg>
      <pc:sldChg chg="del">
        <pc:chgData name="Ronald Choque" userId="b2c0ad810471db63" providerId="Windows Live" clId="Web-{D41AD052-0F36-4C3B-9995-363458A6A90D}" dt="2023-10-07T00:19:26.274" v="2"/>
        <pc:sldMkLst>
          <pc:docMk/>
          <pc:sldMk cId="0" sldId="306"/>
        </pc:sldMkLst>
      </pc:sldChg>
      <pc:sldChg chg="delSp modSp">
        <pc:chgData name="Ronald Choque" userId="b2c0ad810471db63" providerId="Windows Live" clId="Web-{D41AD052-0F36-4C3B-9995-363458A6A90D}" dt="2023-10-07T01:20:55.837" v="18"/>
        <pc:sldMkLst>
          <pc:docMk/>
          <pc:sldMk cId="156700004" sldId="309"/>
        </pc:sldMkLst>
        <pc:spChg chg="del mod">
          <ac:chgData name="Ronald Choque" userId="b2c0ad810471db63" providerId="Windows Live" clId="Web-{D41AD052-0F36-4C3B-9995-363458A6A90D}" dt="2023-10-07T01:20:46.680" v="16"/>
          <ac:spMkLst>
            <pc:docMk/>
            <pc:sldMk cId="156700004" sldId="309"/>
            <ac:spMk id="3" creationId="{81EC1DAD-E86F-2C89-B7ED-7769930F0526}"/>
          </ac:spMkLst>
        </pc:spChg>
        <pc:spChg chg="mod">
          <ac:chgData name="Ronald Choque" userId="b2c0ad810471db63" providerId="Windows Live" clId="Web-{D41AD052-0F36-4C3B-9995-363458A6A90D}" dt="2023-10-07T01:20:55.837" v="18"/>
          <ac:spMkLst>
            <pc:docMk/>
            <pc:sldMk cId="156700004" sldId="309"/>
            <ac:spMk id="2818" creationId="{00000000-0000-0000-0000-000000000000}"/>
          </ac:spMkLst>
        </pc:spChg>
      </pc:sldChg>
    </pc:docChg>
  </pc:docChgLst>
  <pc:docChgLst>
    <pc:chgData name="Usuario invitado" providerId="Windows Live" clId="Web-{4D8F945F-FC35-4F10-B58A-EFCEA599D94A}"/>
    <pc:docChg chg="modSld">
      <pc:chgData name="Usuario invitado" userId="" providerId="Windows Live" clId="Web-{4D8F945F-FC35-4F10-B58A-EFCEA599D94A}" dt="2023-10-07T01:05:57.379" v="13" actId="1076"/>
      <pc:docMkLst>
        <pc:docMk/>
      </pc:docMkLst>
      <pc:sldChg chg="addSp delSp modSp">
        <pc:chgData name="Usuario invitado" userId="" providerId="Windows Live" clId="Web-{4D8F945F-FC35-4F10-B58A-EFCEA599D94A}" dt="2023-10-07T01:05:23.034" v="2" actId="1076"/>
        <pc:sldMkLst>
          <pc:docMk/>
          <pc:sldMk cId="1327244459" sldId="312"/>
        </pc:sldMkLst>
        <pc:picChg chg="add mod">
          <ac:chgData name="Usuario invitado" userId="" providerId="Windows Live" clId="Web-{4D8F945F-FC35-4F10-B58A-EFCEA599D94A}" dt="2023-10-07T01:05:23.034" v="2" actId="1076"/>
          <ac:picMkLst>
            <pc:docMk/>
            <pc:sldMk cId="1327244459" sldId="312"/>
            <ac:picMk id="2" creationId="{DDAF9388-9305-623F-3A93-F4C20C4B1941}"/>
          </ac:picMkLst>
        </pc:picChg>
        <pc:picChg chg="del">
          <ac:chgData name="Usuario invitado" userId="" providerId="Windows Live" clId="Web-{4D8F945F-FC35-4F10-B58A-EFCEA599D94A}" dt="2023-10-07T01:05:11.752" v="0"/>
          <ac:picMkLst>
            <pc:docMk/>
            <pc:sldMk cId="1327244459" sldId="312"/>
            <ac:picMk id="3" creationId="{0AA9C16D-628B-A0FD-56F2-1E93B78A82B1}"/>
          </ac:picMkLst>
        </pc:picChg>
      </pc:sldChg>
      <pc:sldChg chg="addSp delSp modSp">
        <pc:chgData name="Usuario invitado" userId="" providerId="Windows Live" clId="Web-{4D8F945F-FC35-4F10-B58A-EFCEA599D94A}" dt="2023-10-07T01:05:57.379" v="13" actId="1076"/>
        <pc:sldMkLst>
          <pc:docMk/>
          <pc:sldMk cId="2969506055" sldId="313"/>
        </pc:sldMkLst>
        <pc:picChg chg="add del">
          <ac:chgData name="Usuario invitado" userId="" providerId="Windows Live" clId="Web-{4D8F945F-FC35-4F10-B58A-EFCEA599D94A}" dt="2023-10-07T01:05:40.816" v="5"/>
          <ac:picMkLst>
            <pc:docMk/>
            <pc:sldMk cId="2969506055" sldId="313"/>
            <ac:picMk id="2" creationId="{88AF746A-34CA-9EB9-D6C9-164A36B05167}"/>
          </ac:picMkLst>
        </pc:picChg>
        <pc:picChg chg="mod">
          <ac:chgData name="Usuario invitado" userId="" providerId="Windows Live" clId="Web-{4D8F945F-FC35-4F10-B58A-EFCEA599D94A}" dt="2023-10-07T01:05:57.379" v="13" actId="1076"/>
          <ac:picMkLst>
            <pc:docMk/>
            <pc:sldMk cId="2969506055" sldId="313"/>
            <ac:picMk id="3" creationId="{8AA22736-BA3E-6FD5-8085-A83E365B3A53}"/>
          </ac:picMkLst>
        </pc:picChg>
        <pc:picChg chg="add mod">
          <ac:chgData name="Usuario invitado" userId="" providerId="Windows Live" clId="Web-{4D8F945F-FC35-4F10-B58A-EFCEA599D94A}" dt="2023-10-07T01:05:55.628" v="12" actId="1076"/>
          <ac:picMkLst>
            <pc:docMk/>
            <pc:sldMk cId="2969506055" sldId="313"/>
            <ac:picMk id="4" creationId="{F762B8E6-B40C-4EE4-8D79-06168F47F1A5}"/>
          </ac:picMkLst>
        </pc:picChg>
      </pc:sldChg>
    </pc:docChg>
  </pc:docChgLst>
  <pc:docChgLst>
    <pc:chgData name="Usuario invitado" providerId="Windows Live" clId="Web-{2A1A83B3-B89B-4193-9B4E-FCA71041D7DE}"/>
    <pc:docChg chg="modSld">
      <pc:chgData name="Usuario invitado" userId="" providerId="Windows Live" clId="Web-{2A1A83B3-B89B-4193-9B4E-FCA71041D7DE}" dt="2023-10-07T00:38:18.810" v="44"/>
      <pc:docMkLst>
        <pc:docMk/>
      </pc:docMkLst>
      <pc:sldChg chg="addSp delSp modSp">
        <pc:chgData name="Usuario invitado" userId="" providerId="Windows Live" clId="Web-{2A1A83B3-B89B-4193-9B4E-FCA71041D7DE}" dt="2023-10-07T00:38:18.810" v="44"/>
        <pc:sldMkLst>
          <pc:docMk/>
          <pc:sldMk cId="244423252" sldId="310"/>
        </pc:sldMkLst>
        <pc:spChg chg="add del mod">
          <ac:chgData name="Usuario invitado" userId="" providerId="Windows Live" clId="Web-{2A1A83B3-B89B-4193-9B4E-FCA71041D7DE}" dt="2023-10-07T00:33:53.030" v="11"/>
          <ac:spMkLst>
            <pc:docMk/>
            <pc:sldMk cId="244423252" sldId="310"/>
            <ac:spMk id="5" creationId="{8CD59775-F7A2-A3DF-14FC-CE6317FACD7E}"/>
          </ac:spMkLst>
        </pc:spChg>
        <pc:spChg chg="add mod">
          <ac:chgData name="Usuario invitado" userId="" providerId="Windows Live" clId="Web-{2A1A83B3-B89B-4193-9B4E-FCA71041D7DE}" dt="2023-10-07T00:33:43.404" v="10" actId="1076"/>
          <ac:spMkLst>
            <pc:docMk/>
            <pc:sldMk cId="244423252" sldId="310"/>
            <ac:spMk id="7" creationId="{E2AA8E51-729D-5081-B994-5D330FB5F018}"/>
          </ac:spMkLst>
        </pc:spChg>
        <pc:spChg chg="del mod">
          <ac:chgData name="Usuario invitado" userId="" providerId="Windows Live" clId="Web-{2A1A83B3-B89B-4193-9B4E-FCA71041D7DE}" dt="2023-10-07T00:33:28.888" v="8"/>
          <ac:spMkLst>
            <pc:docMk/>
            <pc:sldMk cId="244423252" sldId="310"/>
            <ac:spMk id="2067" creationId="{00000000-0000-0000-0000-000000000000}"/>
          </ac:spMkLst>
        </pc:spChg>
        <pc:picChg chg="del">
          <ac:chgData name="Usuario invitado" userId="" providerId="Windows Live" clId="Web-{2A1A83B3-B89B-4193-9B4E-FCA71041D7DE}" dt="2023-10-07T00:34:17.380" v="15"/>
          <ac:picMkLst>
            <pc:docMk/>
            <pc:sldMk cId="244423252" sldId="310"/>
            <ac:picMk id="2" creationId="{88AF746A-34CA-9EB9-D6C9-164A36B05167}"/>
          </ac:picMkLst>
        </pc:picChg>
        <pc:picChg chg="del">
          <ac:chgData name="Usuario invitado" userId="" providerId="Windows Live" clId="Web-{2A1A83B3-B89B-4193-9B4E-FCA71041D7DE}" dt="2023-10-07T00:34:18.193" v="16"/>
          <ac:picMkLst>
            <pc:docMk/>
            <pc:sldMk cId="244423252" sldId="310"/>
            <ac:picMk id="3" creationId="{8AA22736-BA3E-6FD5-8085-A83E365B3A53}"/>
          </ac:picMkLst>
        </pc:picChg>
        <pc:picChg chg="add mod">
          <ac:chgData name="Usuario invitado" userId="" providerId="Windows Live" clId="Web-{2A1A83B3-B89B-4193-9B4E-FCA71041D7DE}" dt="2023-10-07T00:37:51.325" v="42"/>
          <ac:picMkLst>
            <pc:docMk/>
            <pc:sldMk cId="244423252" sldId="310"/>
            <ac:picMk id="8" creationId="{608F71A1-8CE4-6B4A-4FF1-9BD74E9E35F9}"/>
          </ac:picMkLst>
        </pc:picChg>
        <pc:picChg chg="add mod">
          <ac:chgData name="Usuario invitado" userId="" providerId="Windows Live" clId="Web-{2A1A83B3-B89B-4193-9B4E-FCA71041D7DE}" dt="2023-10-07T00:38:18.810" v="44"/>
          <ac:picMkLst>
            <pc:docMk/>
            <pc:sldMk cId="244423252" sldId="310"/>
            <ac:picMk id="9" creationId="{7E590B8E-5002-AEC2-A134-745CF708AAE9}"/>
          </ac:picMkLst>
        </pc:picChg>
      </pc:sldChg>
      <pc:sldChg chg="modSp">
        <pc:chgData name="Usuario invitado" userId="" providerId="Windows Live" clId="Web-{2A1A83B3-B89B-4193-9B4E-FCA71041D7DE}" dt="2023-10-07T00:34:11.224" v="14" actId="20577"/>
        <pc:sldMkLst>
          <pc:docMk/>
          <pc:sldMk cId="2969506055" sldId="313"/>
        </pc:sldMkLst>
        <pc:spChg chg="mod">
          <ac:chgData name="Usuario invitado" userId="" providerId="Windows Live" clId="Web-{2A1A83B3-B89B-4193-9B4E-FCA71041D7DE}" dt="2023-10-07T00:34:11.224" v="14" actId="20577"/>
          <ac:spMkLst>
            <pc:docMk/>
            <pc:sldMk cId="2969506055" sldId="313"/>
            <ac:spMk id="2067" creationId="{00000000-0000-0000-0000-000000000000}"/>
          </ac:spMkLst>
        </pc:spChg>
      </pc:sldChg>
    </pc:docChg>
  </pc:docChgLst>
  <pc:docChgLst>
    <pc:chgData name="Luis Vertiz" userId="b78ecc36ca6425ef" providerId="Windows Live" clId="Web-{B16DB66D-2109-4D73-8A4D-365D35DB4C94}"/>
    <pc:docChg chg="delSld modSld">
      <pc:chgData name="Luis Vertiz" userId="b78ecc36ca6425ef" providerId="Windows Live" clId="Web-{B16DB66D-2109-4D73-8A4D-365D35DB4C94}" dt="2023-10-07T00:20:07.055" v="56"/>
      <pc:docMkLst>
        <pc:docMk/>
      </pc:docMkLst>
      <pc:sldChg chg="del">
        <pc:chgData name="Luis Vertiz" userId="b78ecc36ca6425ef" providerId="Windows Live" clId="Web-{B16DB66D-2109-4D73-8A4D-365D35DB4C94}" dt="2023-10-07T00:09:15.522" v="23"/>
        <pc:sldMkLst>
          <pc:docMk/>
          <pc:sldMk cId="0" sldId="257"/>
        </pc:sldMkLst>
      </pc:sldChg>
      <pc:sldChg chg="del">
        <pc:chgData name="Luis Vertiz" userId="b78ecc36ca6425ef" providerId="Windows Live" clId="Web-{B16DB66D-2109-4D73-8A4D-365D35DB4C94}" dt="2023-10-07T00:09:18.491" v="24"/>
        <pc:sldMkLst>
          <pc:docMk/>
          <pc:sldMk cId="0" sldId="258"/>
        </pc:sldMkLst>
      </pc:sldChg>
      <pc:sldChg chg="addSp delSp modSp">
        <pc:chgData name="Luis Vertiz" userId="b78ecc36ca6425ef" providerId="Windows Live" clId="Web-{B16DB66D-2109-4D73-8A4D-365D35DB4C94}" dt="2023-10-07T00:03:06.763" v="22" actId="1076"/>
        <pc:sldMkLst>
          <pc:docMk/>
          <pc:sldMk cId="0" sldId="259"/>
        </pc:sldMkLst>
        <pc:spChg chg="add del mod">
          <ac:chgData name="Luis Vertiz" userId="b78ecc36ca6425ef" providerId="Windows Live" clId="Web-{B16DB66D-2109-4D73-8A4D-365D35DB4C94}" dt="2023-10-07T00:03:00.435" v="20"/>
          <ac:spMkLst>
            <pc:docMk/>
            <pc:sldMk cId="0" sldId="259"/>
            <ac:spMk id="3" creationId="{05D59F67-5C9D-A760-C557-BDB7C91278F5}"/>
          </ac:spMkLst>
        </pc:spChg>
        <pc:spChg chg="mod">
          <ac:chgData name="Luis Vertiz" userId="b78ecc36ca6425ef" providerId="Windows Live" clId="Web-{B16DB66D-2109-4D73-8A4D-365D35DB4C94}" dt="2023-10-07T00:03:03.638" v="21" actId="1076"/>
          <ac:spMkLst>
            <pc:docMk/>
            <pc:sldMk cId="0" sldId="259"/>
            <ac:spMk id="756" creationId="{00000000-0000-0000-0000-000000000000}"/>
          </ac:spMkLst>
        </pc:spChg>
        <pc:spChg chg="del">
          <ac:chgData name="Luis Vertiz" userId="b78ecc36ca6425ef" providerId="Windows Live" clId="Web-{B16DB66D-2109-4D73-8A4D-365D35DB4C94}" dt="2023-10-07T00:02:56.857" v="19"/>
          <ac:spMkLst>
            <pc:docMk/>
            <pc:sldMk cId="0" sldId="259"/>
            <ac:spMk id="757" creationId="{00000000-0000-0000-0000-000000000000}"/>
          </ac:spMkLst>
        </pc:spChg>
        <pc:spChg chg="mod">
          <ac:chgData name="Luis Vertiz" userId="b78ecc36ca6425ef" providerId="Windows Live" clId="Web-{B16DB66D-2109-4D73-8A4D-365D35DB4C94}" dt="2023-10-07T00:03:06.763" v="22" actId="1076"/>
          <ac:spMkLst>
            <pc:docMk/>
            <pc:sldMk cId="0" sldId="259"/>
            <ac:spMk id="758" creationId="{00000000-0000-0000-0000-000000000000}"/>
          </ac:spMkLst>
        </pc:spChg>
      </pc:sldChg>
      <pc:sldChg chg="del">
        <pc:chgData name="Luis Vertiz" userId="b78ecc36ca6425ef" providerId="Windows Live" clId="Web-{B16DB66D-2109-4D73-8A4D-365D35DB4C94}" dt="2023-10-07T00:09:31.585" v="25"/>
        <pc:sldMkLst>
          <pc:docMk/>
          <pc:sldMk cId="0" sldId="260"/>
        </pc:sldMkLst>
      </pc:sldChg>
      <pc:sldChg chg="del">
        <pc:chgData name="Luis Vertiz" userId="b78ecc36ca6425ef" providerId="Windows Live" clId="Web-{B16DB66D-2109-4D73-8A4D-365D35DB4C94}" dt="2023-10-07T00:09:34.773" v="26"/>
        <pc:sldMkLst>
          <pc:docMk/>
          <pc:sldMk cId="0" sldId="261"/>
        </pc:sldMkLst>
      </pc:sldChg>
      <pc:sldChg chg="del">
        <pc:chgData name="Luis Vertiz" userId="b78ecc36ca6425ef" providerId="Windows Live" clId="Web-{B16DB66D-2109-4D73-8A4D-365D35DB4C94}" dt="2023-10-07T00:09:38.039" v="27"/>
        <pc:sldMkLst>
          <pc:docMk/>
          <pc:sldMk cId="0" sldId="262"/>
        </pc:sldMkLst>
      </pc:sldChg>
      <pc:sldChg chg="del">
        <pc:chgData name="Luis Vertiz" userId="b78ecc36ca6425ef" providerId="Windows Live" clId="Web-{B16DB66D-2109-4D73-8A4D-365D35DB4C94}" dt="2023-10-07T00:09:41.086" v="28"/>
        <pc:sldMkLst>
          <pc:docMk/>
          <pc:sldMk cId="0" sldId="263"/>
        </pc:sldMkLst>
      </pc:sldChg>
      <pc:sldChg chg="del">
        <pc:chgData name="Luis Vertiz" userId="b78ecc36ca6425ef" providerId="Windows Live" clId="Web-{B16DB66D-2109-4D73-8A4D-365D35DB4C94}" dt="2023-10-07T00:09:44.242" v="29"/>
        <pc:sldMkLst>
          <pc:docMk/>
          <pc:sldMk cId="0" sldId="264"/>
        </pc:sldMkLst>
      </pc:sldChg>
      <pc:sldChg chg="del">
        <pc:chgData name="Luis Vertiz" userId="b78ecc36ca6425ef" providerId="Windows Live" clId="Web-{B16DB66D-2109-4D73-8A4D-365D35DB4C94}" dt="2023-10-07T00:09:47.133" v="30"/>
        <pc:sldMkLst>
          <pc:docMk/>
          <pc:sldMk cId="0" sldId="265"/>
        </pc:sldMkLst>
      </pc:sldChg>
      <pc:sldChg chg="del">
        <pc:chgData name="Luis Vertiz" userId="b78ecc36ca6425ef" providerId="Windows Live" clId="Web-{B16DB66D-2109-4D73-8A4D-365D35DB4C94}" dt="2023-10-07T00:10:15.680" v="34"/>
        <pc:sldMkLst>
          <pc:docMk/>
          <pc:sldMk cId="0" sldId="266"/>
        </pc:sldMkLst>
      </pc:sldChg>
      <pc:sldChg chg="del">
        <pc:chgData name="Luis Vertiz" userId="b78ecc36ca6425ef" providerId="Windows Live" clId="Web-{B16DB66D-2109-4D73-8A4D-365D35DB4C94}" dt="2023-10-07T00:09:52.680" v="31"/>
        <pc:sldMkLst>
          <pc:docMk/>
          <pc:sldMk cId="0" sldId="267"/>
        </pc:sldMkLst>
      </pc:sldChg>
      <pc:sldChg chg="del">
        <pc:chgData name="Luis Vertiz" userId="b78ecc36ca6425ef" providerId="Windows Live" clId="Web-{B16DB66D-2109-4D73-8A4D-365D35DB4C94}" dt="2023-10-07T00:10:01.196" v="32"/>
        <pc:sldMkLst>
          <pc:docMk/>
          <pc:sldMk cId="0" sldId="268"/>
        </pc:sldMkLst>
      </pc:sldChg>
      <pc:sldChg chg="del">
        <pc:chgData name="Luis Vertiz" userId="b78ecc36ca6425ef" providerId="Windows Live" clId="Web-{B16DB66D-2109-4D73-8A4D-365D35DB4C94}" dt="2023-10-07T00:10:11.696" v="33"/>
        <pc:sldMkLst>
          <pc:docMk/>
          <pc:sldMk cId="0" sldId="269"/>
        </pc:sldMkLst>
      </pc:sldChg>
      <pc:sldChg chg="del">
        <pc:chgData name="Luis Vertiz" userId="b78ecc36ca6425ef" providerId="Windows Live" clId="Web-{B16DB66D-2109-4D73-8A4D-365D35DB4C94}" dt="2023-10-07T00:18:11.427" v="35"/>
        <pc:sldMkLst>
          <pc:docMk/>
          <pc:sldMk cId="0" sldId="271"/>
        </pc:sldMkLst>
      </pc:sldChg>
      <pc:sldChg chg="del">
        <pc:chgData name="Luis Vertiz" userId="b78ecc36ca6425ef" providerId="Windows Live" clId="Web-{B16DB66D-2109-4D73-8A4D-365D35DB4C94}" dt="2023-10-07T00:18:18.271" v="36"/>
        <pc:sldMkLst>
          <pc:docMk/>
          <pc:sldMk cId="0" sldId="272"/>
        </pc:sldMkLst>
      </pc:sldChg>
      <pc:sldChg chg="del">
        <pc:chgData name="Luis Vertiz" userId="b78ecc36ca6425ef" providerId="Windows Live" clId="Web-{B16DB66D-2109-4D73-8A4D-365D35DB4C94}" dt="2023-10-07T00:18:28.771" v="37"/>
        <pc:sldMkLst>
          <pc:docMk/>
          <pc:sldMk cId="0" sldId="273"/>
        </pc:sldMkLst>
      </pc:sldChg>
      <pc:sldChg chg="del">
        <pc:chgData name="Luis Vertiz" userId="b78ecc36ca6425ef" providerId="Windows Live" clId="Web-{B16DB66D-2109-4D73-8A4D-365D35DB4C94}" dt="2023-10-07T00:20:07.055" v="56"/>
        <pc:sldMkLst>
          <pc:docMk/>
          <pc:sldMk cId="0" sldId="274"/>
        </pc:sldMkLst>
      </pc:sldChg>
      <pc:sldChg chg="del">
        <pc:chgData name="Luis Vertiz" userId="b78ecc36ca6425ef" providerId="Windows Live" clId="Web-{B16DB66D-2109-4D73-8A4D-365D35DB4C94}" dt="2023-10-07T00:20:03.930" v="55"/>
        <pc:sldMkLst>
          <pc:docMk/>
          <pc:sldMk cId="0" sldId="275"/>
        </pc:sldMkLst>
      </pc:sldChg>
      <pc:sldChg chg="del">
        <pc:chgData name="Luis Vertiz" userId="b78ecc36ca6425ef" providerId="Windows Live" clId="Web-{B16DB66D-2109-4D73-8A4D-365D35DB4C94}" dt="2023-10-07T00:20:03.211" v="54"/>
        <pc:sldMkLst>
          <pc:docMk/>
          <pc:sldMk cId="0" sldId="276"/>
        </pc:sldMkLst>
      </pc:sldChg>
      <pc:sldChg chg="del">
        <pc:chgData name="Luis Vertiz" userId="b78ecc36ca6425ef" providerId="Windows Live" clId="Web-{B16DB66D-2109-4D73-8A4D-365D35DB4C94}" dt="2023-10-07T00:20:02.617" v="53"/>
        <pc:sldMkLst>
          <pc:docMk/>
          <pc:sldMk cId="0" sldId="277"/>
        </pc:sldMkLst>
      </pc:sldChg>
      <pc:sldChg chg="del">
        <pc:chgData name="Luis Vertiz" userId="b78ecc36ca6425ef" providerId="Windows Live" clId="Web-{B16DB66D-2109-4D73-8A4D-365D35DB4C94}" dt="2023-10-07T00:20:02.289" v="52"/>
        <pc:sldMkLst>
          <pc:docMk/>
          <pc:sldMk cId="0" sldId="278"/>
        </pc:sldMkLst>
      </pc:sldChg>
      <pc:sldChg chg="del">
        <pc:chgData name="Luis Vertiz" userId="b78ecc36ca6425ef" providerId="Windows Live" clId="Web-{B16DB66D-2109-4D73-8A4D-365D35DB4C94}" dt="2023-10-07T00:20:01.664" v="51"/>
        <pc:sldMkLst>
          <pc:docMk/>
          <pc:sldMk cId="0" sldId="279"/>
        </pc:sldMkLst>
      </pc:sldChg>
      <pc:sldChg chg="del">
        <pc:chgData name="Luis Vertiz" userId="b78ecc36ca6425ef" providerId="Windows Live" clId="Web-{B16DB66D-2109-4D73-8A4D-365D35DB4C94}" dt="2023-10-07T00:20:01.617" v="50"/>
        <pc:sldMkLst>
          <pc:docMk/>
          <pc:sldMk cId="0" sldId="280"/>
        </pc:sldMkLst>
      </pc:sldChg>
      <pc:sldChg chg="del">
        <pc:chgData name="Luis Vertiz" userId="b78ecc36ca6425ef" providerId="Windows Live" clId="Web-{B16DB66D-2109-4D73-8A4D-365D35DB4C94}" dt="2023-10-07T00:20:00.945" v="49"/>
        <pc:sldMkLst>
          <pc:docMk/>
          <pc:sldMk cId="0" sldId="281"/>
        </pc:sldMkLst>
      </pc:sldChg>
      <pc:sldChg chg="del">
        <pc:chgData name="Luis Vertiz" userId="b78ecc36ca6425ef" providerId="Windows Live" clId="Web-{B16DB66D-2109-4D73-8A4D-365D35DB4C94}" dt="2023-10-07T00:19:58.758" v="48"/>
        <pc:sldMkLst>
          <pc:docMk/>
          <pc:sldMk cId="0" sldId="282"/>
        </pc:sldMkLst>
      </pc:sldChg>
      <pc:sldChg chg="del">
        <pc:chgData name="Luis Vertiz" userId="b78ecc36ca6425ef" providerId="Windows Live" clId="Web-{B16DB66D-2109-4D73-8A4D-365D35DB4C94}" dt="2023-10-07T00:19:58.742" v="47"/>
        <pc:sldMkLst>
          <pc:docMk/>
          <pc:sldMk cId="0" sldId="283"/>
        </pc:sldMkLst>
      </pc:sldChg>
      <pc:sldChg chg="del">
        <pc:chgData name="Luis Vertiz" userId="b78ecc36ca6425ef" providerId="Windows Live" clId="Web-{B16DB66D-2109-4D73-8A4D-365D35DB4C94}" dt="2023-10-07T00:19:58.726" v="46"/>
        <pc:sldMkLst>
          <pc:docMk/>
          <pc:sldMk cId="0" sldId="285"/>
        </pc:sldMkLst>
      </pc:sldChg>
      <pc:sldChg chg="del">
        <pc:chgData name="Luis Vertiz" userId="b78ecc36ca6425ef" providerId="Windows Live" clId="Web-{B16DB66D-2109-4D73-8A4D-365D35DB4C94}" dt="2023-10-07T00:19:56.882" v="45"/>
        <pc:sldMkLst>
          <pc:docMk/>
          <pc:sldMk cId="0" sldId="286"/>
        </pc:sldMkLst>
      </pc:sldChg>
      <pc:sldChg chg="del">
        <pc:chgData name="Luis Vertiz" userId="b78ecc36ca6425ef" providerId="Windows Live" clId="Web-{B16DB66D-2109-4D73-8A4D-365D35DB4C94}" dt="2023-10-07T00:19:55.304" v="44"/>
        <pc:sldMkLst>
          <pc:docMk/>
          <pc:sldMk cId="0" sldId="287"/>
        </pc:sldMkLst>
      </pc:sldChg>
      <pc:sldChg chg="del">
        <pc:chgData name="Luis Vertiz" userId="b78ecc36ca6425ef" providerId="Windows Live" clId="Web-{B16DB66D-2109-4D73-8A4D-365D35DB4C94}" dt="2023-10-07T00:19:54.461" v="43"/>
        <pc:sldMkLst>
          <pc:docMk/>
          <pc:sldMk cId="0" sldId="288"/>
        </pc:sldMkLst>
      </pc:sldChg>
      <pc:sldChg chg="del">
        <pc:chgData name="Luis Vertiz" userId="b78ecc36ca6425ef" providerId="Windows Live" clId="Web-{B16DB66D-2109-4D73-8A4D-365D35DB4C94}" dt="2023-10-07T00:19:53.539" v="42"/>
        <pc:sldMkLst>
          <pc:docMk/>
          <pc:sldMk cId="0" sldId="289"/>
        </pc:sldMkLst>
      </pc:sldChg>
      <pc:sldChg chg="del">
        <pc:chgData name="Luis Vertiz" userId="b78ecc36ca6425ef" providerId="Windows Live" clId="Web-{B16DB66D-2109-4D73-8A4D-365D35DB4C94}" dt="2023-10-07T00:19:53.523" v="41"/>
        <pc:sldMkLst>
          <pc:docMk/>
          <pc:sldMk cId="0" sldId="290"/>
        </pc:sldMkLst>
      </pc:sldChg>
      <pc:sldChg chg="del">
        <pc:chgData name="Luis Vertiz" userId="b78ecc36ca6425ef" providerId="Windows Live" clId="Web-{B16DB66D-2109-4D73-8A4D-365D35DB4C94}" dt="2023-10-07T00:19:52.742" v="40"/>
        <pc:sldMkLst>
          <pc:docMk/>
          <pc:sldMk cId="0" sldId="291"/>
        </pc:sldMkLst>
      </pc:sldChg>
      <pc:sldChg chg="del">
        <pc:chgData name="Luis Vertiz" userId="b78ecc36ca6425ef" providerId="Windows Live" clId="Web-{B16DB66D-2109-4D73-8A4D-365D35DB4C94}" dt="2023-10-07T00:19:50.976" v="38"/>
        <pc:sldMkLst>
          <pc:docMk/>
          <pc:sldMk cId="0" sldId="293"/>
        </pc:sldMkLst>
      </pc:sldChg>
      <pc:sldChg chg="del">
        <pc:chgData name="Luis Vertiz" userId="b78ecc36ca6425ef" providerId="Windows Live" clId="Web-{B16DB66D-2109-4D73-8A4D-365D35DB4C94}" dt="2023-10-07T00:19:51.992" v="39"/>
        <pc:sldMkLst>
          <pc:docMk/>
          <pc:sldMk cId="0" sldId="294"/>
        </pc:sldMkLst>
      </pc:sldChg>
      <pc:sldChg chg="addSp delSp modSp">
        <pc:chgData name="Luis Vertiz" userId="b78ecc36ca6425ef" providerId="Windows Live" clId="Web-{B16DB66D-2109-4D73-8A4D-365D35DB4C94}" dt="2023-10-07T00:01:41.464" v="17" actId="1076"/>
        <pc:sldMkLst>
          <pc:docMk/>
          <pc:sldMk cId="3186506314" sldId="308"/>
        </pc:sldMkLst>
        <pc:spChg chg="add mod">
          <ac:chgData name="Luis Vertiz" userId="b78ecc36ca6425ef" providerId="Windows Live" clId="Web-{B16DB66D-2109-4D73-8A4D-365D35DB4C94}" dt="2023-10-07T00:01:41.464" v="17" actId="1076"/>
          <ac:spMkLst>
            <pc:docMk/>
            <pc:sldMk cId="3186506314" sldId="308"/>
            <ac:spMk id="3" creationId="{9D05AE0D-97CA-DA15-ABAC-867C08077F0F}"/>
          </ac:spMkLst>
        </pc:spChg>
        <pc:picChg chg="add del mod">
          <ac:chgData name="Luis Vertiz" userId="b78ecc36ca6425ef" providerId="Windows Live" clId="Web-{B16DB66D-2109-4D73-8A4D-365D35DB4C94}" dt="2023-10-06T23:57:51.818" v="5"/>
          <ac:picMkLst>
            <pc:docMk/>
            <pc:sldMk cId="3186506314" sldId="308"/>
            <ac:picMk id="2" creationId="{27ECD5FC-DB82-F1F5-5380-DA1B86E5DC97}"/>
          </ac:picMkLst>
        </pc:picChg>
        <pc:picChg chg="del">
          <ac:chgData name="Luis Vertiz" userId="b78ecc36ca6425ef" providerId="Windows Live" clId="Web-{B16DB66D-2109-4D73-8A4D-365D35DB4C94}" dt="2023-10-06T23:54:00.906" v="4"/>
          <ac:picMkLst>
            <pc:docMk/>
            <pc:sldMk cId="3186506314" sldId="308"/>
            <ac:picMk id="9" creationId="{503B8CE3-7A8C-96D6-1E6D-4B63AE693833}"/>
          </ac:picMkLst>
        </pc:picChg>
      </pc:sldChg>
    </pc:docChg>
  </pc:docChgLst>
  <pc:docChgLst>
    <pc:chgData name="Luis Vertiz" userId="b78ecc36ca6425ef" providerId="Windows Live" clId="Web-{DE13D126-3C23-47AA-BD73-EF2DB1C4ADE9}"/>
    <pc:docChg chg="delSld">
      <pc:chgData name="Luis Vertiz" userId="b78ecc36ca6425ef" providerId="Windows Live" clId="Web-{DE13D126-3C23-47AA-BD73-EF2DB1C4ADE9}" dt="2023-10-07T01:20:48.169" v="1"/>
      <pc:docMkLst>
        <pc:docMk/>
      </pc:docMkLst>
      <pc:sldChg chg="del">
        <pc:chgData name="Luis Vertiz" userId="b78ecc36ca6425ef" providerId="Windows Live" clId="Web-{DE13D126-3C23-47AA-BD73-EF2DB1C4ADE9}" dt="2023-10-07T01:20:41.997" v="0"/>
        <pc:sldMkLst>
          <pc:docMk/>
          <pc:sldMk cId="0" sldId="259"/>
        </pc:sldMkLst>
      </pc:sldChg>
      <pc:sldChg chg="del">
        <pc:chgData name="Luis Vertiz" userId="b78ecc36ca6425ef" providerId="Windows Live" clId="Web-{DE13D126-3C23-47AA-BD73-EF2DB1C4ADE9}" dt="2023-10-07T01:20:48.169" v="1"/>
        <pc:sldMkLst>
          <pc:docMk/>
          <pc:sldMk cId="1368416637" sldId="307"/>
        </pc:sldMkLst>
      </pc:sldChg>
    </pc:docChg>
  </pc:docChgLst>
  <pc:docChgLst>
    <pc:chgData name="Ronald Choque" userId="b2c0ad810471db63" providerId="Windows Live" clId="Web-{684E3B61-DE54-4E40-A0A6-22606E1FEB54}"/>
    <pc:docChg chg="addSld delSld modSld">
      <pc:chgData name="Ronald Choque" userId="b2c0ad810471db63" providerId="Windows Live" clId="Web-{684E3B61-DE54-4E40-A0A6-22606E1FEB54}" dt="2023-10-06T23:54:14.102" v="161" actId="20577"/>
      <pc:docMkLst>
        <pc:docMk/>
      </pc:docMkLst>
      <pc:sldChg chg="modSp">
        <pc:chgData name="Ronald Choque" userId="b2c0ad810471db63" providerId="Windows Live" clId="Web-{684E3B61-DE54-4E40-A0A6-22606E1FEB54}" dt="2023-10-06T23:54:14.102" v="161" actId="20577"/>
        <pc:sldMkLst>
          <pc:docMk/>
          <pc:sldMk cId="0" sldId="256"/>
        </pc:sldMkLst>
        <pc:spChg chg="mod">
          <ac:chgData name="Ronald Choque" userId="b2c0ad810471db63" providerId="Windows Live" clId="Web-{684E3B61-DE54-4E40-A0A6-22606E1FEB54}" dt="2023-10-06T23:54:14.102" v="161" actId="20577"/>
          <ac:spMkLst>
            <pc:docMk/>
            <pc:sldMk cId="0" sldId="256"/>
            <ac:spMk id="535" creationId="{00000000-0000-0000-0000-000000000000}"/>
          </ac:spMkLst>
        </pc:spChg>
      </pc:sldChg>
      <pc:sldChg chg="addSp delSp modSp">
        <pc:chgData name="Ronald Choque" userId="b2c0ad810471db63" providerId="Windows Live" clId="Web-{684E3B61-DE54-4E40-A0A6-22606E1FEB54}" dt="2023-10-06T23:45:50.976" v="111"/>
        <pc:sldMkLst>
          <pc:docMk/>
          <pc:sldMk cId="0" sldId="279"/>
        </pc:sldMkLst>
        <pc:spChg chg="add del mod">
          <ac:chgData name="Ronald Choque" userId="b2c0ad810471db63" providerId="Windows Live" clId="Web-{684E3B61-DE54-4E40-A0A6-22606E1FEB54}" dt="2023-10-06T23:45:21.928" v="93"/>
          <ac:spMkLst>
            <pc:docMk/>
            <pc:sldMk cId="0" sldId="279"/>
            <ac:spMk id="3" creationId="{8EA9AD38-7237-A700-2901-3CDAD098D9D1}"/>
          </ac:spMkLst>
        </pc:spChg>
        <pc:spChg chg="add del mod">
          <ac:chgData name="Ronald Choque" userId="b2c0ad810471db63" providerId="Windows Live" clId="Web-{684E3B61-DE54-4E40-A0A6-22606E1FEB54}" dt="2023-10-06T23:45:21.928" v="92"/>
          <ac:spMkLst>
            <pc:docMk/>
            <pc:sldMk cId="0" sldId="279"/>
            <ac:spMk id="5" creationId="{D8F4F0FE-959B-1D0C-B024-8BCC9AFC9B50}"/>
          </ac:spMkLst>
        </pc:spChg>
        <pc:spChg chg="add del mod">
          <ac:chgData name="Ronald Choque" userId="b2c0ad810471db63" providerId="Windows Live" clId="Web-{684E3B61-DE54-4E40-A0A6-22606E1FEB54}" dt="2023-10-06T23:45:21.928" v="91"/>
          <ac:spMkLst>
            <pc:docMk/>
            <pc:sldMk cId="0" sldId="279"/>
            <ac:spMk id="7" creationId="{EA373455-9DA9-7471-DEA6-3F05BB7AAAC1}"/>
          </ac:spMkLst>
        </pc:spChg>
        <pc:spChg chg="add del mod">
          <ac:chgData name="Ronald Choque" userId="b2c0ad810471db63" providerId="Windows Live" clId="Web-{684E3B61-DE54-4E40-A0A6-22606E1FEB54}" dt="2023-10-06T23:45:21.928" v="90"/>
          <ac:spMkLst>
            <pc:docMk/>
            <pc:sldMk cId="0" sldId="279"/>
            <ac:spMk id="9" creationId="{D804C890-E252-5311-3264-ACD3AC28BCFB}"/>
          </ac:spMkLst>
        </pc:spChg>
        <pc:spChg chg="add del mod">
          <ac:chgData name="Ronald Choque" userId="b2c0ad810471db63" providerId="Windows Live" clId="Web-{684E3B61-DE54-4E40-A0A6-22606E1FEB54}" dt="2023-10-06T23:45:21.928" v="89"/>
          <ac:spMkLst>
            <pc:docMk/>
            <pc:sldMk cId="0" sldId="279"/>
            <ac:spMk id="11" creationId="{8944CD84-A837-5ADC-E41F-78EBFE2151EF}"/>
          </ac:spMkLst>
        </pc:spChg>
        <pc:spChg chg="add del mod">
          <ac:chgData name="Ronald Choque" userId="b2c0ad810471db63" providerId="Windows Live" clId="Web-{684E3B61-DE54-4E40-A0A6-22606E1FEB54}" dt="2023-10-06T23:45:50.976" v="111"/>
          <ac:spMkLst>
            <pc:docMk/>
            <pc:sldMk cId="0" sldId="279"/>
            <ac:spMk id="13" creationId="{7A8F9513-71B3-84B5-DEF9-D437D9169DCC}"/>
          </ac:spMkLst>
        </pc:spChg>
        <pc:spChg chg="add del mod">
          <ac:chgData name="Ronald Choque" userId="b2c0ad810471db63" providerId="Windows Live" clId="Web-{684E3B61-DE54-4E40-A0A6-22606E1FEB54}" dt="2023-10-06T23:45:50.976" v="110"/>
          <ac:spMkLst>
            <pc:docMk/>
            <pc:sldMk cId="0" sldId="279"/>
            <ac:spMk id="15" creationId="{66E9A88C-EF66-BF11-ACEC-3540FC74981D}"/>
          </ac:spMkLst>
        </pc:spChg>
        <pc:spChg chg="add del mod">
          <ac:chgData name="Ronald Choque" userId="b2c0ad810471db63" providerId="Windows Live" clId="Web-{684E3B61-DE54-4E40-A0A6-22606E1FEB54}" dt="2023-10-06T23:45:50.976" v="109"/>
          <ac:spMkLst>
            <pc:docMk/>
            <pc:sldMk cId="0" sldId="279"/>
            <ac:spMk id="17" creationId="{5E31B94E-CD17-9CE0-2EF4-E168F08F9D33}"/>
          </ac:spMkLst>
        </pc:spChg>
        <pc:spChg chg="add del mod">
          <ac:chgData name="Ronald Choque" userId="b2c0ad810471db63" providerId="Windows Live" clId="Web-{684E3B61-DE54-4E40-A0A6-22606E1FEB54}" dt="2023-10-06T23:45:50.976" v="108"/>
          <ac:spMkLst>
            <pc:docMk/>
            <pc:sldMk cId="0" sldId="279"/>
            <ac:spMk id="19" creationId="{7F96DAC7-4576-9214-939B-C78DF590EDD7}"/>
          </ac:spMkLst>
        </pc:spChg>
        <pc:spChg chg="add del mod">
          <ac:chgData name="Ronald Choque" userId="b2c0ad810471db63" providerId="Windows Live" clId="Web-{684E3B61-DE54-4E40-A0A6-22606E1FEB54}" dt="2023-10-06T23:45:50.976" v="107"/>
          <ac:spMkLst>
            <pc:docMk/>
            <pc:sldMk cId="0" sldId="279"/>
            <ac:spMk id="21" creationId="{F8B74374-8A11-024C-7E97-87C59324B5B7}"/>
          </ac:spMkLst>
        </pc:spChg>
        <pc:spChg chg="add del">
          <ac:chgData name="Ronald Choque" userId="b2c0ad810471db63" providerId="Windows Live" clId="Web-{684E3B61-DE54-4E40-A0A6-22606E1FEB54}" dt="2023-10-06T23:45:45.710" v="106"/>
          <ac:spMkLst>
            <pc:docMk/>
            <pc:sldMk cId="0" sldId="279"/>
            <ac:spMk id="2502" creationId="{00000000-0000-0000-0000-000000000000}"/>
          </ac:spMkLst>
        </pc:spChg>
        <pc:spChg chg="add del">
          <ac:chgData name="Ronald Choque" userId="b2c0ad810471db63" providerId="Windows Live" clId="Web-{684E3B61-DE54-4E40-A0A6-22606E1FEB54}" dt="2023-10-06T23:45:45.663" v="105"/>
          <ac:spMkLst>
            <pc:docMk/>
            <pc:sldMk cId="0" sldId="279"/>
            <ac:spMk id="2503" creationId="{00000000-0000-0000-0000-000000000000}"/>
          </ac:spMkLst>
        </pc:spChg>
        <pc:spChg chg="add del">
          <ac:chgData name="Ronald Choque" userId="b2c0ad810471db63" providerId="Windows Live" clId="Web-{684E3B61-DE54-4E40-A0A6-22606E1FEB54}" dt="2023-10-06T23:45:45.616" v="104"/>
          <ac:spMkLst>
            <pc:docMk/>
            <pc:sldMk cId="0" sldId="279"/>
            <ac:spMk id="2504" creationId="{00000000-0000-0000-0000-000000000000}"/>
          </ac:spMkLst>
        </pc:spChg>
        <pc:spChg chg="add del">
          <ac:chgData name="Ronald Choque" userId="b2c0ad810471db63" providerId="Windows Live" clId="Web-{684E3B61-DE54-4E40-A0A6-22606E1FEB54}" dt="2023-10-06T23:45:45.585" v="103"/>
          <ac:spMkLst>
            <pc:docMk/>
            <pc:sldMk cId="0" sldId="279"/>
            <ac:spMk id="2505" creationId="{00000000-0000-0000-0000-000000000000}"/>
          </ac:spMkLst>
        </pc:spChg>
        <pc:spChg chg="add del">
          <ac:chgData name="Ronald Choque" userId="b2c0ad810471db63" providerId="Windows Live" clId="Web-{684E3B61-DE54-4E40-A0A6-22606E1FEB54}" dt="2023-10-06T23:45:45.538" v="102"/>
          <ac:spMkLst>
            <pc:docMk/>
            <pc:sldMk cId="0" sldId="279"/>
            <ac:spMk id="2506" creationId="{00000000-0000-0000-0000-000000000000}"/>
          </ac:spMkLst>
        </pc:spChg>
        <pc:spChg chg="add del">
          <ac:chgData name="Ronald Choque" userId="b2c0ad810471db63" providerId="Windows Live" clId="Web-{684E3B61-DE54-4E40-A0A6-22606E1FEB54}" dt="2023-10-06T23:45:45.491" v="101"/>
          <ac:spMkLst>
            <pc:docMk/>
            <pc:sldMk cId="0" sldId="279"/>
            <ac:spMk id="2507" creationId="{00000000-0000-0000-0000-000000000000}"/>
          </ac:spMkLst>
        </pc:spChg>
        <pc:spChg chg="add del">
          <ac:chgData name="Ronald Choque" userId="b2c0ad810471db63" providerId="Windows Live" clId="Web-{684E3B61-DE54-4E40-A0A6-22606E1FEB54}" dt="2023-10-06T23:45:45.491" v="100"/>
          <ac:spMkLst>
            <pc:docMk/>
            <pc:sldMk cId="0" sldId="279"/>
            <ac:spMk id="2508" creationId="{00000000-0000-0000-0000-000000000000}"/>
          </ac:spMkLst>
        </pc:spChg>
        <pc:grpChg chg="add del">
          <ac:chgData name="Ronald Choque" userId="b2c0ad810471db63" providerId="Windows Live" clId="Web-{684E3B61-DE54-4E40-A0A6-22606E1FEB54}" dt="2023-10-06T23:45:45.491" v="99"/>
          <ac:grpSpMkLst>
            <pc:docMk/>
            <pc:sldMk cId="0" sldId="279"/>
            <ac:grpSpMk id="2509" creationId="{00000000-0000-0000-0000-000000000000}"/>
          </ac:grpSpMkLst>
        </pc:grpChg>
        <pc:grpChg chg="add del">
          <ac:chgData name="Ronald Choque" userId="b2c0ad810471db63" providerId="Windows Live" clId="Web-{684E3B61-DE54-4E40-A0A6-22606E1FEB54}" dt="2023-10-06T23:45:45.491" v="98"/>
          <ac:grpSpMkLst>
            <pc:docMk/>
            <pc:sldMk cId="0" sldId="279"/>
            <ac:grpSpMk id="2549" creationId="{00000000-0000-0000-0000-000000000000}"/>
          </ac:grpSpMkLst>
        </pc:grpChg>
      </pc:sldChg>
      <pc:sldChg chg="addSp delSp modSp del">
        <pc:chgData name="Ronald Choque" userId="b2c0ad810471db63" providerId="Windows Live" clId="Web-{684E3B61-DE54-4E40-A0A6-22606E1FEB54}" dt="2023-10-06T23:51:08.925" v="152"/>
        <pc:sldMkLst>
          <pc:docMk/>
          <pc:sldMk cId="0" sldId="284"/>
        </pc:sldMkLst>
        <pc:spChg chg="add mod">
          <ac:chgData name="Ronald Choque" userId="b2c0ad810471db63" providerId="Windows Live" clId="Web-{684E3B61-DE54-4E40-A0A6-22606E1FEB54}" dt="2023-10-06T23:50:53.581" v="151" actId="1076"/>
          <ac:spMkLst>
            <pc:docMk/>
            <pc:sldMk cId="0" sldId="284"/>
            <ac:spMk id="3" creationId="{81EC1DAD-E86F-2C89-B7ED-7769930F0526}"/>
          </ac:spMkLst>
        </pc:spChg>
        <pc:spChg chg="add del mod">
          <ac:chgData name="Ronald Choque" userId="b2c0ad810471db63" providerId="Windows Live" clId="Web-{684E3B61-DE54-4E40-A0A6-22606E1FEB54}" dt="2023-10-06T23:37:23.879" v="29"/>
          <ac:spMkLst>
            <pc:docMk/>
            <pc:sldMk cId="0" sldId="284"/>
            <ac:spMk id="5" creationId="{8FB89BF5-4F75-2864-DD0D-1AB63888A9B2}"/>
          </ac:spMkLst>
        </pc:spChg>
        <pc:spChg chg="add del mod">
          <ac:chgData name="Ronald Choque" userId="b2c0ad810471db63" providerId="Windows Live" clId="Web-{684E3B61-DE54-4E40-A0A6-22606E1FEB54}" dt="2023-10-06T23:37:47.052" v="35"/>
          <ac:spMkLst>
            <pc:docMk/>
            <pc:sldMk cId="0" sldId="284"/>
            <ac:spMk id="7" creationId="{F50B173C-20B9-5248-56CB-4F6A97C449E3}"/>
          </ac:spMkLst>
        </pc:spChg>
        <pc:spChg chg="mod">
          <ac:chgData name="Ronald Choque" userId="b2c0ad810471db63" providerId="Windows Live" clId="Web-{684E3B61-DE54-4E40-A0A6-22606E1FEB54}" dt="2023-10-06T23:50:47.784" v="150" actId="1076"/>
          <ac:spMkLst>
            <pc:docMk/>
            <pc:sldMk cId="0" sldId="284"/>
            <ac:spMk id="2818" creationId="{00000000-0000-0000-0000-000000000000}"/>
          </ac:spMkLst>
        </pc:spChg>
        <pc:spChg chg="add del mod">
          <ac:chgData name="Ronald Choque" userId="b2c0ad810471db63" providerId="Windows Live" clId="Web-{684E3B61-DE54-4E40-A0A6-22606E1FEB54}" dt="2023-10-06T23:37:35.708" v="31"/>
          <ac:spMkLst>
            <pc:docMk/>
            <pc:sldMk cId="0" sldId="284"/>
            <ac:spMk id="2819" creationId="{00000000-0000-0000-0000-000000000000}"/>
          </ac:spMkLst>
        </pc:spChg>
        <pc:spChg chg="mod">
          <ac:chgData name="Ronald Choque" userId="b2c0ad810471db63" providerId="Windows Live" clId="Web-{684E3B61-DE54-4E40-A0A6-22606E1FEB54}" dt="2023-10-06T23:42:20.876" v="44" actId="14100"/>
          <ac:spMkLst>
            <pc:docMk/>
            <pc:sldMk cId="0" sldId="284"/>
            <ac:spMk id="2824" creationId="{00000000-0000-0000-0000-000000000000}"/>
          </ac:spMkLst>
        </pc:spChg>
        <pc:grpChg chg="mod">
          <ac:chgData name="Ronald Choque" userId="b2c0ad810471db63" providerId="Windows Live" clId="Web-{684E3B61-DE54-4E40-A0A6-22606E1FEB54}" dt="2023-10-06T23:48:45.809" v="142" actId="1076"/>
          <ac:grpSpMkLst>
            <pc:docMk/>
            <pc:sldMk cId="0" sldId="284"/>
            <ac:grpSpMk id="2820" creationId="{00000000-0000-0000-0000-000000000000}"/>
          </ac:grpSpMkLst>
        </pc:grpChg>
        <pc:picChg chg="add del mod">
          <ac:chgData name="Ronald Choque" userId="b2c0ad810471db63" providerId="Windows Live" clId="Web-{684E3B61-DE54-4E40-A0A6-22606E1FEB54}" dt="2023-10-06T23:43:53.223" v="63"/>
          <ac:picMkLst>
            <pc:docMk/>
            <pc:sldMk cId="0" sldId="284"/>
            <ac:picMk id="8" creationId="{AC9F7E59-D5A1-2459-F369-1F7E43B28E3E}"/>
          </ac:picMkLst>
        </pc:picChg>
        <pc:picChg chg="add mod ord">
          <ac:chgData name="Ronald Choque" userId="b2c0ad810471db63" providerId="Windows Live" clId="Web-{684E3B61-DE54-4E40-A0A6-22606E1FEB54}" dt="2023-10-06T23:48:45.840" v="143" actId="1076"/>
          <ac:picMkLst>
            <pc:docMk/>
            <pc:sldMk cId="0" sldId="284"/>
            <ac:picMk id="9" creationId="{D3E8EF56-D31C-5E59-5359-6810FC7B5526}"/>
          </ac:picMkLst>
        </pc:picChg>
        <pc:picChg chg="add mod">
          <ac:chgData name="Ronald Choque" userId="b2c0ad810471db63" providerId="Windows Live" clId="Web-{684E3B61-DE54-4E40-A0A6-22606E1FEB54}" dt="2023-10-06T23:49:24.747" v="148" actId="1076"/>
          <ac:picMkLst>
            <pc:docMk/>
            <pc:sldMk cId="0" sldId="284"/>
            <ac:picMk id="10" creationId="{39A60218-6AB8-4BD8-0106-F856DBD75DBD}"/>
          </ac:picMkLst>
        </pc:picChg>
        <pc:picChg chg="add del">
          <ac:chgData name="Ronald Choque" userId="b2c0ad810471db63" providerId="Windows Live" clId="Web-{684E3B61-DE54-4E40-A0A6-22606E1FEB54}" dt="2023-10-06T23:48:00.479" v="133"/>
          <ac:picMkLst>
            <pc:docMk/>
            <pc:sldMk cId="0" sldId="284"/>
            <ac:picMk id="2826" creationId="{00000000-0000-0000-0000-000000000000}"/>
          </ac:picMkLst>
        </pc:picChg>
      </pc:sldChg>
      <pc:sldChg chg="delSp modSp add">
        <pc:chgData name="Ronald Choque" userId="b2c0ad810471db63" providerId="Windows Live" clId="Web-{684E3B61-DE54-4E40-A0A6-22606E1FEB54}" dt="2023-10-06T23:53:35.398" v="160" actId="1076"/>
        <pc:sldMkLst>
          <pc:docMk/>
          <pc:sldMk cId="156700004" sldId="309"/>
        </pc:sldMkLst>
        <pc:spChg chg="del topLvl">
          <ac:chgData name="Ronald Choque" userId="b2c0ad810471db63" providerId="Windows Live" clId="Web-{684E3B61-DE54-4E40-A0A6-22606E1FEB54}" dt="2023-10-06T23:52:20.255" v="154"/>
          <ac:spMkLst>
            <pc:docMk/>
            <pc:sldMk cId="156700004" sldId="309"/>
            <ac:spMk id="2821" creationId="{00000000-0000-0000-0000-000000000000}"/>
          </ac:spMkLst>
        </pc:spChg>
        <pc:grpChg chg="del">
          <ac:chgData name="Ronald Choque" userId="b2c0ad810471db63" providerId="Windows Live" clId="Web-{684E3B61-DE54-4E40-A0A6-22606E1FEB54}" dt="2023-10-06T23:52:20.255" v="154"/>
          <ac:grpSpMkLst>
            <pc:docMk/>
            <pc:sldMk cId="156700004" sldId="309"/>
            <ac:grpSpMk id="2820" creationId="{00000000-0000-0000-0000-000000000000}"/>
          </ac:grpSpMkLst>
        </pc:grpChg>
        <pc:grpChg chg="topLvl">
          <ac:chgData name="Ronald Choque" userId="b2c0ad810471db63" providerId="Windows Live" clId="Web-{684E3B61-DE54-4E40-A0A6-22606E1FEB54}" dt="2023-10-06T23:52:20.255" v="154"/>
          <ac:grpSpMkLst>
            <pc:docMk/>
            <pc:sldMk cId="156700004" sldId="309"/>
            <ac:grpSpMk id="2822" creationId="{00000000-0000-0000-0000-000000000000}"/>
          </ac:grpSpMkLst>
        </pc:grpChg>
        <pc:picChg chg="mod modCrop">
          <ac:chgData name="Ronald Choque" userId="b2c0ad810471db63" providerId="Windows Live" clId="Web-{684E3B61-DE54-4E40-A0A6-22606E1FEB54}" dt="2023-10-06T23:53:19.023" v="158"/>
          <ac:picMkLst>
            <pc:docMk/>
            <pc:sldMk cId="156700004" sldId="309"/>
            <ac:picMk id="9" creationId="{D3E8EF56-D31C-5E59-5359-6810FC7B5526}"/>
          </ac:picMkLst>
        </pc:picChg>
        <pc:picChg chg="mod">
          <ac:chgData name="Ronald Choque" userId="b2c0ad810471db63" providerId="Windows Live" clId="Web-{684E3B61-DE54-4E40-A0A6-22606E1FEB54}" dt="2023-10-06T23:53:35.398" v="160" actId="1076"/>
          <ac:picMkLst>
            <pc:docMk/>
            <pc:sldMk cId="156700004" sldId="309"/>
            <ac:picMk id="10" creationId="{39A60218-6AB8-4BD8-0106-F856DBD75DBD}"/>
          </ac:picMkLst>
        </pc:picChg>
      </pc:sldChg>
      <pc:sldChg chg="add del replId">
        <pc:chgData name="Ronald Choque" userId="b2c0ad810471db63" providerId="Windows Live" clId="Web-{684E3B61-DE54-4E40-A0A6-22606E1FEB54}" dt="2023-10-06T23:46:58.774" v="120"/>
        <pc:sldMkLst>
          <pc:docMk/>
          <pc:sldMk cId="200647663" sldId="309"/>
        </pc:sldMkLst>
      </pc:sldChg>
      <pc:sldChg chg="add del replId">
        <pc:chgData name="Ronald Choque" userId="b2c0ad810471db63" providerId="Windows Live" clId="Web-{684E3B61-DE54-4E40-A0A6-22606E1FEB54}" dt="2023-10-06T23:46:07.789" v="115"/>
        <pc:sldMkLst>
          <pc:docMk/>
          <pc:sldMk cId="1260840991" sldId="309"/>
        </pc:sldMkLst>
      </pc:sldChg>
      <pc:sldChg chg="add del replId">
        <pc:chgData name="Ronald Choque" userId="b2c0ad810471db63" providerId="Windows Live" clId="Web-{684E3B61-DE54-4E40-A0A6-22606E1FEB54}" dt="2023-10-06T23:46:23.258" v="118"/>
        <pc:sldMkLst>
          <pc:docMk/>
          <pc:sldMk cId="2234150144" sldId="309"/>
        </pc:sldMkLst>
      </pc:sldChg>
    </pc:docChg>
  </pc:docChgLst>
  <pc:docChgLst>
    <pc:chgData name="Luis Vertiz" userId="b78ecc36ca6425ef" providerId="Windows Live" clId="Web-{84987BA5-4771-4730-A431-C0124A68E903}"/>
    <pc:docChg chg="addSld modSld">
      <pc:chgData name="Luis Vertiz" userId="b78ecc36ca6425ef" providerId="Windows Live" clId="Web-{84987BA5-4771-4730-A431-C0124A68E903}" dt="2023-10-06T23:52:57.748" v="75"/>
      <pc:docMkLst>
        <pc:docMk/>
      </pc:docMkLst>
      <pc:sldChg chg="modSp">
        <pc:chgData name="Luis Vertiz" userId="b78ecc36ca6425ef" providerId="Windows Live" clId="Web-{84987BA5-4771-4730-A431-C0124A68E903}" dt="2023-10-06T23:24:00.825" v="30" actId="20577"/>
        <pc:sldMkLst>
          <pc:docMk/>
          <pc:sldMk cId="0" sldId="256"/>
        </pc:sldMkLst>
        <pc:spChg chg="mod">
          <ac:chgData name="Luis Vertiz" userId="b78ecc36ca6425ef" providerId="Windows Live" clId="Web-{84987BA5-4771-4730-A431-C0124A68E903}" dt="2023-10-06T23:22:40.916" v="12" actId="20577"/>
          <ac:spMkLst>
            <pc:docMk/>
            <pc:sldMk cId="0" sldId="256"/>
            <ac:spMk id="535" creationId="{00000000-0000-0000-0000-000000000000}"/>
          </ac:spMkLst>
        </pc:spChg>
        <pc:spChg chg="mod">
          <ac:chgData name="Luis Vertiz" userId="b78ecc36ca6425ef" providerId="Windows Live" clId="Web-{84987BA5-4771-4730-A431-C0124A68E903}" dt="2023-10-06T23:24:00.825" v="30" actId="20577"/>
          <ac:spMkLst>
            <pc:docMk/>
            <pc:sldMk cId="0" sldId="256"/>
            <ac:spMk id="536" creationId="{00000000-0000-0000-0000-000000000000}"/>
          </ac:spMkLst>
        </pc:spChg>
      </pc:sldChg>
      <pc:sldChg chg="modSp">
        <pc:chgData name="Luis Vertiz" userId="b78ecc36ca6425ef" providerId="Windows Live" clId="Web-{84987BA5-4771-4730-A431-C0124A68E903}" dt="2023-10-06T23:26:02.594" v="40"/>
        <pc:sldMkLst>
          <pc:docMk/>
          <pc:sldMk cId="0" sldId="257"/>
        </pc:sldMkLst>
        <pc:graphicFrameChg chg="mod modGraphic">
          <ac:chgData name="Luis Vertiz" userId="b78ecc36ca6425ef" providerId="Windows Live" clId="Web-{84987BA5-4771-4730-A431-C0124A68E903}" dt="2023-10-06T23:26:02.594" v="40"/>
          <ac:graphicFrameMkLst>
            <pc:docMk/>
            <pc:sldMk cId="0" sldId="257"/>
            <ac:graphicFrameMk id="731" creationId="{00000000-0000-0000-0000-000000000000}"/>
          </ac:graphicFrameMkLst>
        </pc:graphicFrameChg>
      </pc:sldChg>
      <pc:sldChg chg="modSp">
        <pc:chgData name="Luis Vertiz" userId="b78ecc36ca6425ef" providerId="Windows Live" clId="Web-{84987BA5-4771-4730-A431-C0124A68E903}" dt="2023-10-06T23:44:10.593" v="53" actId="20577"/>
        <pc:sldMkLst>
          <pc:docMk/>
          <pc:sldMk cId="0" sldId="259"/>
        </pc:sldMkLst>
        <pc:spChg chg="mod">
          <ac:chgData name="Luis Vertiz" userId="b78ecc36ca6425ef" providerId="Windows Live" clId="Web-{84987BA5-4771-4730-A431-C0124A68E903}" dt="2023-10-06T23:44:10.593" v="53" actId="20577"/>
          <ac:spMkLst>
            <pc:docMk/>
            <pc:sldMk cId="0" sldId="259"/>
            <ac:spMk id="756" creationId="{00000000-0000-0000-0000-000000000000}"/>
          </ac:spMkLst>
        </pc:spChg>
      </pc:sldChg>
      <pc:sldChg chg="addSp delSp modSp add replId addAnim delAnim">
        <pc:chgData name="Luis Vertiz" userId="b78ecc36ca6425ef" providerId="Windows Live" clId="Web-{84987BA5-4771-4730-A431-C0124A68E903}" dt="2023-10-06T23:52:57.748" v="75"/>
        <pc:sldMkLst>
          <pc:docMk/>
          <pc:sldMk cId="3186506314" sldId="308"/>
        </pc:sldMkLst>
        <pc:spChg chg="add del mod">
          <ac:chgData name="Luis Vertiz" userId="b78ecc36ca6425ef" providerId="Windows Live" clId="Web-{84987BA5-4771-4730-A431-C0124A68E903}" dt="2023-10-06T23:45:35.814" v="68"/>
          <ac:spMkLst>
            <pc:docMk/>
            <pc:sldMk cId="3186506314" sldId="308"/>
            <ac:spMk id="3" creationId="{1DC8272C-5F6C-3937-D896-D22CE986C4FD}"/>
          </ac:spMkLst>
        </pc:spChg>
        <pc:spChg chg="add del mod">
          <ac:chgData name="Luis Vertiz" userId="b78ecc36ca6425ef" providerId="Windows Live" clId="Web-{84987BA5-4771-4730-A431-C0124A68E903}" dt="2023-10-06T23:45:30.579" v="67"/>
          <ac:spMkLst>
            <pc:docMk/>
            <pc:sldMk cId="3186506314" sldId="308"/>
            <ac:spMk id="5" creationId="{E9F5DCBE-0E72-2784-AF72-8B591E464DBD}"/>
          </ac:spMkLst>
        </pc:spChg>
        <pc:spChg chg="add del mod">
          <ac:chgData name="Luis Vertiz" userId="b78ecc36ca6425ef" providerId="Windows Live" clId="Web-{84987BA5-4771-4730-A431-C0124A68E903}" dt="2023-10-06T23:45:43.752" v="69"/>
          <ac:spMkLst>
            <pc:docMk/>
            <pc:sldMk cId="3186506314" sldId="308"/>
            <ac:spMk id="7" creationId="{EB82441A-5F7A-A2EB-0D6A-FE2903E72FF8}"/>
          </ac:spMkLst>
        </pc:spChg>
        <pc:spChg chg="del mod">
          <ac:chgData name="Luis Vertiz" userId="b78ecc36ca6425ef" providerId="Windows Live" clId="Web-{84987BA5-4771-4730-A431-C0124A68E903}" dt="2023-10-06T23:45:02.376" v="57"/>
          <ac:spMkLst>
            <pc:docMk/>
            <pc:sldMk cId="3186506314" sldId="308"/>
            <ac:spMk id="756" creationId="{00000000-0000-0000-0000-000000000000}"/>
          </ac:spMkLst>
        </pc:spChg>
        <pc:spChg chg="del">
          <ac:chgData name="Luis Vertiz" userId="b78ecc36ca6425ef" providerId="Windows Live" clId="Web-{84987BA5-4771-4730-A431-C0124A68E903}" dt="2023-10-06T23:44:56.063" v="55"/>
          <ac:spMkLst>
            <pc:docMk/>
            <pc:sldMk cId="3186506314" sldId="308"/>
            <ac:spMk id="757" creationId="{00000000-0000-0000-0000-000000000000}"/>
          </ac:spMkLst>
        </pc:spChg>
        <pc:spChg chg="del">
          <ac:chgData name="Luis Vertiz" userId="b78ecc36ca6425ef" providerId="Windows Live" clId="Web-{84987BA5-4771-4730-A431-C0124A68E903}" dt="2023-10-06T23:45:04.860" v="58"/>
          <ac:spMkLst>
            <pc:docMk/>
            <pc:sldMk cId="3186506314" sldId="308"/>
            <ac:spMk id="758" creationId="{00000000-0000-0000-0000-000000000000}"/>
          </ac:spMkLst>
        </pc:spChg>
        <pc:spChg chg="del">
          <ac:chgData name="Luis Vertiz" userId="b78ecc36ca6425ef" providerId="Windows Live" clId="Web-{84987BA5-4771-4730-A431-C0124A68E903}" dt="2023-10-06T23:45:23.720" v="66"/>
          <ac:spMkLst>
            <pc:docMk/>
            <pc:sldMk cId="3186506314" sldId="308"/>
            <ac:spMk id="759" creationId="{00000000-0000-0000-0000-000000000000}"/>
          </ac:spMkLst>
        </pc:spChg>
        <pc:spChg chg="del">
          <ac:chgData name="Luis Vertiz" userId="b78ecc36ca6425ef" providerId="Windows Live" clId="Web-{84987BA5-4771-4730-A431-C0124A68E903}" dt="2023-10-06T23:45:23.720" v="65"/>
          <ac:spMkLst>
            <pc:docMk/>
            <pc:sldMk cId="3186506314" sldId="308"/>
            <ac:spMk id="760" creationId="{00000000-0000-0000-0000-000000000000}"/>
          </ac:spMkLst>
        </pc:spChg>
        <pc:spChg chg="del">
          <ac:chgData name="Luis Vertiz" userId="b78ecc36ca6425ef" providerId="Windows Live" clId="Web-{84987BA5-4771-4730-A431-C0124A68E903}" dt="2023-10-06T23:45:23.720" v="64"/>
          <ac:spMkLst>
            <pc:docMk/>
            <pc:sldMk cId="3186506314" sldId="308"/>
            <ac:spMk id="761" creationId="{00000000-0000-0000-0000-000000000000}"/>
          </ac:spMkLst>
        </pc:spChg>
        <pc:spChg chg="del">
          <ac:chgData name="Luis Vertiz" userId="b78ecc36ca6425ef" providerId="Windows Live" clId="Web-{84987BA5-4771-4730-A431-C0124A68E903}" dt="2023-10-06T23:45:23.720" v="63"/>
          <ac:spMkLst>
            <pc:docMk/>
            <pc:sldMk cId="3186506314" sldId="308"/>
            <ac:spMk id="762" creationId="{00000000-0000-0000-0000-000000000000}"/>
          </ac:spMkLst>
        </pc:spChg>
        <pc:spChg chg="del">
          <ac:chgData name="Luis Vertiz" userId="b78ecc36ca6425ef" providerId="Windows Live" clId="Web-{84987BA5-4771-4730-A431-C0124A68E903}" dt="2023-10-06T23:45:23.720" v="62"/>
          <ac:spMkLst>
            <pc:docMk/>
            <pc:sldMk cId="3186506314" sldId="308"/>
            <ac:spMk id="763" creationId="{00000000-0000-0000-0000-000000000000}"/>
          </ac:spMkLst>
        </pc:spChg>
        <pc:spChg chg="del">
          <ac:chgData name="Luis Vertiz" userId="b78ecc36ca6425ef" providerId="Windows Live" clId="Web-{84987BA5-4771-4730-A431-C0124A68E903}" dt="2023-10-06T23:45:23.720" v="61"/>
          <ac:spMkLst>
            <pc:docMk/>
            <pc:sldMk cId="3186506314" sldId="308"/>
            <ac:spMk id="764" creationId="{00000000-0000-0000-0000-000000000000}"/>
          </ac:spMkLst>
        </pc:spChg>
        <pc:spChg chg="del">
          <ac:chgData name="Luis Vertiz" userId="b78ecc36ca6425ef" providerId="Windows Live" clId="Web-{84987BA5-4771-4730-A431-C0124A68E903}" dt="2023-10-06T23:45:23.720" v="60"/>
          <ac:spMkLst>
            <pc:docMk/>
            <pc:sldMk cId="3186506314" sldId="308"/>
            <ac:spMk id="765" creationId="{00000000-0000-0000-0000-000000000000}"/>
          </ac:spMkLst>
        </pc:spChg>
        <pc:grpChg chg="del">
          <ac:chgData name="Luis Vertiz" userId="b78ecc36ca6425ef" providerId="Windows Live" clId="Web-{84987BA5-4771-4730-A431-C0124A68E903}" dt="2023-10-06T23:45:07.766" v="59"/>
          <ac:grpSpMkLst>
            <pc:docMk/>
            <pc:sldMk cId="3186506314" sldId="308"/>
            <ac:grpSpMk id="766" creationId="{00000000-0000-0000-0000-000000000000}"/>
          </ac:grpSpMkLst>
        </pc:grpChg>
        <pc:picChg chg="add mod">
          <ac:chgData name="Luis Vertiz" userId="b78ecc36ca6425ef" providerId="Windows Live" clId="Web-{84987BA5-4771-4730-A431-C0124A68E903}" dt="2023-10-06T23:48:35.975" v="72" actId="14100"/>
          <ac:picMkLst>
            <pc:docMk/>
            <pc:sldMk cId="3186506314" sldId="308"/>
            <ac:picMk id="8" creationId="{12733F4D-C4D3-0EAB-9CDC-C850665C1C77}"/>
          </ac:picMkLst>
        </pc:picChg>
        <pc:picChg chg="add mod">
          <ac:chgData name="Luis Vertiz" userId="b78ecc36ca6425ef" providerId="Windows Live" clId="Web-{84987BA5-4771-4730-A431-C0124A68E903}" dt="2023-10-06T23:52:57.748" v="75"/>
          <ac:picMkLst>
            <pc:docMk/>
            <pc:sldMk cId="3186506314" sldId="308"/>
            <ac:picMk id="9" creationId="{503B8CE3-7A8C-96D6-1E6D-4B63AE693833}"/>
          </ac:picMkLst>
        </pc:picChg>
      </pc:sldChg>
    </pc:docChg>
  </pc:docChgLst>
  <pc:docChgLst>
    <pc:chgData name="Usuario invitado" providerId="Windows Live" clId="Web-{F305D717-8886-463D-8F1F-73C7ED430372}"/>
    <pc:docChg chg="addSld modSld sldOrd">
      <pc:chgData name="Usuario invitado" userId="" providerId="Windows Live" clId="Web-{F305D717-8886-463D-8F1F-73C7ED430372}" dt="2023-10-07T00:03:44.069" v="125" actId="1076"/>
      <pc:docMkLst>
        <pc:docMk/>
      </pc:docMkLst>
      <pc:sldChg chg="modSp">
        <pc:chgData name="Usuario invitado" userId="" providerId="Windows Live" clId="Web-{F305D717-8886-463D-8F1F-73C7ED430372}" dt="2023-10-06T23:27:25.721" v="15" actId="20577"/>
        <pc:sldMkLst>
          <pc:docMk/>
          <pc:sldMk cId="0" sldId="256"/>
        </pc:sldMkLst>
        <pc:spChg chg="mod">
          <ac:chgData name="Usuario invitado" userId="" providerId="Windows Live" clId="Web-{F305D717-8886-463D-8F1F-73C7ED430372}" dt="2023-10-06T23:27:25.721" v="15" actId="20577"/>
          <ac:spMkLst>
            <pc:docMk/>
            <pc:sldMk cId="0" sldId="256"/>
            <ac:spMk id="536" creationId="{00000000-0000-0000-0000-000000000000}"/>
          </ac:spMkLst>
        </pc:spChg>
      </pc:sldChg>
      <pc:sldChg chg="ord">
        <pc:chgData name="Usuario invitado" userId="" providerId="Windows Live" clId="Web-{F305D717-8886-463D-8F1F-73C7ED430372}" dt="2023-10-07T00:00:49.206" v="111"/>
        <pc:sldMkLst>
          <pc:docMk/>
          <pc:sldMk cId="0" sldId="266"/>
        </pc:sldMkLst>
      </pc:sldChg>
      <pc:sldChg chg="addSp delSp modSp">
        <pc:chgData name="Usuario invitado" userId="" providerId="Windows Live" clId="Web-{F305D717-8886-463D-8F1F-73C7ED430372}" dt="2023-10-06T23:58:14.640" v="108" actId="20577"/>
        <pc:sldMkLst>
          <pc:docMk/>
          <pc:sldMk cId="0" sldId="270"/>
        </pc:sldMkLst>
        <pc:spChg chg="mod">
          <ac:chgData name="Usuario invitado" userId="" providerId="Windows Live" clId="Web-{F305D717-8886-463D-8F1F-73C7ED430372}" dt="2023-10-06T23:58:14.640" v="108" actId="20577"/>
          <ac:spMkLst>
            <pc:docMk/>
            <pc:sldMk cId="0" sldId="270"/>
            <ac:spMk id="2067" creationId="{00000000-0000-0000-0000-000000000000}"/>
          </ac:spMkLst>
        </pc:spChg>
        <pc:grpChg chg="del">
          <ac:chgData name="Usuario invitado" userId="" providerId="Windows Live" clId="Web-{F305D717-8886-463D-8F1F-73C7ED430372}" dt="2023-10-06T23:53:13.774" v="84"/>
          <ac:grpSpMkLst>
            <pc:docMk/>
            <pc:sldMk cId="0" sldId="270"/>
            <ac:grpSpMk id="2068" creationId="{00000000-0000-0000-0000-000000000000}"/>
          </ac:grpSpMkLst>
        </pc:grpChg>
        <pc:picChg chg="add del mod">
          <ac:chgData name="Usuario invitado" userId="" providerId="Windows Live" clId="Web-{F305D717-8886-463D-8F1F-73C7ED430372}" dt="2023-10-06T23:55:26.886" v="87"/>
          <ac:picMkLst>
            <pc:docMk/>
            <pc:sldMk cId="0" sldId="270"/>
            <ac:picMk id="2" creationId="{CEF4DB73-ACA1-2DA8-2FC8-2734C22F3671}"/>
          </ac:picMkLst>
        </pc:picChg>
        <pc:picChg chg="add mod">
          <ac:chgData name="Usuario invitado" userId="" providerId="Windows Live" clId="Web-{F305D717-8886-463D-8F1F-73C7ED430372}" dt="2023-10-06T23:57:13.232" v="100" actId="1076"/>
          <ac:picMkLst>
            <pc:docMk/>
            <pc:sldMk cId="0" sldId="270"/>
            <ac:picMk id="3" creationId="{0AA9C16D-628B-A0FD-56F2-1E93B78A82B1}"/>
          </ac:picMkLst>
        </pc:picChg>
        <pc:picChg chg="add mod">
          <ac:chgData name="Usuario invitado" userId="" providerId="Windows Live" clId="Web-{F305D717-8886-463D-8F1F-73C7ED430372}" dt="2023-10-06T23:57:52.436" v="105" actId="1076"/>
          <ac:picMkLst>
            <pc:docMk/>
            <pc:sldMk cId="0" sldId="270"/>
            <ac:picMk id="4" creationId="{2B82129E-F07E-1482-74BC-EAFE42A8C164}"/>
          </ac:picMkLst>
        </pc:picChg>
      </pc:sldChg>
      <pc:sldChg chg="addSp delSp modSp add ord replId">
        <pc:chgData name="Usuario invitado" userId="" providerId="Windows Live" clId="Web-{F305D717-8886-463D-8F1F-73C7ED430372}" dt="2023-10-07T00:01:06.816" v="113"/>
        <pc:sldMkLst>
          <pc:docMk/>
          <pc:sldMk cId="1368416637" sldId="307"/>
        </pc:sldMkLst>
        <pc:spChg chg="add del mod">
          <ac:chgData name="Usuario invitado" userId="" providerId="Windows Live" clId="Web-{F305D717-8886-463D-8F1F-73C7ED430372}" dt="2023-10-06T23:49:53.301" v="48"/>
          <ac:spMkLst>
            <pc:docMk/>
            <pc:sldMk cId="1368416637" sldId="307"/>
            <ac:spMk id="3" creationId="{6D53533A-1C9B-90DE-483D-3B2A946C1BB0}"/>
          </ac:spMkLst>
        </pc:spChg>
        <pc:spChg chg="mod">
          <ac:chgData name="Usuario invitado" userId="" providerId="Windows Live" clId="Web-{F305D717-8886-463D-8F1F-73C7ED430372}" dt="2023-10-06T23:52:22.976" v="80" actId="1076"/>
          <ac:spMkLst>
            <pc:docMk/>
            <pc:sldMk cId="1368416637" sldId="307"/>
            <ac:spMk id="756" creationId="{00000000-0000-0000-0000-000000000000}"/>
          </ac:spMkLst>
        </pc:spChg>
        <pc:spChg chg="del">
          <ac:chgData name="Usuario invitado" userId="" providerId="Windows Live" clId="Web-{F305D717-8886-463D-8F1F-73C7ED430372}" dt="2023-10-06T23:48:57.705" v="47"/>
          <ac:spMkLst>
            <pc:docMk/>
            <pc:sldMk cId="1368416637" sldId="307"/>
            <ac:spMk id="757" creationId="{00000000-0000-0000-0000-000000000000}"/>
          </ac:spMkLst>
        </pc:spChg>
        <pc:spChg chg="mod">
          <ac:chgData name="Usuario invitado" userId="" providerId="Windows Live" clId="Web-{F305D717-8886-463D-8F1F-73C7ED430372}" dt="2023-10-06T23:52:25.616" v="81" actId="1076"/>
          <ac:spMkLst>
            <pc:docMk/>
            <pc:sldMk cId="1368416637" sldId="307"/>
            <ac:spMk id="758" creationId="{00000000-0000-0000-0000-000000000000}"/>
          </ac:spMkLst>
        </pc:spChg>
        <pc:spChg chg="del">
          <ac:chgData name="Usuario invitado" userId="" providerId="Windows Live" clId="Web-{F305D717-8886-463D-8F1F-73C7ED430372}" dt="2023-10-06T23:45:37.717" v="37"/>
          <ac:spMkLst>
            <pc:docMk/>
            <pc:sldMk cId="1368416637" sldId="307"/>
            <ac:spMk id="759" creationId="{00000000-0000-0000-0000-000000000000}"/>
          </ac:spMkLst>
        </pc:spChg>
        <pc:spChg chg="del">
          <ac:chgData name="Usuario invitado" userId="" providerId="Windows Live" clId="Web-{F305D717-8886-463D-8F1F-73C7ED430372}" dt="2023-10-06T23:45:37.717" v="36"/>
          <ac:spMkLst>
            <pc:docMk/>
            <pc:sldMk cId="1368416637" sldId="307"/>
            <ac:spMk id="760" creationId="{00000000-0000-0000-0000-000000000000}"/>
          </ac:spMkLst>
        </pc:spChg>
        <pc:spChg chg="del">
          <ac:chgData name="Usuario invitado" userId="" providerId="Windows Live" clId="Web-{F305D717-8886-463D-8F1F-73C7ED430372}" dt="2023-10-06T23:45:34.935" v="35"/>
          <ac:spMkLst>
            <pc:docMk/>
            <pc:sldMk cId="1368416637" sldId="307"/>
            <ac:spMk id="761" creationId="{00000000-0000-0000-0000-000000000000}"/>
          </ac:spMkLst>
        </pc:spChg>
        <pc:spChg chg="del">
          <ac:chgData name="Usuario invitado" userId="" providerId="Windows Live" clId="Web-{F305D717-8886-463D-8F1F-73C7ED430372}" dt="2023-10-06T23:45:32.076" v="31"/>
          <ac:spMkLst>
            <pc:docMk/>
            <pc:sldMk cId="1368416637" sldId="307"/>
            <ac:spMk id="762" creationId="{00000000-0000-0000-0000-000000000000}"/>
          </ac:spMkLst>
        </pc:spChg>
        <pc:spChg chg="del">
          <ac:chgData name="Usuario invitado" userId="" providerId="Windows Live" clId="Web-{F305D717-8886-463D-8F1F-73C7ED430372}" dt="2023-10-06T23:45:34.935" v="34"/>
          <ac:spMkLst>
            <pc:docMk/>
            <pc:sldMk cId="1368416637" sldId="307"/>
            <ac:spMk id="763" creationId="{00000000-0000-0000-0000-000000000000}"/>
          </ac:spMkLst>
        </pc:spChg>
        <pc:spChg chg="del">
          <ac:chgData name="Usuario invitado" userId="" providerId="Windows Live" clId="Web-{F305D717-8886-463D-8F1F-73C7ED430372}" dt="2023-10-06T23:45:34.935" v="33"/>
          <ac:spMkLst>
            <pc:docMk/>
            <pc:sldMk cId="1368416637" sldId="307"/>
            <ac:spMk id="764" creationId="{00000000-0000-0000-0000-000000000000}"/>
          </ac:spMkLst>
        </pc:spChg>
        <pc:spChg chg="del">
          <ac:chgData name="Usuario invitado" userId="" providerId="Windows Live" clId="Web-{F305D717-8886-463D-8F1F-73C7ED430372}" dt="2023-10-06T23:45:34.935" v="32"/>
          <ac:spMkLst>
            <pc:docMk/>
            <pc:sldMk cId="1368416637" sldId="307"/>
            <ac:spMk id="765" creationId="{00000000-0000-0000-0000-000000000000}"/>
          </ac:spMkLst>
        </pc:spChg>
        <pc:spChg chg="del">
          <ac:chgData name="Usuario invitado" userId="" providerId="Windows Live" clId="Web-{F305D717-8886-463D-8F1F-73C7ED430372}" dt="2023-10-06T23:45:15.732" v="28"/>
          <ac:spMkLst>
            <pc:docMk/>
            <pc:sldMk cId="1368416637" sldId="307"/>
            <ac:spMk id="783" creationId="{00000000-0000-0000-0000-000000000000}"/>
          </ac:spMkLst>
        </pc:spChg>
        <pc:grpChg chg="del">
          <ac:chgData name="Usuario invitado" userId="" providerId="Windows Live" clId="Web-{F305D717-8886-463D-8F1F-73C7ED430372}" dt="2023-10-06T23:45:21.154" v="29"/>
          <ac:grpSpMkLst>
            <pc:docMk/>
            <pc:sldMk cId="1368416637" sldId="307"/>
            <ac:grpSpMk id="766" creationId="{00000000-0000-0000-0000-000000000000}"/>
          </ac:grpSpMkLst>
        </pc:grpChg>
        <pc:picChg chg="add mod">
          <ac:chgData name="Usuario invitado" userId="" providerId="Windows Live" clId="Web-{F305D717-8886-463D-8F1F-73C7ED430372}" dt="2023-10-06T23:51:39.209" v="70" actId="1076"/>
          <ac:picMkLst>
            <pc:docMk/>
            <pc:sldMk cId="1368416637" sldId="307"/>
            <ac:picMk id="4" creationId="{1EAD6842-C807-6DD5-771F-F989ABEFEB03}"/>
          </ac:picMkLst>
        </pc:picChg>
      </pc:sldChg>
      <pc:sldChg chg="addSp delSp modSp add replId">
        <pc:chgData name="Usuario invitado" userId="" providerId="Windows Live" clId="Web-{F305D717-8886-463D-8F1F-73C7ED430372}" dt="2023-10-07T00:03:44.069" v="125" actId="1076"/>
        <pc:sldMkLst>
          <pc:docMk/>
          <pc:sldMk cId="244423252" sldId="310"/>
        </pc:sldMkLst>
        <pc:spChg chg="mod">
          <ac:chgData name="Usuario invitado" userId="" providerId="Windows Live" clId="Web-{F305D717-8886-463D-8F1F-73C7ED430372}" dt="2023-10-07T00:02:15.989" v="123" actId="20577"/>
          <ac:spMkLst>
            <pc:docMk/>
            <pc:sldMk cId="244423252" sldId="310"/>
            <ac:spMk id="2067" creationId="{00000000-0000-0000-0000-000000000000}"/>
          </ac:spMkLst>
        </pc:spChg>
        <pc:picChg chg="add mod">
          <ac:chgData name="Usuario invitado" userId="" providerId="Windows Live" clId="Web-{F305D717-8886-463D-8F1F-73C7ED430372}" dt="2023-10-07T00:03:44.069" v="125" actId="1076"/>
          <ac:picMkLst>
            <pc:docMk/>
            <pc:sldMk cId="244423252" sldId="310"/>
            <ac:picMk id="2" creationId="{88AF746A-34CA-9EB9-D6C9-164A36B05167}"/>
          </ac:picMkLst>
        </pc:picChg>
        <pc:picChg chg="del">
          <ac:chgData name="Usuario invitado" userId="" providerId="Windows Live" clId="Web-{F305D717-8886-463D-8F1F-73C7ED430372}" dt="2023-10-07T00:01:58.520" v="117"/>
          <ac:picMkLst>
            <pc:docMk/>
            <pc:sldMk cId="244423252" sldId="310"/>
            <ac:picMk id="3" creationId="{0AA9C16D-628B-A0FD-56F2-1E93B78A82B1}"/>
          </ac:picMkLst>
        </pc:picChg>
        <pc:picChg chg="del">
          <ac:chgData name="Usuario invitado" userId="" providerId="Windows Live" clId="Web-{F305D717-8886-463D-8F1F-73C7ED430372}" dt="2023-10-07T00:02:01.348" v="118"/>
          <ac:picMkLst>
            <pc:docMk/>
            <pc:sldMk cId="244423252" sldId="310"/>
            <ac:picMk id="4" creationId="{2B82129E-F07E-1482-74BC-EAFE42A8C164}"/>
          </ac:picMkLst>
        </pc:picChg>
      </pc:sldChg>
    </pc:docChg>
  </pc:docChgLst>
  <pc:docChgLst>
    <pc:chgData name="Usuario invitado" providerId="Windows Live" clId="Web-{EB64C996-265C-49B2-B40B-0CCE2DACD94F}"/>
    <pc:docChg chg="addSld delSld modSld sldOrd">
      <pc:chgData name="Usuario invitado" userId="" providerId="Windows Live" clId="Web-{EB64C996-265C-49B2-B40B-0CCE2DACD94F}" dt="2023-10-07T00:31:53.876" v="96" actId="20577"/>
      <pc:docMkLst>
        <pc:docMk/>
      </pc:docMkLst>
      <pc:sldChg chg="modSp del">
        <pc:chgData name="Usuario invitado" userId="" providerId="Windows Live" clId="Web-{EB64C996-265C-49B2-B40B-0CCE2DACD94F}" dt="2023-10-07T00:20:55.230" v="51"/>
        <pc:sldMkLst>
          <pc:docMk/>
          <pc:sldMk cId="0" sldId="270"/>
        </pc:sldMkLst>
        <pc:picChg chg="mod">
          <ac:chgData name="Usuario invitado" userId="" providerId="Windows Live" clId="Web-{EB64C996-265C-49B2-B40B-0CCE2DACD94F}" dt="2023-10-07T00:18:09.866" v="35"/>
          <ac:picMkLst>
            <pc:docMk/>
            <pc:sldMk cId="0" sldId="270"/>
            <ac:picMk id="3" creationId="{0AA9C16D-628B-A0FD-56F2-1E93B78A82B1}"/>
          </ac:picMkLst>
        </pc:picChg>
      </pc:sldChg>
      <pc:sldChg chg="addSp modSp ord">
        <pc:chgData name="Usuario invitado" userId="" providerId="Windows Live" clId="Web-{EB64C996-265C-49B2-B40B-0CCE2DACD94F}" dt="2023-10-07T00:31:53.876" v="96" actId="20577"/>
        <pc:sldMkLst>
          <pc:docMk/>
          <pc:sldMk cId="244423252" sldId="310"/>
        </pc:sldMkLst>
        <pc:spChg chg="mod">
          <ac:chgData name="Usuario invitado" userId="" providerId="Windows Live" clId="Web-{EB64C996-265C-49B2-B40B-0CCE2DACD94F}" dt="2023-10-07T00:31:53.876" v="96" actId="20577"/>
          <ac:spMkLst>
            <pc:docMk/>
            <pc:sldMk cId="244423252" sldId="310"/>
            <ac:spMk id="2067" creationId="{00000000-0000-0000-0000-000000000000}"/>
          </ac:spMkLst>
        </pc:spChg>
        <pc:picChg chg="mod">
          <ac:chgData name="Usuario invitado" userId="" providerId="Windows Live" clId="Web-{EB64C996-265C-49B2-B40B-0CCE2DACD94F}" dt="2023-10-07T00:24:39.489" v="62" actId="1076"/>
          <ac:picMkLst>
            <pc:docMk/>
            <pc:sldMk cId="244423252" sldId="310"/>
            <ac:picMk id="2" creationId="{88AF746A-34CA-9EB9-D6C9-164A36B05167}"/>
          </ac:picMkLst>
        </pc:picChg>
        <pc:picChg chg="add mod">
          <ac:chgData name="Usuario invitado" userId="" providerId="Windows Live" clId="Web-{EB64C996-265C-49B2-B40B-0CCE2DACD94F}" dt="2023-10-07T00:25:04.255" v="69" actId="1076"/>
          <ac:picMkLst>
            <pc:docMk/>
            <pc:sldMk cId="244423252" sldId="310"/>
            <ac:picMk id="3" creationId="{8AA22736-BA3E-6FD5-8085-A83E365B3A53}"/>
          </ac:picMkLst>
        </pc:picChg>
      </pc:sldChg>
      <pc:sldChg chg="add del replId">
        <pc:chgData name="Usuario invitado" userId="" providerId="Windows Live" clId="Web-{EB64C996-265C-49B2-B40B-0CCE2DACD94F}" dt="2023-10-07T00:20:53.887" v="50"/>
        <pc:sldMkLst>
          <pc:docMk/>
          <pc:sldMk cId="490312588" sldId="311"/>
        </pc:sldMkLst>
      </pc:sldChg>
      <pc:sldChg chg="addSp delSp modSp add replId">
        <pc:chgData name="Usuario invitado" userId="" providerId="Windows Live" clId="Web-{EB64C996-265C-49B2-B40B-0CCE2DACD94F}" dt="2023-10-07T00:20:19.198" v="49"/>
        <pc:sldMkLst>
          <pc:docMk/>
          <pc:sldMk cId="1327244459" sldId="312"/>
        </pc:sldMkLst>
        <pc:spChg chg="add del mod">
          <ac:chgData name="Usuario invitado" userId="" providerId="Windows Live" clId="Web-{EB64C996-265C-49B2-B40B-0CCE2DACD94F}" dt="2023-10-07T00:20:11.479" v="48"/>
          <ac:spMkLst>
            <pc:docMk/>
            <pc:sldMk cId="1327244459" sldId="312"/>
            <ac:spMk id="2" creationId="{52A92531-3056-5A99-44A5-DAB7DFB51F58}"/>
          </ac:spMkLst>
        </pc:spChg>
        <pc:picChg chg="mod">
          <ac:chgData name="Usuario invitado" userId="" providerId="Windows Live" clId="Web-{EB64C996-265C-49B2-B40B-0CCE2DACD94F}" dt="2023-10-07T00:20:04.932" v="44"/>
          <ac:picMkLst>
            <pc:docMk/>
            <pc:sldMk cId="1327244459" sldId="312"/>
            <ac:picMk id="3" creationId="{0AA9C16D-628B-A0FD-56F2-1E93B78A82B1}"/>
          </ac:picMkLst>
        </pc:picChg>
        <pc:picChg chg="mod">
          <ac:chgData name="Usuario invitado" userId="" providerId="Windows Live" clId="Web-{EB64C996-265C-49B2-B40B-0CCE2DACD94F}" dt="2023-10-07T00:20:19.198" v="49"/>
          <ac:picMkLst>
            <pc:docMk/>
            <pc:sldMk cId="1327244459" sldId="312"/>
            <ac:picMk id="4" creationId="{2B82129E-F07E-1482-74BC-EAFE42A8C164}"/>
          </ac:picMkLst>
        </pc:picChg>
      </pc:sldChg>
      <pc:sldChg chg="addSp delSp modSp add replId">
        <pc:chgData name="Usuario invitado" userId="" providerId="Windows Live" clId="Web-{EB64C996-265C-49B2-B40B-0CCE2DACD94F}" dt="2023-10-07T00:29:18.700" v="94"/>
        <pc:sldMkLst>
          <pc:docMk/>
          <pc:sldMk cId="2969506055" sldId="313"/>
        </pc:sldMkLst>
        <pc:spChg chg="add del mod">
          <ac:chgData name="Usuario invitado" userId="" providerId="Windows Live" clId="Web-{EB64C996-265C-49B2-B40B-0CCE2DACD94F}" dt="2023-10-07T00:26:58.040" v="81"/>
          <ac:spMkLst>
            <pc:docMk/>
            <pc:sldMk cId="2969506055" sldId="313"/>
            <ac:spMk id="4" creationId="{ED07E3E0-E665-5F1A-E7CB-343647030B8C}"/>
          </ac:spMkLst>
        </pc:spChg>
        <pc:spChg chg="mod">
          <ac:chgData name="Usuario invitado" userId="" providerId="Windows Live" clId="Web-{EB64C996-265C-49B2-B40B-0CCE2DACD94F}" dt="2023-10-07T00:26:04.804" v="77" actId="1076"/>
          <ac:spMkLst>
            <pc:docMk/>
            <pc:sldMk cId="2969506055" sldId="313"/>
            <ac:spMk id="2067" creationId="{00000000-0000-0000-0000-000000000000}"/>
          </ac:spMkLst>
        </pc:spChg>
        <pc:picChg chg="mod">
          <ac:chgData name="Usuario invitado" userId="" providerId="Windows Live" clId="Web-{EB64C996-265C-49B2-B40B-0CCE2DACD94F}" dt="2023-10-07T00:29:18.700" v="94"/>
          <ac:picMkLst>
            <pc:docMk/>
            <pc:sldMk cId="2969506055" sldId="313"/>
            <ac:picMk id="2" creationId="{88AF746A-34CA-9EB9-D6C9-164A36B05167}"/>
          </ac:picMkLst>
        </pc:picChg>
        <pc:picChg chg="mod">
          <ac:chgData name="Usuario invitado" userId="" providerId="Windows Live" clId="Web-{EB64C996-265C-49B2-B40B-0CCE2DACD94F}" dt="2023-10-07T00:27:27.415" v="90"/>
          <ac:picMkLst>
            <pc:docMk/>
            <pc:sldMk cId="2969506055" sldId="313"/>
            <ac:picMk id="3" creationId="{8AA22736-BA3E-6FD5-8085-A83E365B3A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82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09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696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48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4" name="Google Shape;104;p1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06" name="Google Shape;106;p1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Google Shape;109;p1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" name="Google Shape;110;p1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825000"/>
            <a:ext cx="6576000" cy="12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" name="Google Shape;112;p11"/>
          <p:cNvSpPr txBox="1">
            <a:spLocks noGrp="1"/>
          </p:cNvSpPr>
          <p:nvPr>
            <p:ph type="subTitle" idx="1"/>
          </p:nvPr>
        </p:nvSpPr>
        <p:spPr>
          <a:xfrm>
            <a:off x="1284000" y="1939155"/>
            <a:ext cx="6576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38" name="Google Shape;138;p1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1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" name="Google Shape;143;p1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3845122" y="3619117"/>
            <a:ext cx="4585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3845075" y="916288"/>
            <a:ext cx="45858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49" name="Google Shape;149;p1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1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51" name="Google Shape;151;p1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" name="Google Shape;154;p1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5" name="Google Shape;155;p1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59" name="Google Shape;159;p1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1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1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" name="Google Shape;165;p1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69" name="Google Shape;169;p1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1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5" name="Google Shape;175;p1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720000" y="1965575"/>
            <a:ext cx="3785100" cy="6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720000" y="2639855"/>
            <a:ext cx="3785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80" name="Google Shape;180;p1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" name="Google Shape;185;p1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1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91" name="Google Shape;191;p1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1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93" name="Google Shape;193;p1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" name="Google Shape;196;p1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7" name="Google Shape;197;p1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1"/>
          </p:nvPr>
        </p:nvSpPr>
        <p:spPr>
          <a:xfrm>
            <a:off x="2266925" y="2027675"/>
            <a:ext cx="5507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2"/>
          </p:nvPr>
        </p:nvSpPr>
        <p:spPr>
          <a:xfrm>
            <a:off x="2266925" y="3483400"/>
            <a:ext cx="55077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3"/>
          </p:nvPr>
        </p:nvSpPr>
        <p:spPr>
          <a:xfrm>
            <a:off x="2266925" y="1613950"/>
            <a:ext cx="5507700" cy="4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4"/>
          </p:nvPr>
        </p:nvSpPr>
        <p:spPr>
          <a:xfrm>
            <a:off x="2266925" y="3072700"/>
            <a:ext cx="5507700" cy="4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7" name="Google Shape;217;p2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2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19" name="Google Shape;219;p2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" name="Google Shape;222;p2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3" name="Google Shape;223;p2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21"/>
          <p:cNvSpPr txBox="1">
            <a:spLocks noGrp="1"/>
          </p:cNvSpPr>
          <p:nvPr>
            <p:ph type="subTitle" idx="1"/>
          </p:nvPr>
        </p:nvSpPr>
        <p:spPr>
          <a:xfrm>
            <a:off x="713375" y="3403723"/>
            <a:ext cx="24030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2"/>
          </p:nvPr>
        </p:nvSpPr>
        <p:spPr>
          <a:xfrm>
            <a:off x="3370568" y="3403723"/>
            <a:ext cx="24030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subTitle" idx="3"/>
          </p:nvPr>
        </p:nvSpPr>
        <p:spPr>
          <a:xfrm>
            <a:off x="6027768" y="3403723"/>
            <a:ext cx="24030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4"/>
          </p:nvPr>
        </p:nvSpPr>
        <p:spPr>
          <a:xfrm>
            <a:off x="713375" y="3086000"/>
            <a:ext cx="24030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5"/>
          </p:nvPr>
        </p:nvSpPr>
        <p:spPr>
          <a:xfrm>
            <a:off x="3370568" y="3086000"/>
            <a:ext cx="24030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6"/>
          </p:nvPr>
        </p:nvSpPr>
        <p:spPr>
          <a:xfrm>
            <a:off x="6027769" y="3086000"/>
            <a:ext cx="24030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33" name="Google Shape;233;p2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" name="Google Shape;234;p2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5" name="Google Shape;235;p2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2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9" name="Google Shape;239;p2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22"/>
          <p:cNvSpPr txBox="1">
            <a:spLocks noGrp="1"/>
          </p:cNvSpPr>
          <p:nvPr>
            <p:ph type="subTitle" idx="1"/>
          </p:nvPr>
        </p:nvSpPr>
        <p:spPr>
          <a:xfrm>
            <a:off x="720000" y="2971054"/>
            <a:ext cx="23040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2"/>
          </p:nvPr>
        </p:nvSpPr>
        <p:spPr>
          <a:xfrm>
            <a:off x="720000" y="2571750"/>
            <a:ext cx="2304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3"/>
          </p:nvPr>
        </p:nvSpPr>
        <p:spPr>
          <a:xfrm>
            <a:off x="3420057" y="2971054"/>
            <a:ext cx="23040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subTitle" idx="4"/>
          </p:nvPr>
        </p:nvSpPr>
        <p:spPr>
          <a:xfrm>
            <a:off x="3420057" y="2571750"/>
            <a:ext cx="2304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5"/>
          </p:nvPr>
        </p:nvSpPr>
        <p:spPr>
          <a:xfrm>
            <a:off x="6120115" y="2971054"/>
            <a:ext cx="23040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6"/>
          </p:nvPr>
        </p:nvSpPr>
        <p:spPr>
          <a:xfrm>
            <a:off x="6120115" y="2571750"/>
            <a:ext cx="2304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_1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49" name="Google Shape;249;p2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" name="Google Shape;250;p2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51" name="Google Shape;251;p2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2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2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1683888" y="2262925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2"/>
          </p:nvPr>
        </p:nvSpPr>
        <p:spPr>
          <a:xfrm>
            <a:off x="1683898" y="1833625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3"/>
          </p:nvPr>
        </p:nvSpPr>
        <p:spPr>
          <a:xfrm>
            <a:off x="1683900" y="3205138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4"/>
          </p:nvPr>
        </p:nvSpPr>
        <p:spPr>
          <a:xfrm>
            <a:off x="1683877" y="2775838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5"/>
          </p:nvPr>
        </p:nvSpPr>
        <p:spPr>
          <a:xfrm>
            <a:off x="1683888" y="4147350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6"/>
          </p:nvPr>
        </p:nvSpPr>
        <p:spPr>
          <a:xfrm>
            <a:off x="1683888" y="3718050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7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66" name="Google Shape;266;p2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2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68" name="Google Shape;268;p2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2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" name="Google Shape;272;p2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1"/>
          </p:nvPr>
        </p:nvSpPr>
        <p:spPr>
          <a:xfrm>
            <a:off x="1277525" y="2175222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2"/>
          </p:nvPr>
        </p:nvSpPr>
        <p:spPr>
          <a:xfrm>
            <a:off x="4904675" y="2175222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3"/>
          </p:nvPr>
        </p:nvSpPr>
        <p:spPr>
          <a:xfrm>
            <a:off x="127752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4"/>
          </p:nvPr>
        </p:nvSpPr>
        <p:spPr>
          <a:xfrm>
            <a:off x="490467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5"/>
          </p:nvPr>
        </p:nvSpPr>
        <p:spPr>
          <a:xfrm>
            <a:off x="1277525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6"/>
          </p:nvPr>
        </p:nvSpPr>
        <p:spPr>
          <a:xfrm>
            <a:off x="4904678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7"/>
          </p:nvPr>
        </p:nvSpPr>
        <p:spPr>
          <a:xfrm>
            <a:off x="1277525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8"/>
          </p:nvPr>
        </p:nvSpPr>
        <p:spPr>
          <a:xfrm>
            <a:off x="4904678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84" name="Google Shape;284;p2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" name="Google Shape;285;p2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86" name="Google Shape;286;p2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9" name="Google Shape;289;p2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0" name="Google Shape;290;p2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subTitle" idx="1"/>
          </p:nvPr>
        </p:nvSpPr>
        <p:spPr>
          <a:xfrm>
            <a:off x="720000" y="2195900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subTitle" idx="2"/>
          </p:nvPr>
        </p:nvSpPr>
        <p:spPr>
          <a:xfrm>
            <a:off x="3469888" y="2195900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3"/>
          </p:nvPr>
        </p:nvSpPr>
        <p:spPr>
          <a:xfrm>
            <a:off x="720000" y="4038275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4"/>
          </p:nvPr>
        </p:nvSpPr>
        <p:spPr>
          <a:xfrm>
            <a:off x="3469885" y="4038275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5"/>
          </p:nvPr>
        </p:nvSpPr>
        <p:spPr>
          <a:xfrm>
            <a:off x="6219776" y="2195900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6"/>
          </p:nvPr>
        </p:nvSpPr>
        <p:spPr>
          <a:xfrm>
            <a:off x="6219776" y="4038275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7"/>
          </p:nvPr>
        </p:nvSpPr>
        <p:spPr>
          <a:xfrm>
            <a:off x="720000" y="1908250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8"/>
          </p:nvPr>
        </p:nvSpPr>
        <p:spPr>
          <a:xfrm>
            <a:off x="3469889" y="1908250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subTitle" idx="9"/>
          </p:nvPr>
        </p:nvSpPr>
        <p:spPr>
          <a:xfrm>
            <a:off x="720000" y="3750673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13"/>
          </p:nvPr>
        </p:nvSpPr>
        <p:spPr>
          <a:xfrm>
            <a:off x="3469889" y="3750673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subTitle" idx="14"/>
          </p:nvPr>
        </p:nvSpPr>
        <p:spPr>
          <a:xfrm>
            <a:off x="6219784" y="1908250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15"/>
          </p:nvPr>
        </p:nvSpPr>
        <p:spPr>
          <a:xfrm>
            <a:off x="6219784" y="3750673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06" name="Google Shape;306;p2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Google Shape;307;p2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08" name="Google Shape;308;p2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1" name="Google Shape;311;p2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2" name="Google Shape;312;p2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3" name="Google Shape;313;p26"/>
          <p:cNvSpPr txBox="1">
            <a:spLocks noGrp="1"/>
          </p:cNvSpPr>
          <p:nvPr>
            <p:ph type="title" hasCustomPrompt="1"/>
          </p:nvPr>
        </p:nvSpPr>
        <p:spPr>
          <a:xfrm>
            <a:off x="713225" y="773100"/>
            <a:ext cx="4329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1"/>
          </p:nvPr>
        </p:nvSpPr>
        <p:spPr>
          <a:xfrm>
            <a:off x="713225" y="1437101"/>
            <a:ext cx="4329900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070798"/>
            <a:ext cx="4329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3"/>
          </p:nvPr>
        </p:nvSpPr>
        <p:spPr>
          <a:xfrm>
            <a:off x="713225" y="2727354"/>
            <a:ext cx="4329900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368496"/>
            <a:ext cx="4329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26"/>
          <p:cNvSpPr txBox="1">
            <a:spLocks noGrp="1"/>
          </p:cNvSpPr>
          <p:nvPr>
            <p:ph type="subTitle" idx="5"/>
          </p:nvPr>
        </p:nvSpPr>
        <p:spPr>
          <a:xfrm>
            <a:off x="713225" y="4017606"/>
            <a:ext cx="4329900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21" name="Google Shape;321;p2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23" name="Google Shape;323;p2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" name="Google Shape;326;p2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7" name="Google Shape;327;p2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xfrm>
            <a:off x="4571998" y="609989"/>
            <a:ext cx="3858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subTitle" idx="1"/>
          </p:nvPr>
        </p:nvSpPr>
        <p:spPr>
          <a:xfrm>
            <a:off x="4572000" y="1718261"/>
            <a:ext cx="38589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4572000" y="3459550"/>
            <a:ext cx="38589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" name="Google Shape;33;p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39;p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4" name="Google Shape;44;p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" name="Google Shape;50;p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58" name="Google Shape;58;p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60" name="Google Shape;60;p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63;p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" name="Google Shape;64;p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79" name="Google Shape;79;p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84;p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" name="Google Shape;85;p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713225" y="1825650"/>
            <a:ext cx="4286700" cy="14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89" name="Google Shape;89;p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91" name="Google Shape;91;p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933913" y="1262563"/>
            <a:ext cx="4332900" cy="14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933913" y="2810527"/>
            <a:ext cx="43329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>
            <a:spLocks noGrp="1"/>
          </p:cNvSpPr>
          <p:nvPr>
            <p:ph type="pic" idx="2"/>
          </p:nvPr>
        </p:nvSpPr>
        <p:spPr>
          <a:xfrm>
            <a:off x="5297834" y="1262575"/>
            <a:ext cx="2912400" cy="261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1008123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BO" sz="5000"/>
              <a:t>Arquitectura de software Hexagonal</a:t>
            </a:r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395154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/>
              <a:t>Ronald Choque </a:t>
            </a:r>
            <a:r>
              <a:rPr lang="en" err="1"/>
              <a:t>Sillo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Caleb Morales Alarcon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Luis Angel Vertiz Blanco Tarifa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Mattias Alexandre Duarte </a:t>
            </a:r>
            <a:r>
              <a:rPr lang="en" err="1"/>
              <a:t>Aparizio</a:t>
            </a:r>
            <a:endParaRPr lang="en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Un hombre mayor con lentes sonriendo&#10;&#10;Descripción generada automáticamente">
            <a:extLst>
              <a:ext uri="{FF2B5EF4-FFF2-40B4-BE49-F238E27FC236}">
                <a16:creationId xmlns:a16="http://schemas.microsoft.com/office/drawing/2014/main" id="{12733F4D-C4D3-0EAB-9CDC-C850665C1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16" y="1139855"/>
            <a:ext cx="2005641" cy="262656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D05AE0D-97CA-DA15-ABAC-867C08077F0F}"/>
              </a:ext>
            </a:extLst>
          </p:cNvPr>
          <p:cNvSpPr txBox="1"/>
          <p:nvPr/>
        </p:nvSpPr>
        <p:spPr>
          <a:xfrm>
            <a:off x="3666695" y="1671133"/>
            <a:ext cx="3972464" cy="1631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solidFill>
                  <a:srgbClr val="E2EEFF"/>
                </a:solidFill>
              </a:rPr>
              <a:t>El mayor riesgo es no asumir ningún riesgo.</a:t>
            </a:r>
            <a:r>
              <a:rPr lang="es-ES" sz="2000">
                <a:solidFill>
                  <a:srgbClr val="E8EAED"/>
                </a:solidFill>
              </a:rPr>
              <a:t> </a:t>
            </a:r>
            <a:r>
              <a:rPr lang="es-ES" sz="2000">
                <a:solidFill>
                  <a:srgbClr val="E2EEFF"/>
                </a:solidFill>
              </a:rPr>
              <a:t>En un mundo que cambia rápidamente, la única estrategia que garantiza el fracaso es no asumir riesgos.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1865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61"/>
          <p:cNvSpPr txBox="1">
            <a:spLocks noGrp="1"/>
          </p:cNvSpPr>
          <p:nvPr>
            <p:ph type="title"/>
          </p:nvPr>
        </p:nvSpPr>
        <p:spPr>
          <a:xfrm>
            <a:off x="438786" y="1286759"/>
            <a:ext cx="4066314" cy="2286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BO" sz="3200"/>
              <a:t>Componentes de la Arquitectura Hexagonal</a:t>
            </a:r>
          </a:p>
        </p:txBody>
      </p:sp>
      <p:grpSp>
        <p:nvGrpSpPr>
          <p:cNvPr id="2822" name="Google Shape;2822;p61"/>
          <p:cNvGrpSpPr/>
          <p:nvPr/>
        </p:nvGrpSpPr>
        <p:grpSpPr>
          <a:xfrm>
            <a:off x="4447448" y="841872"/>
            <a:ext cx="7045295" cy="4754964"/>
            <a:chOff x="331763" y="414153"/>
            <a:chExt cx="6903246" cy="5019697"/>
          </a:xfrm>
        </p:grpSpPr>
        <p:sp>
          <p:nvSpPr>
            <p:cNvPr id="2823" name="Google Shape;2823;p61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1"/>
            <p:cNvSpPr/>
            <p:nvPr/>
          </p:nvSpPr>
          <p:spPr>
            <a:xfrm>
              <a:off x="331763" y="414153"/>
              <a:ext cx="6903246" cy="4353880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1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3E8EF56-D31C-5E59-5359-6810FC7B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456" y="986696"/>
            <a:ext cx="6571170" cy="3750905"/>
          </a:xfrm>
          <a:prstGeom prst="rect">
            <a:avLst/>
          </a:prstGeom>
        </p:spPr>
      </p:pic>
      <p:pic>
        <p:nvPicPr>
          <p:cNvPr id="10" name="Imagen 9" descr="Arquitectura Hexagonal. O el patrón puertos y adaptadores | by Edu Salguero  | Medium">
            <a:extLst>
              <a:ext uri="{FF2B5EF4-FFF2-40B4-BE49-F238E27FC236}">
                <a16:creationId xmlns:a16="http://schemas.microsoft.com/office/drawing/2014/main" id="{39A60218-6AB8-4BD8-0106-F856DBD75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833" y="1183077"/>
            <a:ext cx="4666712" cy="34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47"/>
          <p:cNvSpPr txBox="1">
            <a:spLocks noGrp="1"/>
          </p:cNvSpPr>
          <p:nvPr>
            <p:ph type="title"/>
          </p:nvPr>
        </p:nvSpPr>
        <p:spPr>
          <a:xfrm>
            <a:off x="906408" y="706798"/>
            <a:ext cx="7329333" cy="1999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>
                <a:solidFill>
                  <a:srgbClr val="112E54"/>
                </a:solidFill>
                <a:cs typeface="Arial"/>
              </a:rPr>
              <a:t>Aplicaciones de Comercio Electrónico</a:t>
            </a:r>
            <a:endParaRPr lang="en" sz="4000">
              <a:solidFill>
                <a:srgbClr val="112E54"/>
              </a:solidFill>
            </a:endParaRPr>
          </a:p>
        </p:txBody>
      </p:sp>
      <p:pic>
        <p:nvPicPr>
          <p:cNvPr id="4" name="Imagen 3" descr="Sistemas de comercio electrónico la logica en base a la arquitectura hexagonal&#10;https://newsroom.psyma.com/mx/themen/consumo-retail/la-evolucion-del-comercio-electronico/">
            <a:extLst>
              <a:ext uri="{FF2B5EF4-FFF2-40B4-BE49-F238E27FC236}">
                <a16:creationId xmlns:a16="http://schemas.microsoft.com/office/drawing/2014/main" id="{2B82129E-F07E-1482-74BC-EAFE42A8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006" y="2709583"/>
            <a:ext cx="3065171" cy="1929840"/>
          </a:xfrm>
          <a:prstGeom prst="rect">
            <a:avLst/>
          </a:prstGeom>
        </p:spPr>
      </p:pic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DDAF9388-9305-623F-3A93-F4C20C4B1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70" y="1876097"/>
            <a:ext cx="4078061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47"/>
          <p:cNvSpPr txBox="1">
            <a:spLocks noGrp="1"/>
          </p:cNvSpPr>
          <p:nvPr>
            <p:ph type="title"/>
          </p:nvPr>
        </p:nvSpPr>
        <p:spPr>
          <a:xfrm>
            <a:off x="1735486" y="537762"/>
            <a:ext cx="5928754" cy="1999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>
                <a:solidFill>
                  <a:srgbClr val="112E54"/>
                </a:solidFill>
                <a:cs typeface="Arial"/>
              </a:rPr>
              <a:t>Sistemas de Banca en Línea</a:t>
            </a:r>
            <a:endParaRPr lang="es-ES"/>
          </a:p>
        </p:txBody>
      </p:sp>
      <p:pic>
        <p:nvPicPr>
          <p:cNvPr id="3" name="Imagen 2" descr="Ejemplo de Banca movil Boliviana &#10;https://www.bnb.com.bo/PortalBNB/Servicios/BnbNet/832">
            <a:extLst>
              <a:ext uri="{FF2B5EF4-FFF2-40B4-BE49-F238E27FC236}">
                <a16:creationId xmlns:a16="http://schemas.microsoft.com/office/drawing/2014/main" id="{8AA22736-BA3E-6FD5-8085-A83E365B3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459" y="2173189"/>
            <a:ext cx="2743200" cy="2284390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F762B8E6-B40C-4EE4-8D79-06168F47F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74" y="1422837"/>
            <a:ext cx="4797705" cy="378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0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67;p47">
            <a:extLst>
              <a:ext uri="{FF2B5EF4-FFF2-40B4-BE49-F238E27FC236}">
                <a16:creationId xmlns:a16="http://schemas.microsoft.com/office/drawing/2014/main" id="{E2AA8E51-729D-5081-B994-5D330FB5F018}"/>
              </a:ext>
            </a:extLst>
          </p:cNvPr>
          <p:cNvSpPr txBox="1">
            <a:spLocks/>
          </p:cNvSpPr>
          <p:nvPr/>
        </p:nvSpPr>
        <p:spPr>
          <a:xfrm>
            <a:off x="1606697" y="529713"/>
            <a:ext cx="5928754" cy="199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sz="4000">
                <a:solidFill>
                  <a:srgbClr val="112E54"/>
                </a:solidFill>
                <a:cs typeface="Arial"/>
              </a:rPr>
              <a:t>Sistemas de </a:t>
            </a:r>
            <a:r>
              <a:rPr lang="en" sz="4000" err="1">
                <a:solidFill>
                  <a:srgbClr val="112E54"/>
                </a:solidFill>
                <a:cs typeface="Arial"/>
              </a:rPr>
              <a:t>Gestión</a:t>
            </a:r>
            <a:r>
              <a:rPr lang="en" sz="4000">
                <a:solidFill>
                  <a:srgbClr val="112E54"/>
                </a:solidFill>
                <a:cs typeface="Arial"/>
              </a:rPr>
              <a:t> de </a:t>
            </a:r>
            <a:r>
              <a:rPr lang="en" sz="4000" err="1">
                <a:solidFill>
                  <a:srgbClr val="112E54"/>
                </a:solidFill>
                <a:cs typeface="Arial"/>
              </a:rPr>
              <a:t>Inventario</a:t>
            </a:r>
          </a:p>
        </p:txBody>
      </p:sp>
      <p:pic>
        <p:nvPicPr>
          <p:cNvPr id="8" name="Imagen 7" descr="Sistemas de control de inventario el manejo de los datos de los productos que se encuentran en una empresa&#10;https://es.vecteezy.com/arte-vectorial/12494550-el-concepto-del-sistema-de-control-de-inventario-el-gerente-profesional-y-el-trabajador-estan-verificando-el-suministro-de-bienes-y-existencias-la-gestion-de-inventario-con-la-demanda-de-bienes">
            <a:extLst>
              <a:ext uri="{FF2B5EF4-FFF2-40B4-BE49-F238E27FC236}">
                <a16:creationId xmlns:a16="http://schemas.microsoft.com/office/drawing/2014/main" id="{608F71A1-8CE4-6B4A-4FF1-9BD74E9E3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22" y="2182395"/>
            <a:ext cx="4184022" cy="2396619"/>
          </a:xfrm>
          <a:prstGeom prst="rect">
            <a:avLst/>
          </a:prstGeom>
        </p:spPr>
      </p:pic>
      <p:pic>
        <p:nvPicPr>
          <p:cNvPr id="9" name="Imagen 8" descr="➤ Gestión de Inventarios en Tiendas Online | ComparaSoftware&#10;https://blog.comparasoftware.com/gestion-de-inventarios-tiendas-o/">
            <a:extLst>
              <a:ext uri="{FF2B5EF4-FFF2-40B4-BE49-F238E27FC236}">
                <a16:creationId xmlns:a16="http://schemas.microsoft.com/office/drawing/2014/main" id="{7E590B8E-5002-AEC2-A134-745CF708A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309" y="2323429"/>
            <a:ext cx="3773509" cy="212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252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Computer Workshop for Beginners by Slidesgo</vt:lpstr>
      <vt:lpstr>Arquitectura de software Hexagonal</vt:lpstr>
      <vt:lpstr>PowerPoint Presentation</vt:lpstr>
      <vt:lpstr>Componentes de la Arquitectura Hexagonal</vt:lpstr>
      <vt:lpstr>Aplicaciones de Comercio Electrónico</vt:lpstr>
      <vt:lpstr>Sistemas de Banca en Línea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Workshop for Beginner</dc:title>
  <cp:revision>1</cp:revision>
  <dcterms:modified xsi:type="dcterms:W3CDTF">2023-10-07T01:21:30Z</dcterms:modified>
</cp:coreProperties>
</file>