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  <a:srgbClr val="0096FF"/>
    <a:srgbClr val="0800FF"/>
    <a:srgbClr val="000BFF"/>
    <a:srgbClr val="1459FF"/>
    <a:srgbClr val="32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1398"/>
  </p:normalViewPr>
  <p:slideViewPr>
    <p:cSldViewPr snapToGrid="0">
      <p:cViewPr>
        <p:scale>
          <a:sx n="187" d="100"/>
          <a:sy n="187" d="100"/>
        </p:scale>
        <p:origin x="240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654D5-EA1C-6E4D-9BF4-CADD6CBABDC4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F3368-F4F1-014D-B04C-CCC1D3399F2E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b="1" dirty="0"/>
            <a:t>Human Reliance on Coral Reefs </a:t>
          </a:r>
        </a:p>
      </dgm:t>
    </dgm:pt>
    <dgm:pt modelId="{3122C5BF-5A54-7343-BFF8-D8E6046AAA91}" type="parTrans" cxnId="{214D2BBE-B032-4447-917D-7D062148861A}">
      <dgm:prSet/>
      <dgm:spPr/>
      <dgm:t>
        <a:bodyPr/>
        <a:lstStyle/>
        <a:p>
          <a:endParaRPr lang="en-US"/>
        </a:p>
      </dgm:t>
    </dgm:pt>
    <dgm:pt modelId="{94DA6E46-DFCA-1544-AD48-E2D3B8BE7820}" type="sibTrans" cxnId="{214D2BBE-B032-4447-917D-7D062148861A}">
      <dgm:prSet/>
      <dgm:spPr/>
      <dgm:t>
        <a:bodyPr/>
        <a:lstStyle/>
        <a:p>
          <a:endParaRPr lang="en-US"/>
        </a:p>
      </dgm:t>
    </dgm:pt>
    <dgm:pt modelId="{AE28CFC7-68D9-FE45-AB22-4E52AC211DB0}">
      <dgm:prSet phldrT="[Text]"/>
      <dgm:spPr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1" dirty="0"/>
            <a:t>Medicinal Development</a:t>
          </a:r>
        </a:p>
      </dgm:t>
    </dgm:pt>
    <dgm:pt modelId="{345179F5-BCC4-BA48-AD0D-EE742A7BA4AE}" type="parTrans" cxnId="{5738A8F1-3483-3447-B03C-BBB058E2BFF8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E0BA88B-332B-2043-89E2-870F855401C0}" type="sibTrans" cxnId="{5738A8F1-3483-3447-B03C-BBB058E2BFF8}">
      <dgm:prSet/>
      <dgm:spPr/>
      <dgm:t>
        <a:bodyPr/>
        <a:lstStyle/>
        <a:p>
          <a:endParaRPr lang="en-US"/>
        </a:p>
      </dgm:t>
    </dgm:pt>
    <dgm:pt modelId="{766E102A-F93D-3E4F-9BE3-1105A67661B1}">
      <dgm:prSet phldrT="[Text]"/>
      <dgm:spPr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1" dirty="0"/>
            <a:t>Food Source: </a:t>
          </a:r>
          <a:r>
            <a:rPr lang="en-US" dirty="0"/>
            <a:t>Local &amp; Commercial Fishing</a:t>
          </a:r>
        </a:p>
      </dgm:t>
    </dgm:pt>
    <dgm:pt modelId="{130F8058-8DE1-854E-A4A1-575C472D0A1E}" type="parTrans" cxnId="{59C1016F-C482-2946-AF94-2DDB47E9F28C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AFBF26B-5AC0-504F-A604-C434B115EA3F}" type="sibTrans" cxnId="{59C1016F-C482-2946-AF94-2DDB47E9F28C}">
      <dgm:prSet/>
      <dgm:spPr/>
      <dgm:t>
        <a:bodyPr/>
        <a:lstStyle/>
        <a:p>
          <a:endParaRPr lang="en-US"/>
        </a:p>
      </dgm:t>
    </dgm:pt>
    <dgm:pt modelId="{2123608B-39E8-2645-8B1B-2D192054E2B3}">
      <dgm:prSet phldrT="[Text]"/>
      <dgm:spPr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1" dirty="0"/>
            <a:t>Recreational Activities:  </a:t>
          </a:r>
          <a:r>
            <a:rPr lang="en-US" dirty="0"/>
            <a:t>Swimming &amp; Diving </a:t>
          </a:r>
        </a:p>
      </dgm:t>
    </dgm:pt>
    <dgm:pt modelId="{6C896C11-D0DD-114D-8111-60BC89496537}" type="parTrans" cxnId="{C5A2A12E-FE14-2F41-8E6F-EFDB4BB96B02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DB67D3-BCA5-8A4D-9411-496854E18E60}" type="sibTrans" cxnId="{C5A2A12E-FE14-2F41-8E6F-EFDB4BB96B02}">
      <dgm:prSet/>
      <dgm:spPr/>
      <dgm:t>
        <a:bodyPr/>
        <a:lstStyle/>
        <a:p>
          <a:endParaRPr lang="en-US"/>
        </a:p>
      </dgm:t>
    </dgm:pt>
    <dgm:pt modelId="{23C3D116-3092-CF47-99BD-F22741AB1EF7}">
      <dgm:prSet/>
      <dgm:spPr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1" dirty="0"/>
            <a:t>Coastal Protection: </a:t>
          </a:r>
          <a:r>
            <a:rPr lang="en-US" dirty="0"/>
            <a:t>Storms and Erosion</a:t>
          </a:r>
        </a:p>
      </dgm:t>
    </dgm:pt>
    <dgm:pt modelId="{EAE75313-5793-504D-B69C-840E7766DF1F}" type="parTrans" cxnId="{DC80FD66-1DDE-714D-8FBF-746C76001C8C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781DCD-F302-814A-AB5A-443FC1927E2A}" type="sibTrans" cxnId="{DC80FD66-1DDE-714D-8FBF-746C76001C8C}">
      <dgm:prSet/>
      <dgm:spPr/>
      <dgm:t>
        <a:bodyPr/>
        <a:lstStyle/>
        <a:p>
          <a:endParaRPr lang="en-US"/>
        </a:p>
      </dgm:t>
    </dgm:pt>
    <dgm:pt modelId="{24D41D3F-5737-C44D-85C4-F81BD789DF19}" type="pres">
      <dgm:prSet presAssocID="{585654D5-EA1C-6E4D-9BF4-CADD6CBABD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FFAA8E-6D01-EE42-B24A-735DDC3C55BD}" type="pres">
      <dgm:prSet presAssocID="{8B3F3368-F4F1-014D-B04C-CCC1D3399F2E}" presName="hierRoot1" presStyleCnt="0">
        <dgm:presLayoutVars>
          <dgm:hierBranch val="init"/>
        </dgm:presLayoutVars>
      </dgm:prSet>
      <dgm:spPr/>
    </dgm:pt>
    <dgm:pt modelId="{0AF2D29D-09C0-E84E-8335-5335F5AABF69}" type="pres">
      <dgm:prSet presAssocID="{8B3F3368-F4F1-014D-B04C-CCC1D3399F2E}" presName="rootComposite1" presStyleCnt="0"/>
      <dgm:spPr/>
    </dgm:pt>
    <dgm:pt modelId="{C857B81B-408F-124F-AD27-FCA2EF5D7605}" type="pres">
      <dgm:prSet presAssocID="{8B3F3368-F4F1-014D-B04C-CCC1D3399F2E}" presName="rootText1" presStyleLbl="node0" presStyleIdx="0" presStyleCnt="1" custScaleX="139121">
        <dgm:presLayoutVars>
          <dgm:chPref val="3"/>
        </dgm:presLayoutVars>
      </dgm:prSet>
      <dgm:spPr/>
    </dgm:pt>
    <dgm:pt modelId="{85EE77E3-AD25-7A4B-8C34-1F46074D7D63}" type="pres">
      <dgm:prSet presAssocID="{8B3F3368-F4F1-014D-B04C-CCC1D3399F2E}" presName="rootConnector1" presStyleLbl="node1" presStyleIdx="0" presStyleCnt="0"/>
      <dgm:spPr/>
    </dgm:pt>
    <dgm:pt modelId="{0C357E2A-EFEE-1A44-8039-242E05019958}" type="pres">
      <dgm:prSet presAssocID="{8B3F3368-F4F1-014D-B04C-CCC1D3399F2E}" presName="hierChild2" presStyleCnt="0"/>
      <dgm:spPr/>
    </dgm:pt>
    <dgm:pt modelId="{67961BCE-03BD-164F-BAE5-58D7BFCC14F5}" type="pres">
      <dgm:prSet presAssocID="{345179F5-BCC4-BA48-AD0D-EE742A7BA4AE}" presName="Name37" presStyleLbl="parChTrans1D2" presStyleIdx="0" presStyleCnt="4"/>
      <dgm:spPr/>
    </dgm:pt>
    <dgm:pt modelId="{7453A8BF-4A58-AE46-BC84-B028EBA37574}" type="pres">
      <dgm:prSet presAssocID="{AE28CFC7-68D9-FE45-AB22-4E52AC211DB0}" presName="hierRoot2" presStyleCnt="0">
        <dgm:presLayoutVars>
          <dgm:hierBranch val="init"/>
        </dgm:presLayoutVars>
      </dgm:prSet>
      <dgm:spPr/>
    </dgm:pt>
    <dgm:pt modelId="{D9D07DBC-C92B-FC44-85AC-E8081041F309}" type="pres">
      <dgm:prSet presAssocID="{AE28CFC7-68D9-FE45-AB22-4E52AC211DB0}" presName="rootComposite" presStyleCnt="0"/>
      <dgm:spPr/>
    </dgm:pt>
    <dgm:pt modelId="{CB0E7DDB-13E5-EF49-A1AD-16DBD28C6872}" type="pres">
      <dgm:prSet presAssocID="{AE28CFC7-68D9-FE45-AB22-4E52AC211DB0}" presName="rootText" presStyleLbl="node2" presStyleIdx="0" presStyleCnt="4">
        <dgm:presLayoutVars>
          <dgm:chPref val="3"/>
        </dgm:presLayoutVars>
      </dgm:prSet>
      <dgm:spPr/>
    </dgm:pt>
    <dgm:pt modelId="{28ECDC4D-AB5F-3042-8A25-5DF4B7DC613E}" type="pres">
      <dgm:prSet presAssocID="{AE28CFC7-68D9-FE45-AB22-4E52AC211DB0}" presName="rootConnector" presStyleLbl="node2" presStyleIdx="0" presStyleCnt="4"/>
      <dgm:spPr/>
    </dgm:pt>
    <dgm:pt modelId="{D15793B7-AC2A-9349-B9E4-5BE963AF2F7A}" type="pres">
      <dgm:prSet presAssocID="{AE28CFC7-68D9-FE45-AB22-4E52AC211DB0}" presName="hierChild4" presStyleCnt="0"/>
      <dgm:spPr/>
    </dgm:pt>
    <dgm:pt modelId="{DA8A5A45-5704-5E44-BE29-D55E7E2A0E51}" type="pres">
      <dgm:prSet presAssocID="{AE28CFC7-68D9-FE45-AB22-4E52AC211DB0}" presName="hierChild5" presStyleCnt="0"/>
      <dgm:spPr/>
    </dgm:pt>
    <dgm:pt modelId="{D998DF81-7B2A-C743-B61B-9C45D9F4B7E5}" type="pres">
      <dgm:prSet presAssocID="{130F8058-8DE1-854E-A4A1-575C472D0A1E}" presName="Name37" presStyleLbl="parChTrans1D2" presStyleIdx="1" presStyleCnt="4"/>
      <dgm:spPr/>
    </dgm:pt>
    <dgm:pt modelId="{49B71A9B-11AB-004C-8844-3131ACB781A5}" type="pres">
      <dgm:prSet presAssocID="{766E102A-F93D-3E4F-9BE3-1105A67661B1}" presName="hierRoot2" presStyleCnt="0">
        <dgm:presLayoutVars>
          <dgm:hierBranch val="init"/>
        </dgm:presLayoutVars>
      </dgm:prSet>
      <dgm:spPr/>
    </dgm:pt>
    <dgm:pt modelId="{0A259632-6A31-6E4B-8542-2FF232E88DD0}" type="pres">
      <dgm:prSet presAssocID="{766E102A-F93D-3E4F-9BE3-1105A67661B1}" presName="rootComposite" presStyleCnt="0"/>
      <dgm:spPr/>
    </dgm:pt>
    <dgm:pt modelId="{633C72B4-5B71-D241-A88E-3A3FB5F83CE1}" type="pres">
      <dgm:prSet presAssocID="{766E102A-F93D-3E4F-9BE3-1105A67661B1}" presName="rootText" presStyleLbl="node2" presStyleIdx="1" presStyleCnt="4" custScaleY="98209">
        <dgm:presLayoutVars>
          <dgm:chPref val="3"/>
        </dgm:presLayoutVars>
      </dgm:prSet>
      <dgm:spPr/>
    </dgm:pt>
    <dgm:pt modelId="{A35DE8CB-FE2B-A342-A157-AC414A941BFD}" type="pres">
      <dgm:prSet presAssocID="{766E102A-F93D-3E4F-9BE3-1105A67661B1}" presName="rootConnector" presStyleLbl="node2" presStyleIdx="1" presStyleCnt="4"/>
      <dgm:spPr/>
    </dgm:pt>
    <dgm:pt modelId="{11352F17-A07C-714B-AF0C-801A1B655DCE}" type="pres">
      <dgm:prSet presAssocID="{766E102A-F93D-3E4F-9BE3-1105A67661B1}" presName="hierChild4" presStyleCnt="0"/>
      <dgm:spPr/>
    </dgm:pt>
    <dgm:pt modelId="{829C1CDF-D876-5B40-A014-1ADD928D96A5}" type="pres">
      <dgm:prSet presAssocID="{766E102A-F93D-3E4F-9BE3-1105A67661B1}" presName="hierChild5" presStyleCnt="0"/>
      <dgm:spPr/>
    </dgm:pt>
    <dgm:pt modelId="{91FF1EAF-87AD-6C4D-9022-3270F98F108B}" type="pres">
      <dgm:prSet presAssocID="{EAE75313-5793-504D-B69C-840E7766DF1F}" presName="Name37" presStyleLbl="parChTrans1D2" presStyleIdx="2" presStyleCnt="4"/>
      <dgm:spPr/>
    </dgm:pt>
    <dgm:pt modelId="{86B22336-FB10-BF4B-AFC4-363DE4320712}" type="pres">
      <dgm:prSet presAssocID="{23C3D116-3092-CF47-99BD-F22741AB1EF7}" presName="hierRoot2" presStyleCnt="0">
        <dgm:presLayoutVars>
          <dgm:hierBranch val="init"/>
        </dgm:presLayoutVars>
      </dgm:prSet>
      <dgm:spPr/>
    </dgm:pt>
    <dgm:pt modelId="{C9A11664-2423-7140-8CD1-597030B43A62}" type="pres">
      <dgm:prSet presAssocID="{23C3D116-3092-CF47-99BD-F22741AB1EF7}" presName="rootComposite" presStyleCnt="0"/>
      <dgm:spPr/>
    </dgm:pt>
    <dgm:pt modelId="{1FDB5F1A-C728-2E44-9FA6-7C22A3DC8F00}" type="pres">
      <dgm:prSet presAssocID="{23C3D116-3092-CF47-99BD-F22741AB1EF7}" presName="rootText" presStyleLbl="node2" presStyleIdx="2" presStyleCnt="4">
        <dgm:presLayoutVars>
          <dgm:chPref val="3"/>
        </dgm:presLayoutVars>
      </dgm:prSet>
      <dgm:spPr/>
    </dgm:pt>
    <dgm:pt modelId="{8587050D-014E-4444-8122-78E4A12AC090}" type="pres">
      <dgm:prSet presAssocID="{23C3D116-3092-CF47-99BD-F22741AB1EF7}" presName="rootConnector" presStyleLbl="node2" presStyleIdx="2" presStyleCnt="4"/>
      <dgm:spPr/>
    </dgm:pt>
    <dgm:pt modelId="{144CDDA7-BF7F-2741-8A7B-B34FA5DDF658}" type="pres">
      <dgm:prSet presAssocID="{23C3D116-3092-CF47-99BD-F22741AB1EF7}" presName="hierChild4" presStyleCnt="0"/>
      <dgm:spPr/>
    </dgm:pt>
    <dgm:pt modelId="{488A024F-ACF3-2141-B02D-349BBEBAE751}" type="pres">
      <dgm:prSet presAssocID="{23C3D116-3092-CF47-99BD-F22741AB1EF7}" presName="hierChild5" presStyleCnt="0"/>
      <dgm:spPr/>
    </dgm:pt>
    <dgm:pt modelId="{A4FA668D-85F0-4844-86E2-5A0CB2DD3635}" type="pres">
      <dgm:prSet presAssocID="{6C896C11-D0DD-114D-8111-60BC89496537}" presName="Name37" presStyleLbl="parChTrans1D2" presStyleIdx="3" presStyleCnt="4"/>
      <dgm:spPr/>
    </dgm:pt>
    <dgm:pt modelId="{F594453F-E014-164A-867D-A1AC70D7C652}" type="pres">
      <dgm:prSet presAssocID="{2123608B-39E8-2645-8B1B-2D192054E2B3}" presName="hierRoot2" presStyleCnt="0">
        <dgm:presLayoutVars>
          <dgm:hierBranch val="init"/>
        </dgm:presLayoutVars>
      </dgm:prSet>
      <dgm:spPr/>
    </dgm:pt>
    <dgm:pt modelId="{7BDC6802-1454-2E46-8BFF-9086A699B8B0}" type="pres">
      <dgm:prSet presAssocID="{2123608B-39E8-2645-8B1B-2D192054E2B3}" presName="rootComposite" presStyleCnt="0"/>
      <dgm:spPr/>
    </dgm:pt>
    <dgm:pt modelId="{76112C83-713F-394E-8AEC-5DCD2154B06E}" type="pres">
      <dgm:prSet presAssocID="{2123608B-39E8-2645-8B1B-2D192054E2B3}" presName="rootText" presStyleLbl="node2" presStyleIdx="3" presStyleCnt="4">
        <dgm:presLayoutVars>
          <dgm:chPref val="3"/>
        </dgm:presLayoutVars>
      </dgm:prSet>
      <dgm:spPr/>
    </dgm:pt>
    <dgm:pt modelId="{03D08CC8-3983-E94F-9CF5-5CDD43D295B1}" type="pres">
      <dgm:prSet presAssocID="{2123608B-39E8-2645-8B1B-2D192054E2B3}" presName="rootConnector" presStyleLbl="node2" presStyleIdx="3" presStyleCnt="4"/>
      <dgm:spPr/>
    </dgm:pt>
    <dgm:pt modelId="{2DB4405C-723D-AB48-A2CF-EEEF941F64CE}" type="pres">
      <dgm:prSet presAssocID="{2123608B-39E8-2645-8B1B-2D192054E2B3}" presName="hierChild4" presStyleCnt="0"/>
      <dgm:spPr/>
    </dgm:pt>
    <dgm:pt modelId="{076E3F6E-9711-424E-8079-308AD33E0331}" type="pres">
      <dgm:prSet presAssocID="{2123608B-39E8-2645-8B1B-2D192054E2B3}" presName="hierChild5" presStyleCnt="0"/>
      <dgm:spPr/>
    </dgm:pt>
    <dgm:pt modelId="{C7141270-DCE3-954F-A3A7-BFE6AFB72C77}" type="pres">
      <dgm:prSet presAssocID="{8B3F3368-F4F1-014D-B04C-CCC1D3399F2E}" presName="hierChild3" presStyleCnt="0"/>
      <dgm:spPr/>
    </dgm:pt>
  </dgm:ptLst>
  <dgm:cxnLst>
    <dgm:cxn modelId="{0F50B601-CCB7-B84E-9C5C-20E2FFA082C4}" type="presOf" srcId="{345179F5-BCC4-BA48-AD0D-EE742A7BA4AE}" destId="{67961BCE-03BD-164F-BAE5-58D7BFCC14F5}" srcOrd="0" destOrd="0" presId="urn:microsoft.com/office/officeart/2005/8/layout/orgChart1"/>
    <dgm:cxn modelId="{85949715-E194-A84A-9E65-C7A6A1A5E899}" type="presOf" srcId="{2123608B-39E8-2645-8B1B-2D192054E2B3}" destId="{76112C83-713F-394E-8AEC-5DCD2154B06E}" srcOrd="0" destOrd="0" presId="urn:microsoft.com/office/officeart/2005/8/layout/orgChart1"/>
    <dgm:cxn modelId="{C5A2A12E-FE14-2F41-8E6F-EFDB4BB96B02}" srcId="{8B3F3368-F4F1-014D-B04C-CCC1D3399F2E}" destId="{2123608B-39E8-2645-8B1B-2D192054E2B3}" srcOrd="3" destOrd="0" parTransId="{6C896C11-D0DD-114D-8111-60BC89496537}" sibTransId="{B2DB67D3-BCA5-8A4D-9411-496854E18E60}"/>
    <dgm:cxn modelId="{A02A4A30-0B33-EC43-B44E-30CF7422B649}" type="presOf" srcId="{23C3D116-3092-CF47-99BD-F22741AB1EF7}" destId="{1FDB5F1A-C728-2E44-9FA6-7C22A3DC8F00}" srcOrd="0" destOrd="0" presId="urn:microsoft.com/office/officeart/2005/8/layout/orgChart1"/>
    <dgm:cxn modelId="{196BBE33-5BB0-454B-94B3-85D9F5D2CF91}" type="presOf" srcId="{6C896C11-D0DD-114D-8111-60BC89496537}" destId="{A4FA668D-85F0-4844-86E2-5A0CB2DD3635}" srcOrd="0" destOrd="0" presId="urn:microsoft.com/office/officeart/2005/8/layout/orgChart1"/>
    <dgm:cxn modelId="{F6CE2449-C21F-1941-9A21-0FA0E1BF8675}" type="presOf" srcId="{AE28CFC7-68D9-FE45-AB22-4E52AC211DB0}" destId="{CB0E7DDB-13E5-EF49-A1AD-16DBD28C6872}" srcOrd="0" destOrd="0" presId="urn:microsoft.com/office/officeart/2005/8/layout/orgChart1"/>
    <dgm:cxn modelId="{C147D15B-E932-C143-B139-8F121A54E17C}" type="presOf" srcId="{EAE75313-5793-504D-B69C-840E7766DF1F}" destId="{91FF1EAF-87AD-6C4D-9022-3270F98F108B}" srcOrd="0" destOrd="0" presId="urn:microsoft.com/office/officeart/2005/8/layout/orgChart1"/>
    <dgm:cxn modelId="{EA0C4E61-4BF2-DF45-8860-57296E219FFD}" type="presOf" srcId="{8B3F3368-F4F1-014D-B04C-CCC1D3399F2E}" destId="{85EE77E3-AD25-7A4B-8C34-1F46074D7D63}" srcOrd="1" destOrd="0" presId="urn:microsoft.com/office/officeart/2005/8/layout/orgChart1"/>
    <dgm:cxn modelId="{DC80FD66-1DDE-714D-8FBF-746C76001C8C}" srcId="{8B3F3368-F4F1-014D-B04C-CCC1D3399F2E}" destId="{23C3D116-3092-CF47-99BD-F22741AB1EF7}" srcOrd="2" destOrd="0" parTransId="{EAE75313-5793-504D-B69C-840E7766DF1F}" sibTransId="{15781DCD-F302-814A-AB5A-443FC1927E2A}"/>
    <dgm:cxn modelId="{59C1016F-C482-2946-AF94-2DDB47E9F28C}" srcId="{8B3F3368-F4F1-014D-B04C-CCC1D3399F2E}" destId="{766E102A-F93D-3E4F-9BE3-1105A67661B1}" srcOrd="1" destOrd="0" parTransId="{130F8058-8DE1-854E-A4A1-575C472D0A1E}" sibTransId="{4AFBF26B-5AC0-504F-A604-C434B115EA3F}"/>
    <dgm:cxn modelId="{8FEBBF71-6E71-3F44-A94A-168BB43E1878}" type="presOf" srcId="{585654D5-EA1C-6E4D-9BF4-CADD6CBABDC4}" destId="{24D41D3F-5737-C44D-85C4-F81BD789DF19}" srcOrd="0" destOrd="0" presId="urn:microsoft.com/office/officeart/2005/8/layout/orgChart1"/>
    <dgm:cxn modelId="{19D87A7C-D8B4-BB4D-8CD9-620CF6F135B8}" type="presOf" srcId="{2123608B-39E8-2645-8B1B-2D192054E2B3}" destId="{03D08CC8-3983-E94F-9CF5-5CDD43D295B1}" srcOrd="1" destOrd="0" presId="urn:microsoft.com/office/officeart/2005/8/layout/orgChart1"/>
    <dgm:cxn modelId="{7DE27392-50F6-4E40-A18C-5CEB86C7D696}" type="presOf" srcId="{130F8058-8DE1-854E-A4A1-575C472D0A1E}" destId="{D998DF81-7B2A-C743-B61B-9C45D9F4B7E5}" srcOrd="0" destOrd="0" presId="urn:microsoft.com/office/officeart/2005/8/layout/orgChart1"/>
    <dgm:cxn modelId="{B395E69A-7597-5542-92FE-511C4FA5CEA5}" type="presOf" srcId="{766E102A-F93D-3E4F-9BE3-1105A67661B1}" destId="{A35DE8CB-FE2B-A342-A157-AC414A941BFD}" srcOrd="1" destOrd="0" presId="urn:microsoft.com/office/officeart/2005/8/layout/orgChart1"/>
    <dgm:cxn modelId="{214D2BBE-B032-4447-917D-7D062148861A}" srcId="{585654D5-EA1C-6E4D-9BF4-CADD6CBABDC4}" destId="{8B3F3368-F4F1-014D-B04C-CCC1D3399F2E}" srcOrd="0" destOrd="0" parTransId="{3122C5BF-5A54-7343-BFF8-D8E6046AAA91}" sibTransId="{94DA6E46-DFCA-1544-AD48-E2D3B8BE7820}"/>
    <dgm:cxn modelId="{D4EAFCCE-9E20-124D-832A-835D0F1E1083}" type="presOf" srcId="{8B3F3368-F4F1-014D-B04C-CCC1D3399F2E}" destId="{C857B81B-408F-124F-AD27-FCA2EF5D7605}" srcOrd="0" destOrd="0" presId="urn:microsoft.com/office/officeart/2005/8/layout/orgChart1"/>
    <dgm:cxn modelId="{15DA17DC-8E6F-344B-BE81-DF8754303021}" type="presOf" srcId="{AE28CFC7-68D9-FE45-AB22-4E52AC211DB0}" destId="{28ECDC4D-AB5F-3042-8A25-5DF4B7DC613E}" srcOrd="1" destOrd="0" presId="urn:microsoft.com/office/officeart/2005/8/layout/orgChart1"/>
    <dgm:cxn modelId="{5738A8F1-3483-3447-B03C-BBB058E2BFF8}" srcId="{8B3F3368-F4F1-014D-B04C-CCC1D3399F2E}" destId="{AE28CFC7-68D9-FE45-AB22-4E52AC211DB0}" srcOrd="0" destOrd="0" parTransId="{345179F5-BCC4-BA48-AD0D-EE742A7BA4AE}" sibTransId="{CE0BA88B-332B-2043-89E2-870F855401C0}"/>
    <dgm:cxn modelId="{45F79AFA-453D-954D-85F5-2AEE838E1937}" type="presOf" srcId="{766E102A-F93D-3E4F-9BE3-1105A67661B1}" destId="{633C72B4-5B71-D241-A88E-3A3FB5F83CE1}" srcOrd="0" destOrd="0" presId="urn:microsoft.com/office/officeart/2005/8/layout/orgChart1"/>
    <dgm:cxn modelId="{6AF786FF-3CAF-5A4C-B5EB-0EC6C158A1F4}" type="presOf" srcId="{23C3D116-3092-CF47-99BD-F22741AB1EF7}" destId="{8587050D-014E-4444-8122-78E4A12AC090}" srcOrd="1" destOrd="0" presId="urn:microsoft.com/office/officeart/2005/8/layout/orgChart1"/>
    <dgm:cxn modelId="{78ED165C-F3BC-0540-9FB3-6BB477C6B731}" type="presParOf" srcId="{24D41D3F-5737-C44D-85C4-F81BD789DF19}" destId="{88FFAA8E-6D01-EE42-B24A-735DDC3C55BD}" srcOrd="0" destOrd="0" presId="urn:microsoft.com/office/officeart/2005/8/layout/orgChart1"/>
    <dgm:cxn modelId="{E734BE0C-2510-384A-9FB2-5A6D22428D98}" type="presParOf" srcId="{88FFAA8E-6D01-EE42-B24A-735DDC3C55BD}" destId="{0AF2D29D-09C0-E84E-8335-5335F5AABF69}" srcOrd="0" destOrd="0" presId="urn:microsoft.com/office/officeart/2005/8/layout/orgChart1"/>
    <dgm:cxn modelId="{0C0B900E-7F8A-1544-B401-1B7D6FA84950}" type="presParOf" srcId="{0AF2D29D-09C0-E84E-8335-5335F5AABF69}" destId="{C857B81B-408F-124F-AD27-FCA2EF5D7605}" srcOrd="0" destOrd="0" presId="urn:microsoft.com/office/officeart/2005/8/layout/orgChart1"/>
    <dgm:cxn modelId="{82597498-1B41-7245-AA30-44696F59D565}" type="presParOf" srcId="{0AF2D29D-09C0-E84E-8335-5335F5AABF69}" destId="{85EE77E3-AD25-7A4B-8C34-1F46074D7D63}" srcOrd="1" destOrd="0" presId="urn:microsoft.com/office/officeart/2005/8/layout/orgChart1"/>
    <dgm:cxn modelId="{EFA579A2-BAA5-4743-BB3E-E3B6A8757045}" type="presParOf" srcId="{88FFAA8E-6D01-EE42-B24A-735DDC3C55BD}" destId="{0C357E2A-EFEE-1A44-8039-242E05019958}" srcOrd="1" destOrd="0" presId="urn:microsoft.com/office/officeart/2005/8/layout/orgChart1"/>
    <dgm:cxn modelId="{C3EC740D-8B4B-FB42-9C25-C756D2941BFD}" type="presParOf" srcId="{0C357E2A-EFEE-1A44-8039-242E05019958}" destId="{67961BCE-03BD-164F-BAE5-58D7BFCC14F5}" srcOrd="0" destOrd="0" presId="urn:microsoft.com/office/officeart/2005/8/layout/orgChart1"/>
    <dgm:cxn modelId="{DB1DAB7B-AFCC-314A-AA55-335EBC6C8B5B}" type="presParOf" srcId="{0C357E2A-EFEE-1A44-8039-242E05019958}" destId="{7453A8BF-4A58-AE46-BC84-B028EBA37574}" srcOrd="1" destOrd="0" presId="urn:microsoft.com/office/officeart/2005/8/layout/orgChart1"/>
    <dgm:cxn modelId="{36CDAA9D-B19A-E342-B1DD-D7DE07C783BF}" type="presParOf" srcId="{7453A8BF-4A58-AE46-BC84-B028EBA37574}" destId="{D9D07DBC-C92B-FC44-85AC-E8081041F309}" srcOrd="0" destOrd="0" presId="urn:microsoft.com/office/officeart/2005/8/layout/orgChart1"/>
    <dgm:cxn modelId="{8A09F680-2520-FE40-A034-39BE8E4D3862}" type="presParOf" srcId="{D9D07DBC-C92B-FC44-85AC-E8081041F309}" destId="{CB0E7DDB-13E5-EF49-A1AD-16DBD28C6872}" srcOrd="0" destOrd="0" presId="urn:microsoft.com/office/officeart/2005/8/layout/orgChart1"/>
    <dgm:cxn modelId="{BD6A213B-42C9-1747-8BF3-307930A87825}" type="presParOf" srcId="{D9D07DBC-C92B-FC44-85AC-E8081041F309}" destId="{28ECDC4D-AB5F-3042-8A25-5DF4B7DC613E}" srcOrd="1" destOrd="0" presId="urn:microsoft.com/office/officeart/2005/8/layout/orgChart1"/>
    <dgm:cxn modelId="{F11D158F-522C-E14F-9828-086409F65056}" type="presParOf" srcId="{7453A8BF-4A58-AE46-BC84-B028EBA37574}" destId="{D15793B7-AC2A-9349-B9E4-5BE963AF2F7A}" srcOrd="1" destOrd="0" presId="urn:microsoft.com/office/officeart/2005/8/layout/orgChart1"/>
    <dgm:cxn modelId="{4DAFA7C4-E67E-0346-BD47-334E57D82492}" type="presParOf" srcId="{7453A8BF-4A58-AE46-BC84-B028EBA37574}" destId="{DA8A5A45-5704-5E44-BE29-D55E7E2A0E51}" srcOrd="2" destOrd="0" presId="urn:microsoft.com/office/officeart/2005/8/layout/orgChart1"/>
    <dgm:cxn modelId="{5345F7B7-E814-7F48-8D6B-A84B1CECB2F4}" type="presParOf" srcId="{0C357E2A-EFEE-1A44-8039-242E05019958}" destId="{D998DF81-7B2A-C743-B61B-9C45D9F4B7E5}" srcOrd="2" destOrd="0" presId="urn:microsoft.com/office/officeart/2005/8/layout/orgChart1"/>
    <dgm:cxn modelId="{65FD19B5-64DE-0B42-A8A3-F2E30E4DF510}" type="presParOf" srcId="{0C357E2A-EFEE-1A44-8039-242E05019958}" destId="{49B71A9B-11AB-004C-8844-3131ACB781A5}" srcOrd="3" destOrd="0" presId="urn:microsoft.com/office/officeart/2005/8/layout/orgChart1"/>
    <dgm:cxn modelId="{40790972-0C44-3442-BF76-ACDEFB646762}" type="presParOf" srcId="{49B71A9B-11AB-004C-8844-3131ACB781A5}" destId="{0A259632-6A31-6E4B-8542-2FF232E88DD0}" srcOrd="0" destOrd="0" presId="urn:microsoft.com/office/officeart/2005/8/layout/orgChart1"/>
    <dgm:cxn modelId="{0F3B5A8E-BAAA-0D4B-9A56-A2B0380E25A2}" type="presParOf" srcId="{0A259632-6A31-6E4B-8542-2FF232E88DD0}" destId="{633C72B4-5B71-D241-A88E-3A3FB5F83CE1}" srcOrd="0" destOrd="0" presId="urn:microsoft.com/office/officeart/2005/8/layout/orgChart1"/>
    <dgm:cxn modelId="{562AEB18-B8AC-8E44-BBDB-524CA1FF8F70}" type="presParOf" srcId="{0A259632-6A31-6E4B-8542-2FF232E88DD0}" destId="{A35DE8CB-FE2B-A342-A157-AC414A941BFD}" srcOrd="1" destOrd="0" presId="urn:microsoft.com/office/officeart/2005/8/layout/orgChart1"/>
    <dgm:cxn modelId="{9AD80FB1-3E68-2047-AFF6-71F4872B2CE2}" type="presParOf" srcId="{49B71A9B-11AB-004C-8844-3131ACB781A5}" destId="{11352F17-A07C-714B-AF0C-801A1B655DCE}" srcOrd="1" destOrd="0" presId="urn:microsoft.com/office/officeart/2005/8/layout/orgChart1"/>
    <dgm:cxn modelId="{6ED9827A-6559-8747-B26C-23C65E2BC917}" type="presParOf" srcId="{49B71A9B-11AB-004C-8844-3131ACB781A5}" destId="{829C1CDF-D876-5B40-A014-1ADD928D96A5}" srcOrd="2" destOrd="0" presId="urn:microsoft.com/office/officeart/2005/8/layout/orgChart1"/>
    <dgm:cxn modelId="{76F51837-9CE6-FA4E-AD30-70DA27C3E9B3}" type="presParOf" srcId="{0C357E2A-EFEE-1A44-8039-242E05019958}" destId="{91FF1EAF-87AD-6C4D-9022-3270F98F108B}" srcOrd="4" destOrd="0" presId="urn:microsoft.com/office/officeart/2005/8/layout/orgChart1"/>
    <dgm:cxn modelId="{50E7ADC8-736F-A645-8736-31BBAFC66B32}" type="presParOf" srcId="{0C357E2A-EFEE-1A44-8039-242E05019958}" destId="{86B22336-FB10-BF4B-AFC4-363DE4320712}" srcOrd="5" destOrd="0" presId="urn:microsoft.com/office/officeart/2005/8/layout/orgChart1"/>
    <dgm:cxn modelId="{851C7D8C-457F-D54C-A12B-5DC81A5AF16E}" type="presParOf" srcId="{86B22336-FB10-BF4B-AFC4-363DE4320712}" destId="{C9A11664-2423-7140-8CD1-597030B43A62}" srcOrd="0" destOrd="0" presId="urn:microsoft.com/office/officeart/2005/8/layout/orgChart1"/>
    <dgm:cxn modelId="{9676DB08-98A7-8545-A398-4180513E3E50}" type="presParOf" srcId="{C9A11664-2423-7140-8CD1-597030B43A62}" destId="{1FDB5F1A-C728-2E44-9FA6-7C22A3DC8F00}" srcOrd="0" destOrd="0" presId="urn:microsoft.com/office/officeart/2005/8/layout/orgChart1"/>
    <dgm:cxn modelId="{00F6B9D8-4752-3943-9CDB-AAEAB85F0B8A}" type="presParOf" srcId="{C9A11664-2423-7140-8CD1-597030B43A62}" destId="{8587050D-014E-4444-8122-78E4A12AC090}" srcOrd="1" destOrd="0" presId="urn:microsoft.com/office/officeart/2005/8/layout/orgChart1"/>
    <dgm:cxn modelId="{62012EB2-FA19-2F45-89E7-AE9F1EA01FBF}" type="presParOf" srcId="{86B22336-FB10-BF4B-AFC4-363DE4320712}" destId="{144CDDA7-BF7F-2741-8A7B-B34FA5DDF658}" srcOrd="1" destOrd="0" presId="urn:microsoft.com/office/officeart/2005/8/layout/orgChart1"/>
    <dgm:cxn modelId="{8534B220-7E5E-B449-BF6A-8ED34EAA3E8A}" type="presParOf" srcId="{86B22336-FB10-BF4B-AFC4-363DE4320712}" destId="{488A024F-ACF3-2141-B02D-349BBEBAE751}" srcOrd="2" destOrd="0" presId="urn:microsoft.com/office/officeart/2005/8/layout/orgChart1"/>
    <dgm:cxn modelId="{E0DFDB20-D20F-4B47-ADFF-EA7BF1B742AB}" type="presParOf" srcId="{0C357E2A-EFEE-1A44-8039-242E05019958}" destId="{A4FA668D-85F0-4844-86E2-5A0CB2DD3635}" srcOrd="6" destOrd="0" presId="urn:microsoft.com/office/officeart/2005/8/layout/orgChart1"/>
    <dgm:cxn modelId="{35421BC6-E648-754F-9C67-E5141CD15A20}" type="presParOf" srcId="{0C357E2A-EFEE-1A44-8039-242E05019958}" destId="{F594453F-E014-164A-867D-A1AC70D7C652}" srcOrd="7" destOrd="0" presId="urn:microsoft.com/office/officeart/2005/8/layout/orgChart1"/>
    <dgm:cxn modelId="{16BA30AE-E734-C543-AD0F-608290F5E0CD}" type="presParOf" srcId="{F594453F-E014-164A-867D-A1AC70D7C652}" destId="{7BDC6802-1454-2E46-8BFF-9086A699B8B0}" srcOrd="0" destOrd="0" presId="urn:microsoft.com/office/officeart/2005/8/layout/orgChart1"/>
    <dgm:cxn modelId="{5085817A-7F0B-8641-9ABC-1BA4827DD9CB}" type="presParOf" srcId="{7BDC6802-1454-2E46-8BFF-9086A699B8B0}" destId="{76112C83-713F-394E-8AEC-5DCD2154B06E}" srcOrd="0" destOrd="0" presId="urn:microsoft.com/office/officeart/2005/8/layout/orgChart1"/>
    <dgm:cxn modelId="{9CB386B1-D491-A742-A0AD-02B2AB298968}" type="presParOf" srcId="{7BDC6802-1454-2E46-8BFF-9086A699B8B0}" destId="{03D08CC8-3983-E94F-9CF5-5CDD43D295B1}" srcOrd="1" destOrd="0" presId="urn:microsoft.com/office/officeart/2005/8/layout/orgChart1"/>
    <dgm:cxn modelId="{F1BD7DE0-09AB-BC45-A64E-B02ACED02E62}" type="presParOf" srcId="{F594453F-E014-164A-867D-A1AC70D7C652}" destId="{2DB4405C-723D-AB48-A2CF-EEEF941F64CE}" srcOrd="1" destOrd="0" presId="urn:microsoft.com/office/officeart/2005/8/layout/orgChart1"/>
    <dgm:cxn modelId="{0ABCE082-7764-D84C-B0C9-E49226D7D564}" type="presParOf" srcId="{F594453F-E014-164A-867D-A1AC70D7C652}" destId="{076E3F6E-9711-424E-8079-308AD33E0331}" srcOrd="2" destOrd="0" presId="urn:microsoft.com/office/officeart/2005/8/layout/orgChart1"/>
    <dgm:cxn modelId="{3DA32715-073C-6047-B393-06488EF26688}" type="presParOf" srcId="{88FFAA8E-6D01-EE42-B24A-735DDC3C55BD}" destId="{C7141270-DCE3-954F-A3A7-BFE6AFB72C7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028A3-F200-4A49-AC45-384F5AE70395}" type="doc">
      <dgm:prSet loTypeId="urn:microsoft.com/office/officeart/2005/8/layout/radial4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2179BF-BFCD-3248-8189-36A221AF8C46}">
      <dgm:prSet/>
      <dgm:spPr/>
      <dgm:t>
        <a:bodyPr/>
        <a:lstStyle/>
        <a:p>
          <a:r>
            <a:rPr lang="en-US" b="1" dirty="0"/>
            <a:t>Statistical Techniques</a:t>
          </a:r>
        </a:p>
      </dgm:t>
    </dgm:pt>
    <dgm:pt modelId="{D2BB9CD2-C561-EF40-AE85-4A4474CEAFAE}" type="parTrans" cxnId="{1BCA0B08-0B5A-1E42-9386-565E6D1EB25E}">
      <dgm:prSet/>
      <dgm:spPr>
        <a:ln w="19050"/>
      </dgm:spPr>
      <dgm:t>
        <a:bodyPr/>
        <a:lstStyle/>
        <a:p>
          <a:endParaRPr lang="en-US"/>
        </a:p>
      </dgm:t>
    </dgm:pt>
    <dgm:pt modelId="{550A0DDC-F521-8A4D-8832-5DF258A0375E}" type="sibTrans" cxnId="{1BCA0B08-0B5A-1E42-9386-565E6D1EB25E}">
      <dgm:prSet/>
      <dgm:spPr/>
      <dgm:t>
        <a:bodyPr/>
        <a:lstStyle/>
        <a:p>
          <a:endParaRPr lang="en-US"/>
        </a:p>
      </dgm:t>
    </dgm:pt>
    <dgm:pt modelId="{0C251743-2CA9-ED47-A79A-F69C4879B93F}">
      <dgm:prSet/>
      <dgm:spPr/>
      <dgm:t>
        <a:bodyPr/>
        <a:lstStyle/>
        <a:p>
          <a:endParaRPr lang="en-US" dirty="0"/>
        </a:p>
      </dgm:t>
    </dgm:pt>
    <dgm:pt modelId="{5FE56ECD-4894-3343-88E9-7278A700CF05}" type="parTrans" cxnId="{DEFE9CC4-38BF-1D4B-A854-D7E4A273776A}">
      <dgm:prSet/>
      <dgm:spPr>
        <a:ln w="19050"/>
      </dgm:spPr>
      <dgm:t>
        <a:bodyPr/>
        <a:lstStyle/>
        <a:p>
          <a:endParaRPr lang="en-US"/>
        </a:p>
      </dgm:t>
    </dgm:pt>
    <dgm:pt modelId="{E0E6DD75-B884-2B48-92CB-72AC21C21E5A}" type="sibTrans" cxnId="{DEFE9CC4-38BF-1D4B-A854-D7E4A273776A}">
      <dgm:prSet/>
      <dgm:spPr/>
      <dgm:t>
        <a:bodyPr/>
        <a:lstStyle/>
        <a:p>
          <a:endParaRPr lang="en-US"/>
        </a:p>
      </dgm:t>
    </dgm:pt>
    <dgm:pt modelId="{6447F6AE-F1EC-BD49-84ED-26BF90705D36}">
      <dgm:prSet/>
      <dgm:spPr/>
      <dgm:t>
        <a:bodyPr/>
        <a:lstStyle/>
        <a:p>
          <a:endParaRPr lang="en-US"/>
        </a:p>
      </dgm:t>
    </dgm:pt>
    <dgm:pt modelId="{C6F8E3E7-1E53-A843-A9AA-ADB1A4E2132B}" type="parTrans" cxnId="{2368BFE8-0635-B04F-9E04-88E97C2B7264}">
      <dgm:prSet/>
      <dgm:spPr>
        <a:ln w="19050"/>
      </dgm:spPr>
      <dgm:t>
        <a:bodyPr/>
        <a:lstStyle/>
        <a:p>
          <a:endParaRPr lang="en-US"/>
        </a:p>
      </dgm:t>
    </dgm:pt>
    <dgm:pt modelId="{A37DEFFD-2A14-794A-B84A-20D68743FF24}" type="sibTrans" cxnId="{2368BFE8-0635-B04F-9E04-88E97C2B7264}">
      <dgm:prSet/>
      <dgm:spPr/>
      <dgm:t>
        <a:bodyPr/>
        <a:lstStyle/>
        <a:p>
          <a:endParaRPr lang="en-US"/>
        </a:p>
      </dgm:t>
    </dgm:pt>
    <dgm:pt modelId="{44B14AEE-C315-3644-A1BD-975FF37BF841}">
      <dgm:prSet/>
      <dgm:spPr/>
      <dgm:t>
        <a:bodyPr/>
        <a:lstStyle/>
        <a:p>
          <a:r>
            <a:rPr lang="en-US" b="1" dirty="0"/>
            <a:t>Hypothesis Testing:        </a:t>
          </a:r>
          <a:r>
            <a:rPr lang="en-US" b="0" dirty="0" err="1"/>
            <a:t>Levene’s</a:t>
          </a:r>
          <a:r>
            <a:rPr lang="en-US" b="0" dirty="0"/>
            <a:t> Test, ANOVA, &amp; T-Test</a:t>
          </a:r>
          <a:endParaRPr lang="en-US" b="1" dirty="0"/>
        </a:p>
      </dgm:t>
    </dgm:pt>
    <dgm:pt modelId="{73C8FFC8-E668-3A43-8FEE-9813A9B41119}" type="parTrans" cxnId="{14EFC307-E1BE-F243-9FCF-C67251EA14B9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11CE61A3-1B38-A244-B051-EDF40EAEDBC1}" type="sibTrans" cxnId="{14EFC307-E1BE-F243-9FCF-C67251EA14B9}">
      <dgm:prSet/>
      <dgm:spPr/>
      <dgm:t>
        <a:bodyPr/>
        <a:lstStyle/>
        <a:p>
          <a:endParaRPr lang="en-US"/>
        </a:p>
      </dgm:t>
    </dgm:pt>
    <dgm:pt modelId="{FD60E4F4-A0D2-8449-8788-6D2A11328001}">
      <dgm:prSet/>
      <dgm:spPr/>
      <dgm:t>
        <a:bodyPr/>
        <a:lstStyle/>
        <a:p>
          <a:r>
            <a:rPr lang="en-US" b="1" dirty="0"/>
            <a:t>Model Building:</a:t>
          </a:r>
          <a:r>
            <a:rPr lang="en-US" b="0" dirty="0"/>
            <a:t>    Two-Part Approach</a:t>
          </a:r>
          <a:endParaRPr lang="en-US" b="1" dirty="0"/>
        </a:p>
      </dgm:t>
    </dgm:pt>
    <dgm:pt modelId="{04B5039B-0650-384D-8621-13936C8355BB}" type="parTrans" cxnId="{A3715060-D7FE-B140-8453-18BC5D0FFA6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EB9AF99-4926-C449-A359-DE4A5BD30147}" type="sibTrans" cxnId="{A3715060-D7FE-B140-8453-18BC5D0FFA62}">
      <dgm:prSet/>
      <dgm:spPr/>
      <dgm:t>
        <a:bodyPr/>
        <a:lstStyle/>
        <a:p>
          <a:endParaRPr lang="en-US"/>
        </a:p>
      </dgm:t>
    </dgm:pt>
    <dgm:pt modelId="{6E9356FD-EB74-FA46-BAF3-D317A20525E3}">
      <dgm:prSet/>
      <dgm:spPr/>
      <dgm:t>
        <a:bodyPr/>
        <a:lstStyle/>
        <a:p>
          <a:r>
            <a:rPr lang="en-US" b="1" dirty="0"/>
            <a:t>Machine Learning:             </a:t>
          </a:r>
          <a:r>
            <a:rPr lang="en-US" dirty="0"/>
            <a:t>K-Means Clustering</a:t>
          </a:r>
        </a:p>
      </dgm:t>
    </dgm:pt>
    <dgm:pt modelId="{DB098F8A-4779-1A48-BC32-26BF950A675E}" type="parTrans" cxnId="{273BF6C7-02B9-754C-AF0B-4D3C43709DB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9AB7AB8-FF22-CE42-B68E-1532395CE305}" type="sibTrans" cxnId="{273BF6C7-02B9-754C-AF0B-4D3C43709DB7}">
      <dgm:prSet/>
      <dgm:spPr/>
      <dgm:t>
        <a:bodyPr/>
        <a:lstStyle/>
        <a:p>
          <a:endParaRPr lang="en-US"/>
        </a:p>
      </dgm:t>
    </dgm:pt>
    <dgm:pt modelId="{E3E5F20F-AE1A-654E-BF1A-A9252C5D8219}" type="pres">
      <dgm:prSet presAssocID="{749028A3-F200-4A49-AC45-384F5AE703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9D8300-C7A4-E545-B7F2-8071258ED95B}" type="pres">
      <dgm:prSet presAssocID="{EC2179BF-BFCD-3248-8189-36A221AF8C46}" presName="centerShape" presStyleLbl="node0" presStyleIdx="0" presStyleCnt="1" custScaleX="135170" custScaleY="77095"/>
      <dgm:spPr/>
    </dgm:pt>
    <dgm:pt modelId="{0FFAC469-4028-9E4D-8AEB-B2F3DF38E1F4}" type="pres">
      <dgm:prSet presAssocID="{73C8FFC8-E668-3A43-8FEE-9813A9B41119}" presName="parTrans" presStyleLbl="bgSibTrans2D1" presStyleIdx="0" presStyleCnt="3"/>
      <dgm:spPr/>
    </dgm:pt>
    <dgm:pt modelId="{ACFBAECB-2CC6-E842-BA8E-42D3B8B4D287}" type="pres">
      <dgm:prSet presAssocID="{44B14AEE-C315-3644-A1BD-975FF37BF841}" presName="node" presStyleLbl="node1" presStyleIdx="0" presStyleCnt="3" custScaleX="139020" custScaleY="137567" custRadScaleRad="154139" custRadScaleInc="-9867">
        <dgm:presLayoutVars>
          <dgm:bulletEnabled val="1"/>
        </dgm:presLayoutVars>
      </dgm:prSet>
      <dgm:spPr/>
    </dgm:pt>
    <dgm:pt modelId="{0287EE92-96BA-874A-8F32-D5D95F005A2D}" type="pres">
      <dgm:prSet presAssocID="{04B5039B-0650-384D-8621-13936C8355BB}" presName="parTrans" presStyleLbl="bgSibTrans2D1" presStyleIdx="1" presStyleCnt="3"/>
      <dgm:spPr/>
    </dgm:pt>
    <dgm:pt modelId="{31628546-9D0D-CC4E-BAFD-8010FC15905A}" type="pres">
      <dgm:prSet presAssocID="{FD60E4F4-A0D2-8449-8788-6D2A11328001}" presName="node" presStyleLbl="node1" presStyleIdx="1" presStyleCnt="3" custScaleX="157051">
        <dgm:presLayoutVars>
          <dgm:bulletEnabled val="1"/>
        </dgm:presLayoutVars>
      </dgm:prSet>
      <dgm:spPr/>
    </dgm:pt>
    <dgm:pt modelId="{E37DE1AE-4E66-344F-B468-C85B30467108}" type="pres">
      <dgm:prSet presAssocID="{DB098F8A-4779-1A48-BC32-26BF950A675E}" presName="parTrans" presStyleLbl="bgSibTrans2D1" presStyleIdx="2" presStyleCnt="3"/>
      <dgm:spPr/>
    </dgm:pt>
    <dgm:pt modelId="{B1B8ED36-8A1E-E347-A966-8997C5A25CF9}" type="pres">
      <dgm:prSet presAssocID="{6E9356FD-EB74-FA46-BAF3-D317A20525E3}" presName="node" presStyleLbl="node1" presStyleIdx="2" presStyleCnt="3" custScaleX="136018" custScaleY="143596" custRadScaleRad="152208" custRadScaleInc="11342">
        <dgm:presLayoutVars>
          <dgm:bulletEnabled val="1"/>
        </dgm:presLayoutVars>
      </dgm:prSet>
      <dgm:spPr/>
    </dgm:pt>
  </dgm:ptLst>
  <dgm:cxnLst>
    <dgm:cxn modelId="{14EFC307-E1BE-F243-9FCF-C67251EA14B9}" srcId="{EC2179BF-BFCD-3248-8189-36A221AF8C46}" destId="{44B14AEE-C315-3644-A1BD-975FF37BF841}" srcOrd="0" destOrd="0" parTransId="{73C8FFC8-E668-3A43-8FEE-9813A9B41119}" sibTransId="{11CE61A3-1B38-A244-B051-EDF40EAEDBC1}"/>
    <dgm:cxn modelId="{1BCA0B08-0B5A-1E42-9386-565E6D1EB25E}" srcId="{749028A3-F200-4A49-AC45-384F5AE70395}" destId="{EC2179BF-BFCD-3248-8189-36A221AF8C46}" srcOrd="0" destOrd="0" parTransId="{D2BB9CD2-C561-EF40-AE85-4A4474CEAFAE}" sibTransId="{550A0DDC-F521-8A4D-8832-5DF258A0375E}"/>
    <dgm:cxn modelId="{20D25B1B-3150-A94A-81B3-F5AAD5D60FB0}" type="presOf" srcId="{FD60E4F4-A0D2-8449-8788-6D2A11328001}" destId="{31628546-9D0D-CC4E-BAFD-8010FC15905A}" srcOrd="0" destOrd="0" presId="urn:microsoft.com/office/officeart/2005/8/layout/radial4"/>
    <dgm:cxn modelId="{A3715060-D7FE-B140-8453-18BC5D0FFA62}" srcId="{EC2179BF-BFCD-3248-8189-36A221AF8C46}" destId="{FD60E4F4-A0D2-8449-8788-6D2A11328001}" srcOrd="1" destOrd="0" parTransId="{04B5039B-0650-384D-8621-13936C8355BB}" sibTransId="{3EB9AF99-4926-C449-A359-DE4A5BD30147}"/>
    <dgm:cxn modelId="{3B467D7D-9585-9A47-AFF3-18C0495462F1}" type="presOf" srcId="{73C8FFC8-E668-3A43-8FEE-9813A9B41119}" destId="{0FFAC469-4028-9E4D-8AEB-B2F3DF38E1F4}" srcOrd="0" destOrd="0" presId="urn:microsoft.com/office/officeart/2005/8/layout/radial4"/>
    <dgm:cxn modelId="{D99CF28A-69F6-F840-B022-C5720668FB84}" type="presOf" srcId="{749028A3-F200-4A49-AC45-384F5AE70395}" destId="{E3E5F20F-AE1A-654E-BF1A-A9252C5D8219}" srcOrd="0" destOrd="0" presId="urn:microsoft.com/office/officeart/2005/8/layout/radial4"/>
    <dgm:cxn modelId="{D891E193-8808-3E46-872B-28CBBA23157E}" type="presOf" srcId="{04B5039B-0650-384D-8621-13936C8355BB}" destId="{0287EE92-96BA-874A-8F32-D5D95F005A2D}" srcOrd="0" destOrd="0" presId="urn:microsoft.com/office/officeart/2005/8/layout/radial4"/>
    <dgm:cxn modelId="{2AA5ABB5-4DD8-8C4E-BBAC-43BECAFC46E0}" type="presOf" srcId="{44B14AEE-C315-3644-A1BD-975FF37BF841}" destId="{ACFBAECB-2CC6-E842-BA8E-42D3B8B4D287}" srcOrd="0" destOrd="0" presId="urn:microsoft.com/office/officeart/2005/8/layout/radial4"/>
    <dgm:cxn modelId="{3E1380BB-F8BA-5344-A01A-FDEFB68A4F78}" type="presOf" srcId="{6E9356FD-EB74-FA46-BAF3-D317A20525E3}" destId="{B1B8ED36-8A1E-E347-A966-8997C5A25CF9}" srcOrd="0" destOrd="0" presId="urn:microsoft.com/office/officeart/2005/8/layout/radial4"/>
    <dgm:cxn modelId="{7BE5ACBF-835E-DD4A-9C1B-604FE4EA1652}" type="presOf" srcId="{DB098F8A-4779-1A48-BC32-26BF950A675E}" destId="{E37DE1AE-4E66-344F-B468-C85B30467108}" srcOrd="0" destOrd="0" presId="urn:microsoft.com/office/officeart/2005/8/layout/radial4"/>
    <dgm:cxn modelId="{DEFE9CC4-38BF-1D4B-A854-D7E4A273776A}" srcId="{749028A3-F200-4A49-AC45-384F5AE70395}" destId="{0C251743-2CA9-ED47-A79A-F69C4879B93F}" srcOrd="1" destOrd="0" parTransId="{5FE56ECD-4894-3343-88E9-7278A700CF05}" sibTransId="{E0E6DD75-B884-2B48-92CB-72AC21C21E5A}"/>
    <dgm:cxn modelId="{273BF6C7-02B9-754C-AF0B-4D3C43709DB7}" srcId="{EC2179BF-BFCD-3248-8189-36A221AF8C46}" destId="{6E9356FD-EB74-FA46-BAF3-D317A20525E3}" srcOrd="2" destOrd="0" parTransId="{DB098F8A-4779-1A48-BC32-26BF950A675E}" sibTransId="{C9AB7AB8-FF22-CE42-B68E-1532395CE305}"/>
    <dgm:cxn modelId="{D036DBC9-A172-E44E-8B37-06D340A9C3BD}" type="presOf" srcId="{EC2179BF-BFCD-3248-8189-36A221AF8C46}" destId="{159D8300-C7A4-E545-B7F2-8071258ED95B}" srcOrd="0" destOrd="0" presId="urn:microsoft.com/office/officeart/2005/8/layout/radial4"/>
    <dgm:cxn modelId="{2368BFE8-0635-B04F-9E04-88E97C2B7264}" srcId="{749028A3-F200-4A49-AC45-384F5AE70395}" destId="{6447F6AE-F1EC-BD49-84ED-26BF90705D36}" srcOrd="2" destOrd="0" parTransId="{C6F8E3E7-1E53-A843-A9AA-ADB1A4E2132B}" sibTransId="{A37DEFFD-2A14-794A-B84A-20D68743FF24}"/>
    <dgm:cxn modelId="{3EAE2C12-FA52-6A46-A549-3805F3D93305}" type="presParOf" srcId="{E3E5F20F-AE1A-654E-BF1A-A9252C5D8219}" destId="{159D8300-C7A4-E545-B7F2-8071258ED95B}" srcOrd="0" destOrd="0" presId="urn:microsoft.com/office/officeart/2005/8/layout/radial4"/>
    <dgm:cxn modelId="{30BFBD8B-3EAF-C749-B221-F3167AD124FC}" type="presParOf" srcId="{E3E5F20F-AE1A-654E-BF1A-A9252C5D8219}" destId="{0FFAC469-4028-9E4D-8AEB-B2F3DF38E1F4}" srcOrd="1" destOrd="0" presId="urn:microsoft.com/office/officeart/2005/8/layout/radial4"/>
    <dgm:cxn modelId="{B083F2FE-76F5-ED4C-8AC0-A67ACB8A3C5A}" type="presParOf" srcId="{E3E5F20F-AE1A-654E-BF1A-A9252C5D8219}" destId="{ACFBAECB-2CC6-E842-BA8E-42D3B8B4D287}" srcOrd="2" destOrd="0" presId="urn:microsoft.com/office/officeart/2005/8/layout/radial4"/>
    <dgm:cxn modelId="{2284A13D-B327-C549-BBF2-321EC659226F}" type="presParOf" srcId="{E3E5F20F-AE1A-654E-BF1A-A9252C5D8219}" destId="{0287EE92-96BA-874A-8F32-D5D95F005A2D}" srcOrd="3" destOrd="0" presId="urn:microsoft.com/office/officeart/2005/8/layout/radial4"/>
    <dgm:cxn modelId="{166BC453-116C-CF44-B36F-6CA23AB174FC}" type="presParOf" srcId="{E3E5F20F-AE1A-654E-BF1A-A9252C5D8219}" destId="{31628546-9D0D-CC4E-BAFD-8010FC15905A}" srcOrd="4" destOrd="0" presId="urn:microsoft.com/office/officeart/2005/8/layout/radial4"/>
    <dgm:cxn modelId="{7E90C203-E204-0B41-B727-F00C8F7A0358}" type="presParOf" srcId="{E3E5F20F-AE1A-654E-BF1A-A9252C5D8219}" destId="{E37DE1AE-4E66-344F-B468-C85B30467108}" srcOrd="5" destOrd="0" presId="urn:microsoft.com/office/officeart/2005/8/layout/radial4"/>
    <dgm:cxn modelId="{AE81C280-2CC8-6642-8A0A-E9CA7B516E39}" type="presParOf" srcId="{E3E5F20F-AE1A-654E-BF1A-A9252C5D8219}" destId="{B1B8ED36-8A1E-E347-A966-8997C5A25CF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A668D-85F0-4844-86E2-5A0CB2DD3635}">
      <dsp:nvSpPr>
        <dsp:cNvPr id="0" name=""/>
        <dsp:cNvSpPr/>
      </dsp:nvSpPr>
      <dsp:spPr>
        <a:xfrm>
          <a:off x="1560751" y="1527272"/>
          <a:ext cx="1222390" cy="141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16"/>
              </a:lnTo>
              <a:lnTo>
                <a:pt x="1222390" y="70716"/>
              </a:lnTo>
              <a:lnTo>
                <a:pt x="1222390" y="14143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F1EAF-87AD-6C4D-9022-3270F98F108B}">
      <dsp:nvSpPr>
        <dsp:cNvPr id="0" name=""/>
        <dsp:cNvSpPr/>
      </dsp:nvSpPr>
      <dsp:spPr>
        <a:xfrm>
          <a:off x="1560751" y="1527272"/>
          <a:ext cx="407463" cy="141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16"/>
              </a:lnTo>
              <a:lnTo>
                <a:pt x="407463" y="70716"/>
              </a:lnTo>
              <a:lnTo>
                <a:pt x="407463" y="14143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8DF81-7B2A-C743-B61B-9C45D9F4B7E5}">
      <dsp:nvSpPr>
        <dsp:cNvPr id="0" name=""/>
        <dsp:cNvSpPr/>
      </dsp:nvSpPr>
      <dsp:spPr>
        <a:xfrm>
          <a:off x="1153288" y="1527272"/>
          <a:ext cx="407463" cy="141433"/>
        </a:xfrm>
        <a:custGeom>
          <a:avLst/>
          <a:gdLst/>
          <a:ahLst/>
          <a:cxnLst/>
          <a:rect l="0" t="0" r="0" b="0"/>
          <a:pathLst>
            <a:path>
              <a:moveTo>
                <a:pt x="407463" y="0"/>
              </a:moveTo>
              <a:lnTo>
                <a:pt x="407463" y="70716"/>
              </a:lnTo>
              <a:lnTo>
                <a:pt x="0" y="70716"/>
              </a:lnTo>
              <a:lnTo>
                <a:pt x="0" y="14143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61BCE-03BD-164F-BAE5-58D7BFCC14F5}">
      <dsp:nvSpPr>
        <dsp:cNvPr id="0" name=""/>
        <dsp:cNvSpPr/>
      </dsp:nvSpPr>
      <dsp:spPr>
        <a:xfrm>
          <a:off x="338361" y="1527272"/>
          <a:ext cx="1222390" cy="141433"/>
        </a:xfrm>
        <a:custGeom>
          <a:avLst/>
          <a:gdLst/>
          <a:ahLst/>
          <a:cxnLst/>
          <a:rect l="0" t="0" r="0" b="0"/>
          <a:pathLst>
            <a:path>
              <a:moveTo>
                <a:pt x="1222390" y="0"/>
              </a:moveTo>
              <a:lnTo>
                <a:pt x="1222390" y="70716"/>
              </a:lnTo>
              <a:lnTo>
                <a:pt x="0" y="70716"/>
              </a:lnTo>
              <a:lnTo>
                <a:pt x="0" y="14143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7B81B-408F-124F-AD27-FCA2EF5D7605}">
      <dsp:nvSpPr>
        <dsp:cNvPr id="0" name=""/>
        <dsp:cNvSpPr/>
      </dsp:nvSpPr>
      <dsp:spPr>
        <a:xfrm>
          <a:off x="1092266" y="1190526"/>
          <a:ext cx="936970" cy="336746"/>
        </a:xfrm>
        <a:prstGeom prst="rect">
          <a:avLst/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Human Reliance on Coral Reefs </a:t>
          </a:r>
        </a:p>
      </dsp:txBody>
      <dsp:txXfrm>
        <a:off x="1092266" y="1190526"/>
        <a:ext cx="936970" cy="336746"/>
      </dsp:txXfrm>
    </dsp:sp>
    <dsp:sp modelId="{CB0E7DDB-13E5-EF49-A1AD-16DBD28C6872}">
      <dsp:nvSpPr>
        <dsp:cNvPr id="0" name=""/>
        <dsp:cNvSpPr/>
      </dsp:nvSpPr>
      <dsp:spPr>
        <a:xfrm>
          <a:off x="1614" y="1668706"/>
          <a:ext cx="673493" cy="33674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Medicinal Development</a:t>
          </a:r>
        </a:p>
      </dsp:txBody>
      <dsp:txXfrm>
        <a:off x="1614" y="1668706"/>
        <a:ext cx="673493" cy="336746"/>
      </dsp:txXfrm>
    </dsp:sp>
    <dsp:sp modelId="{633C72B4-5B71-D241-A88E-3A3FB5F83CE1}">
      <dsp:nvSpPr>
        <dsp:cNvPr id="0" name=""/>
        <dsp:cNvSpPr/>
      </dsp:nvSpPr>
      <dsp:spPr>
        <a:xfrm>
          <a:off x="816541" y="1668706"/>
          <a:ext cx="673493" cy="33071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Food Source: </a:t>
          </a:r>
          <a:r>
            <a:rPr lang="en-US" sz="600" kern="1200" dirty="0"/>
            <a:t>Local &amp; Commercial Fishing</a:t>
          </a:r>
        </a:p>
      </dsp:txBody>
      <dsp:txXfrm>
        <a:off x="816541" y="1668706"/>
        <a:ext cx="673493" cy="330715"/>
      </dsp:txXfrm>
    </dsp:sp>
    <dsp:sp modelId="{1FDB5F1A-C728-2E44-9FA6-7C22A3DC8F00}">
      <dsp:nvSpPr>
        <dsp:cNvPr id="0" name=""/>
        <dsp:cNvSpPr/>
      </dsp:nvSpPr>
      <dsp:spPr>
        <a:xfrm>
          <a:off x="1631468" y="1668706"/>
          <a:ext cx="673493" cy="33674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Coastal Protection: </a:t>
          </a:r>
          <a:r>
            <a:rPr lang="en-US" sz="600" kern="1200" dirty="0"/>
            <a:t>Storms and Erosion</a:t>
          </a:r>
        </a:p>
      </dsp:txBody>
      <dsp:txXfrm>
        <a:off x="1631468" y="1668706"/>
        <a:ext cx="673493" cy="336746"/>
      </dsp:txXfrm>
    </dsp:sp>
    <dsp:sp modelId="{76112C83-713F-394E-8AEC-5DCD2154B06E}">
      <dsp:nvSpPr>
        <dsp:cNvPr id="0" name=""/>
        <dsp:cNvSpPr/>
      </dsp:nvSpPr>
      <dsp:spPr>
        <a:xfrm>
          <a:off x="2446395" y="1668706"/>
          <a:ext cx="673493" cy="33674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Recreational Activities:  </a:t>
          </a:r>
          <a:r>
            <a:rPr lang="en-US" sz="600" kern="1200" dirty="0"/>
            <a:t>Swimming &amp; Diving </a:t>
          </a:r>
        </a:p>
      </dsp:txBody>
      <dsp:txXfrm>
        <a:off x="2446395" y="1668706"/>
        <a:ext cx="673493" cy="336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300-C7A4-E545-B7F2-8071258ED95B}">
      <dsp:nvSpPr>
        <dsp:cNvPr id="0" name=""/>
        <dsp:cNvSpPr/>
      </dsp:nvSpPr>
      <dsp:spPr>
        <a:xfrm>
          <a:off x="1568138" y="1181002"/>
          <a:ext cx="1171015" cy="667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Statistical Techniques</a:t>
          </a:r>
        </a:p>
      </dsp:txBody>
      <dsp:txXfrm>
        <a:off x="1739629" y="1278813"/>
        <a:ext cx="828033" cy="472273"/>
      </dsp:txXfrm>
    </dsp:sp>
    <dsp:sp modelId="{0FFAC469-4028-9E4D-8AEB-B2F3DF38E1F4}">
      <dsp:nvSpPr>
        <dsp:cNvPr id="0" name=""/>
        <dsp:cNvSpPr/>
      </dsp:nvSpPr>
      <dsp:spPr>
        <a:xfrm rot="12544788">
          <a:off x="547919" y="832496"/>
          <a:ext cx="1201125" cy="24690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FBAECB-2CC6-E842-BA8E-42D3B8B4D287}">
      <dsp:nvSpPr>
        <dsp:cNvPr id="0" name=""/>
        <dsp:cNvSpPr/>
      </dsp:nvSpPr>
      <dsp:spPr>
        <a:xfrm>
          <a:off x="51549" y="211181"/>
          <a:ext cx="1144150" cy="905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Hypothesis Testing:        </a:t>
          </a:r>
          <a:r>
            <a:rPr lang="en-US" sz="1200" b="0" kern="1200" dirty="0" err="1"/>
            <a:t>Levene’s</a:t>
          </a:r>
          <a:r>
            <a:rPr lang="en-US" sz="1200" b="0" kern="1200" dirty="0"/>
            <a:t> Test, ANOVA, &amp; T-Test</a:t>
          </a:r>
          <a:endParaRPr lang="en-US" sz="1200" b="1" kern="1200" dirty="0"/>
        </a:p>
      </dsp:txBody>
      <dsp:txXfrm>
        <a:off x="78078" y="237710"/>
        <a:ext cx="1091092" cy="852695"/>
      </dsp:txXfrm>
    </dsp:sp>
    <dsp:sp modelId="{0287EE92-96BA-874A-8F32-D5D95F005A2D}">
      <dsp:nvSpPr>
        <dsp:cNvPr id="0" name=""/>
        <dsp:cNvSpPr/>
      </dsp:nvSpPr>
      <dsp:spPr>
        <a:xfrm rot="16200000">
          <a:off x="1774771" y="634574"/>
          <a:ext cx="757749" cy="24690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628546-9D0D-CC4E-BAFD-8010FC15905A}">
      <dsp:nvSpPr>
        <dsp:cNvPr id="0" name=""/>
        <dsp:cNvSpPr/>
      </dsp:nvSpPr>
      <dsp:spPr>
        <a:xfrm>
          <a:off x="1507372" y="49946"/>
          <a:ext cx="1292547" cy="658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Building:</a:t>
          </a:r>
          <a:r>
            <a:rPr lang="en-US" sz="1200" b="0" kern="1200" dirty="0"/>
            <a:t>    Two-Part Approach</a:t>
          </a:r>
          <a:endParaRPr lang="en-US" sz="1200" b="1" kern="1200" dirty="0"/>
        </a:p>
      </dsp:txBody>
      <dsp:txXfrm>
        <a:off x="1526656" y="69230"/>
        <a:ext cx="1253979" cy="619841"/>
      </dsp:txXfrm>
    </dsp:sp>
    <dsp:sp modelId="{E37DE1AE-4E66-344F-B468-C85B30467108}">
      <dsp:nvSpPr>
        <dsp:cNvPr id="0" name=""/>
        <dsp:cNvSpPr/>
      </dsp:nvSpPr>
      <dsp:spPr>
        <a:xfrm rot="19908312">
          <a:off x="2570837" y="852572"/>
          <a:ext cx="1176243" cy="24690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B8ED36-8A1E-E347-A966-8997C5A25CF9}">
      <dsp:nvSpPr>
        <dsp:cNvPr id="0" name=""/>
        <dsp:cNvSpPr/>
      </dsp:nvSpPr>
      <dsp:spPr>
        <a:xfrm>
          <a:off x="3117576" y="225429"/>
          <a:ext cx="1119443" cy="9454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Machine Learning:             </a:t>
          </a:r>
          <a:r>
            <a:rPr lang="en-US" sz="1200" kern="1200" dirty="0"/>
            <a:t>K-Means Clustering</a:t>
          </a:r>
        </a:p>
      </dsp:txBody>
      <dsp:txXfrm>
        <a:off x="3145267" y="253120"/>
        <a:ext cx="1064061" cy="890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E13A6-88DB-6944-8890-18A1935E5E78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3AD0-CED5-F04C-B1A7-33D4A5F0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3AD0-CED5-F04C-B1A7-33D4A5F0F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0430-4FDB-5BB8-84EF-F35FFBC1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3D4A-FB62-46FF-2A02-740E5C4F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AE14-A488-707A-11DC-94197B85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FEF2-20DF-904C-C44F-7D91CF51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6946-C815-ABF3-1CCD-BB539E8D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0984-3462-0614-4C4F-FA738EDC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3A73C-1825-A173-CF92-7DF56A07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7B16-DB33-6B2D-1981-B269FE2E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C3BE-A18F-2626-9394-53EF04E2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7F30-B3F9-E0B3-0504-DC04BC4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527AE-2068-C422-B6A5-C8DDE1F46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219A-D861-CAD0-7E0C-1BA0CBCF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4407-310A-7488-389A-595570F6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5675-4E66-BAF1-A6FE-C10E3FCB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56B5-01C1-8C6B-CF92-52C9B8AF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819-D659-E263-0CE0-7E3DD739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068F-58D6-4284-74C7-4756A269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58E9-D1D8-0931-57B8-6250C08E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D106-B4D3-8EB6-9535-A73E615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5D11-36AE-A942-88F6-93D21E0A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7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016A-88DD-4B08-5405-C3D3CEEE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68CE-7D03-66AD-9AF2-3FFBADBC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99-3231-F6C2-B483-CA48B1C7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AD0F-D731-E461-C15B-1C598B6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3538-D68B-D66C-18E9-DDC400E0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8D2F-5F56-3177-59B4-7B63ADF6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A9E-6CEF-7CE9-00FA-5A667315C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A3F5D-B158-D286-B37A-15F4B229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5D2F-2A96-01BD-F93B-DC4F179A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0A6B1-EC10-C33B-8FD7-C2C80887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53EBF-9D0E-0BE9-459A-CF833020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330D-B3C5-FD88-5AA5-B9ADD3E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F7F2-1FEC-5778-2904-592368E5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6261B-CB86-AE79-8196-71AACFA4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D3D3-4958-3CAD-74CE-328D727A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C7A54-5E54-A94D-9D9C-27A3D13B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C834C-9E2D-A108-538D-FED68901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402B-58DE-E59B-11E0-CB0092B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7BFC4-FD9B-20EF-B6BE-E42D8167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1B3-D71D-0CBA-897D-9CE19A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300AE-B78E-76F1-6F0A-D39C3151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90C68-E5DF-AB93-4326-87D8159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21EB5-000A-32E4-295D-8D142B6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89C78-BD85-BB1D-E5A3-68EA678D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856D9-25FD-04A9-F0CC-1C024C1D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6AA4-6E97-B64F-3E35-3315FC97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6124-3EBE-5DA2-009F-05CEFBFF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2957-FF7B-015D-A4A0-2F467F2C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5FFC4-4F82-8634-6FA6-B6AA0DD2C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AFE47-A3ED-4D97-6393-92D51BDA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42E7F-F010-00AA-84CF-8A3F87BC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55A5-FA37-5EA6-1FC7-E29E287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E4B2-295C-4500-0F52-70285A56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98BAC-D14C-3064-E4F8-D238F90F2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D4989-4515-0B43-FC89-74AEC33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221D-A395-3CB8-9041-8844B17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AF711-36A3-B8FA-E35C-171411DE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B760-3671-49FF-AEF3-9BF96CB4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571C-F364-6482-1E7D-13DBF319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D7DB4-95BA-B75B-B2D3-1D812C6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D3A8-EA2A-15B7-2D2D-DF6C9941F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8210-AA10-E444-85B9-B2E8A2D7A3D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407E-1FF9-FAAB-7DF8-6D22B137E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1894-E41D-AFA3-FCC4-E8134FD2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C49F-F326-F146-B0B8-25C241582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5" Type="http://schemas.openxmlformats.org/officeDocument/2006/relationships/diagramData" Target="../diagrams/data1.xml"/><Relationship Id="rId15" Type="http://schemas.microsoft.com/office/2007/relationships/diagramDrawing" Target="../diagrams/drawing2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3A3F83-2965-06ED-2ED9-E11919F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821" y="120317"/>
            <a:ext cx="8233611" cy="86293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6A242-E22A-9F03-182C-650CF66DEB80}"/>
              </a:ext>
            </a:extLst>
          </p:cNvPr>
          <p:cNvSpPr/>
          <p:nvPr/>
        </p:nvSpPr>
        <p:spPr>
          <a:xfrm>
            <a:off x="342901" y="1584830"/>
            <a:ext cx="11506200" cy="457200"/>
          </a:xfrm>
          <a:prstGeom prst="rect">
            <a:avLst/>
          </a:prstGeom>
          <a:solidFill>
            <a:srgbClr val="002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35BD1-497C-0B2A-FE02-0603F72F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900" y="226939"/>
            <a:ext cx="1188119" cy="1251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789B8-20D8-2019-88E9-54078F1096F6}"/>
              </a:ext>
            </a:extLst>
          </p:cNvPr>
          <p:cNvSpPr txBox="1"/>
          <p:nvPr/>
        </p:nvSpPr>
        <p:spPr>
          <a:xfrm>
            <a:off x="1503947" y="120317"/>
            <a:ext cx="918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An ecologically based statistical probe into the longitudinal status of reef fish of Grand Cayman Island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7CF2E-F7BA-709E-9118-FBC9884D8A6C}"/>
              </a:ext>
            </a:extLst>
          </p:cNvPr>
          <p:cNvSpPr txBox="1"/>
          <p:nvPr/>
        </p:nvSpPr>
        <p:spPr>
          <a:xfrm>
            <a:off x="2876528" y="1131294"/>
            <a:ext cx="6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Adam Bruce, ’23; Abhishek Chakraborty, PhD; Bart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Stasio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PhD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BB86D-517B-D98D-9441-9093FBAFBC84}"/>
              </a:ext>
            </a:extLst>
          </p:cNvPr>
          <p:cNvSpPr/>
          <p:nvPr/>
        </p:nvSpPr>
        <p:spPr>
          <a:xfrm>
            <a:off x="342897" y="2147812"/>
            <a:ext cx="3289251" cy="2178050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CDA-B2F2-5874-E3E3-3D172E0B6317}"/>
              </a:ext>
            </a:extLst>
          </p:cNvPr>
          <p:cNvSpPr txBox="1"/>
          <p:nvPr/>
        </p:nvSpPr>
        <p:spPr>
          <a:xfrm>
            <a:off x="312820" y="2167715"/>
            <a:ext cx="328924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BACKGROUND</a:t>
            </a:r>
            <a:endParaRPr lang="en-US" sz="8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Calibri" panose="020F0502020204030204" pitchFamily="34" charset="0"/>
              </a:rPr>
              <a:t>Coral reefs support more species per unit area than any other marine environment in the world (Ogden and </a:t>
            </a:r>
            <a:r>
              <a:rPr lang="en-US" sz="900" dirty="0" err="1">
                <a:effectLst/>
                <a:latin typeface="Calibri" panose="020F0502020204030204" pitchFamily="34" charset="0"/>
              </a:rPr>
              <a:t>Lobel</a:t>
            </a:r>
            <a:r>
              <a:rPr lang="en-US" sz="900" dirty="0">
                <a:effectLst/>
                <a:latin typeface="Calibri" panose="020F0502020204030204" pitchFamily="34" charset="0"/>
              </a:rPr>
              <a:t>, 1978)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</a:rPr>
              <a:t>F</a:t>
            </a:r>
            <a:r>
              <a:rPr lang="en-US" sz="900" dirty="0">
                <a:effectLst/>
                <a:latin typeface="Calibri" panose="020F0502020204030204" pitchFamily="34" charset="0"/>
              </a:rPr>
              <a:t>ish are an integral part of </a:t>
            </a:r>
            <a:r>
              <a:rPr lang="en-US" sz="900" dirty="0">
                <a:latin typeface="Calibri" panose="020F0502020204030204" pitchFamily="34" charset="0"/>
              </a:rPr>
              <a:t>reef</a:t>
            </a:r>
            <a:r>
              <a:rPr lang="en-US" sz="900" dirty="0">
                <a:effectLst/>
                <a:latin typeface="Calibri" panose="020F0502020204030204" pitchFamily="34" charset="0"/>
              </a:rPr>
              <a:t>s, so their abundance serves as a major indicator of overall reef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</a:rPr>
              <a:t>L</a:t>
            </a:r>
            <a:r>
              <a:rPr lang="en-US" sz="900" dirty="0">
                <a:effectLst/>
                <a:latin typeface="Calibri" panose="020F0502020204030204" pitchFamily="34" charset="0"/>
              </a:rPr>
              <a:t>ong-term health is a priority for humans</a:t>
            </a:r>
          </a:p>
          <a:p>
            <a:endParaRPr lang="en-US" sz="900" dirty="0">
              <a:effectLst/>
              <a:latin typeface="Calibri" panose="020F0502020204030204" pitchFamily="34" charset="0"/>
            </a:endParaRPr>
          </a:p>
          <a:p>
            <a:endParaRPr lang="en-US" sz="1000" dirty="0">
              <a:effectLst/>
              <a:latin typeface="Calibri" panose="020F0502020204030204" pitchFamily="34" charset="0"/>
            </a:endParaRPr>
          </a:p>
          <a:p>
            <a:endParaRPr lang="en-US" sz="1000" dirty="0">
              <a:effectLst/>
              <a:latin typeface="Calibri" panose="020F0502020204030204" pitchFamily="34" charset="0"/>
            </a:endParaRPr>
          </a:p>
          <a:p>
            <a:endParaRPr lang="en-US" sz="10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effectLst/>
              <a:latin typeface="Calibri" panose="020F0502020204030204" pitchFamily="34" charset="0"/>
            </a:endParaRPr>
          </a:p>
          <a:p>
            <a:endParaRPr lang="en-US" sz="800" dirty="0"/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Calibri" panose="020F0502020204030204" pitchFamily="34" charset="0"/>
              </a:rPr>
              <a:t>Lawrence University Marine Program (LUMP)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Calibri" panose="020F0502020204030204" pitchFamily="34" charset="0"/>
              </a:rPr>
              <a:t>Grand Cayman Island 1998-2018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Calibri" panose="020F0502020204030204" pitchFamily="34" charset="0"/>
              </a:rPr>
              <a:t>Reef Environmental Education Foundation (REEF) roving diver techniques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AEF9264-3C30-CA64-ABC5-741A7CE95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108" y="5319773"/>
            <a:ext cx="1635961" cy="1349060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29C4A81-848D-D7CF-CBD5-707486487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4990"/>
              </p:ext>
            </p:extLst>
          </p:nvPr>
        </p:nvGraphicFramePr>
        <p:xfrm>
          <a:off x="432401" y="2194232"/>
          <a:ext cx="3121503" cy="319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74FD0F3-6E30-2680-1F8E-8FA6747C6223}"/>
              </a:ext>
            </a:extLst>
          </p:cNvPr>
          <p:cNvSpPr/>
          <p:nvPr/>
        </p:nvSpPr>
        <p:spPr>
          <a:xfrm>
            <a:off x="342897" y="4389726"/>
            <a:ext cx="3289251" cy="2316880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6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240C61-4099-DE59-34AF-5143CC25B89C}"/>
              </a:ext>
            </a:extLst>
          </p:cNvPr>
          <p:cNvSpPr txBox="1"/>
          <p:nvPr/>
        </p:nvSpPr>
        <p:spPr>
          <a:xfrm>
            <a:off x="1134663" y="4370002"/>
            <a:ext cx="1635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37CCA6-3AEB-CCBA-1D20-2C0C8F0B9792}"/>
              </a:ext>
            </a:extLst>
          </p:cNvPr>
          <p:cNvSpPr/>
          <p:nvPr/>
        </p:nvSpPr>
        <p:spPr>
          <a:xfrm>
            <a:off x="8437933" y="2126235"/>
            <a:ext cx="3411168" cy="3078408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6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551515-83AB-42F4-EC7B-F871D4400BA4}"/>
              </a:ext>
            </a:extLst>
          </p:cNvPr>
          <p:cNvSpPr/>
          <p:nvPr/>
        </p:nvSpPr>
        <p:spPr>
          <a:xfrm>
            <a:off x="8437933" y="5282001"/>
            <a:ext cx="3411168" cy="1424604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6FF"/>
              </a:solidFill>
            </a:endParaRPr>
          </a:p>
        </p:txBody>
      </p:sp>
      <p:pic>
        <p:nvPicPr>
          <p:cNvPr id="30" name="Picture 29" descr="Diagram&#10;&#10;Description automatically generated with low confidence">
            <a:extLst>
              <a:ext uri="{FF2B5EF4-FFF2-40B4-BE49-F238E27FC236}">
                <a16:creationId xmlns:a16="http://schemas.microsoft.com/office/drawing/2014/main" id="{EA00CAF8-8A3B-6D03-A2A4-9BACBFE1F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785" y="5319773"/>
            <a:ext cx="1755058" cy="134906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0D3417-DB8D-3615-EF6C-19E7DF590EED}"/>
              </a:ext>
            </a:extLst>
          </p:cNvPr>
          <p:cNvSpPr/>
          <p:nvPr/>
        </p:nvSpPr>
        <p:spPr>
          <a:xfrm>
            <a:off x="3840480" y="2147812"/>
            <a:ext cx="4389120" cy="4558793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6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C9E71-5C26-B631-93B1-F09E3CFB8D98}"/>
              </a:ext>
            </a:extLst>
          </p:cNvPr>
          <p:cNvSpPr txBox="1"/>
          <p:nvPr/>
        </p:nvSpPr>
        <p:spPr>
          <a:xfrm>
            <a:off x="3878706" y="2167715"/>
            <a:ext cx="43126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METHODS &amp; RESULTS</a:t>
            </a:r>
            <a:endParaRPr lang="en-US" sz="1500" dirty="0"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E14BAF-9F87-D8AD-51A3-11777915F186}"/>
              </a:ext>
            </a:extLst>
          </p:cNvPr>
          <p:cNvSpPr txBox="1"/>
          <p:nvPr/>
        </p:nvSpPr>
        <p:spPr>
          <a:xfrm>
            <a:off x="8498892" y="2126234"/>
            <a:ext cx="32892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CONCLUSIONS</a:t>
            </a:r>
            <a:endParaRPr lang="en-US" sz="1500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A15B2-8F5F-3333-D2BB-601A6948552C}"/>
              </a:ext>
            </a:extLst>
          </p:cNvPr>
          <p:cNvSpPr txBox="1"/>
          <p:nvPr/>
        </p:nvSpPr>
        <p:spPr>
          <a:xfrm>
            <a:off x="8755593" y="5276944"/>
            <a:ext cx="29361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US" sz="1500" dirty="0">
              <a:latin typeface="Calibri" panose="020F0502020204030204" pitchFamily="34" charset="0"/>
            </a:endParaRP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677F6B44-CCF2-52D0-C642-6E5BC85C0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79382"/>
              </p:ext>
            </p:extLst>
          </p:nvPr>
        </p:nvGraphicFramePr>
        <p:xfrm>
          <a:off x="3877824" y="2471562"/>
          <a:ext cx="4294939" cy="189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313F23ED-47E2-684E-2810-4560B0B39F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81314" y="4528555"/>
            <a:ext cx="2605409" cy="21025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5DE5E82-926E-1CD2-97BF-4B9A94AC21E1}"/>
              </a:ext>
            </a:extLst>
          </p:cNvPr>
          <p:cNvSpPr txBox="1"/>
          <p:nvPr/>
        </p:nvSpPr>
        <p:spPr>
          <a:xfrm>
            <a:off x="3913098" y="4335008"/>
            <a:ext cx="213080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highlight>
                  <a:srgbClr val="FFFF00"/>
                </a:highlight>
              </a:rPr>
              <a:t>Families in Decline: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Predators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00" dirty="0" err="1"/>
              <a:t>Lutjanidae</a:t>
            </a:r>
            <a:endParaRPr lang="en-US" sz="900" dirty="0"/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00" dirty="0"/>
              <a:t>Serranidae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00" dirty="0" err="1"/>
              <a:t>Holocentridae</a:t>
            </a:r>
            <a:endParaRPr lang="en-US" sz="900" dirty="0"/>
          </a:p>
          <a:p>
            <a:pPr lvl="1"/>
            <a:endParaRPr 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04E627-1C75-E7D7-C6DC-8A2A10290A79}"/>
              </a:ext>
            </a:extLst>
          </p:cNvPr>
          <p:cNvSpPr txBox="1"/>
          <p:nvPr/>
        </p:nvSpPr>
        <p:spPr>
          <a:xfrm>
            <a:off x="3914245" y="5065857"/>
            <a:ext cx="1631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/>
              <a:t>Herbivores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00" dirty="0" err="1"/>
              <a:t>Scaridae</a:t>
            </a:r>
            <a:endParaRPr lang="en-US" sz="900" dirty="0"/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00" dirty="0" err="1"/>
              <a:t>Pomacentridae</a:t>
            </a:r>
            <a:endParaRPr lang="en-US" sz="900" dirty="0"/>
          </a:p>
        </p:txBody>
      </p:sp>
      <p:pic>
        <p:nvPicPr>
          <p:cNvPr id="59" name="Picture 58" descr="A fish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3150CDA8-8AD9-9F70-AF93-F9C7CCFDC0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69996" y="5573688"/>
            <a:ext cx="1711318" cy="105737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B9B1C63-CAFD-8F75-0A52-1FD14EA07DD1}"/>
              </a:ext>
            </a:extLst>
          </p:cNvPr>
          <p:cNvSpPr txBox="1"/>
          <p:nvPr/>
        </p:nvSpPr>
        <p:spPr>
          <a:xfrm>
            <a:off x="8407854" y="2583198"/>
            <a:ext cx="3411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Ineffective Marine Protected Areas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Result of lack of continuous habitat (Mosquera et al.,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11322BA-1FC5-1A39-2C8D-474B54E29A5F}"/>
              </a:ext>
            </a:extLst>
          </p:cNvPr>
          <p:cNvSpPr txBox="1"/>
          <p:nvPr/>
        </p:nvSpPr>
        <p:spPr>
          <a:xfrm>
            <a:off x="8400766" y="3059653"/>
            <a:ext cx="344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71% of families in decline are major predators or herbivores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“Phase-Shifts” occurring (Williamson et al., 2014)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8ADEBB1-2377-46EB-6F7C-856AB078637E}"/>
              </a:ext>
            </a:extLst>
          </p:cNvPr>
          <p:cNvSpPr txBox="1"/>
          <p:nvPr/>
        </p:nvSpPr>
        <p:spPr>
          <a:xfrm>
            <a:off x="8407854" y="3418737"/>
            <a:ext cx="3350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Increasing invasive Lionfish densities 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000" dirty="0"/>
              <a:t>Decreasing abundance and biomass of native reef fish (</a:t>
            </a:r>
            <a:r>
              <a:rPr lang="en-US" sz="1000" dirty="0" err="1"/>
              <a:t>Benkwitt</a:t>
            </a:r>
            <a:r>
              <a:rPr lang="en-US" sz="1000" dirty="0"/>
              <a:t>, 2015)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F0D55CC-E831-E9F7-6E8B-F4719F1A3A85}"/>
              </a:ext>
            </a:extLst>
          </p:cNvPr>
          <p:cNvSpPr txBox="1"/>
          <p:nvPr/>
        </p:nvSpPr>
        <p:spPr>
          <a:xfrm>
            <a:off x="8332159" y="4021555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>
                <a:highlight>
                  <a:srgbClr val="FFFF00"/>
                </a:highlight>
              </a:rPr>
              <a:t>Future Remediation Efforts</a:t>
            </a:r>
          </a:p>
          <a:p>
            <a:pPr marL="628650" lvl="1" indent="-171450">
              <a:buFont typeface="Wingdings" pitchFamily="2" charset="2"/>
              <a:buChar char="Ø"/>
            </a:pPr>
            <a:endParaRPr lang="en-US" sz="10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1A5968D-247C-D250-8A5D-C7507DB39CD4}"/>
              </a:ext>
            </a:extLst>
          </p:cNvPr>
          <p:cNvSpPr txBox="1"/>
          <p:nvPr/>
        </p:nvSpPr>
        <p:spPr>
          <a:xfrm>
            <a:off x="8399707" y="2396374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>
                <a:highlight>
                  <a:srgbClr val="FFFF00"/>
                </a:highlight>
              </a:rPr>
              <a:t>Reef Health in Decline:</a:t>
            </a:r>
          </a:p>
          <a:p>
            <a:endParaRPr lang="en-US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A5AC130-801F-5B2E-56A1-73F202B3ED6F}"/>
              </a:ext>
            </a:extLst>
          </p:cNvPr>
          <p:cNvSpPr txBox="1"/>
          <p:nvPr/>
        </p:nvSpPr>
        <p:spPr>
          <a:xfrm>
            <a:off x="8407854" y="4224502"/>
            <a:ext cx="3248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Restructuring Marine Protected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Quantifying macroalgae overgrowth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Commercial fishing regulations for predator and herbivore families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Developing community-wide education programs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F81F23A-FA25-D28E-9433-AAD1A7C3B4E1}"/>
              </a:ext>
            </a:extLst>
          </p:cNvPr>
          <p:cNvSpPr txBox="1"/>
          <p:nvPr/>
        </p:nvSpPr>
        <p:spPr>
          <a:xfrm>
            <a:off x="8392810" y="5523752"/>
            <a:ext cx="342540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700" dirty="0" err="1"/>
              <a:t>Benkwitt</a:t>
            </a:r>
            <a:r>
              <a:rPr lang="en-US" sz="700" dirty="0"/>
              <a:t>, C. E. (2015). Non-linear effects of invasive lionfish density on native coral-reef fish communities. </a:t>
            </a:r>
            <a:r>
              <a:rPr lang="en-US" sz="700" i="1" dirty="0"/>
              <a:t>Biological Invasions. </a:t>
            </a:r>
            <a:r>
              <a:rPr lang="en-US" sz="700" dirty="0"/>
              <a:t>17, 1383-1395.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/>
              <a:t>Mosquera I., </a:t>
            </a:r>
            <a:r>
              <a:rPr lang="en-US" sz="700" dirty="0" err="1"/>
              <a:t>Coté</a:t>
            </a:r>
            <a:r>
              <a:rPr lang="en-US" sz="700" dirty="0"/>
              <a:t>, I. M., Jennings S., Reynolds J. D. (2000). Conservation benefits of marine reserves for fish populations. </a:t>
            </a:r>
            <a:r>
              <a:rPr lang="en-US" sz="700" i="1" dirty="0"/>
              <a:t>Animal Conservation. </a:t>
            </a:r>
            <a:r>
              <a:rPr lang="en-US" sz="700" dirty="0"/>
              <a:t>4, 321-332.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/>
              <a:t>Ogden, J. C., and </a:t>
            </a:r>
            <a:r>
              <a:rPr lang="en-US" sz="700" dirty="0" err="1"/>
              <a:t>Lobel</a:t>
            </a:r>
            <a:r>
              <a:rPr lang="en-US" sz="700" dirty="0"/>
              <a:t>, P. S. (1978). The role of herbivorous fishes and urchins in coral reef communities. </a:t>
            </a:r>
            <a:r>
              <a:rPr lang="en-US" sz="700" i="1" dirty="0"/>
              <a:t>Environmental Biology of Fishes. 3</a:t>
            </a:r>
            <a:r>
              <a:rPr lang="en-US" sz="700" dirty="0"/>
              <a:t>(1), 49-63.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/>
              <a:t>Williamson, D. H., </a:t>
            </a:r>
            <a:r>
              <a:rPr lang="en-US" sz="700" dirty="0" err="1"/>
              <a:t>Ceccarelli</a:t>
            </a:r>
            <a:r>
              <a:rPr lang="en-US" sz="700" dirty="0"/>
              <a:t>, D. M., Evans, R. D., Jones, G. P., and Russ, G. R. (2014). Habitat dynamics, marine reserve status, and the decline and recovery of coral reef fish communities. </a:t>
            </a:r>
            <a:r>
              <a:rPr lang="en-US" sz="700" i="1" dirty="0"/>
              <a:t>Ecology and Evolution. 4(4</a:t>
            </a:r>
            <a:r>
              <a:rPr lang="en-US" sz="700" dirty="0"/>
              <a:t>), 337-354.</a:t>
            </a:r>
          </a:p>
          <a:p>
            <a:pPr marL="228600" indent="-228600">
              <a:buFont typeface="+mj-lt"/>
              <a:buAutoNum type="arabicPeriod"/>
            </a:pPr>
            <a:endParaRPr lang="en-US" sz="600" dirty="0"/>
          </a:p>
          <a:p>
            <a:pPr marL="228600" indent="-228600">
              <a:buFont typeface="+mj-lt"/>
              <a:buAutoNum type="arabicPeriod"/>
            </a:pPr>
            <a:endParaRPr lang="en-US" sz="600" dirty="0"/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8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19424</TotalTime>
  <Words>415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L. Bruce</dc:creator>
  <cp:lastModifiedBy>Adam L. Bruce</cp:lastModifiedBy>
  <cp:revision>5</cp:revision>
  <dcterms:created xsi:type="dcterms:W3CDTF">2023-03-09T15:29:47Z</dcterms:created>
  <dcterms:modified xsi:type="dcterms:W3CDTF">2023-03-23T03:14:32Z</dcterms:modified>
</cp:coreProperties>
</file>