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22E72A-0AC4-4113-B704-7CC39EC7697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B7AD31-9441-4E12-9625-7F3F8EBDAEB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395B5-E5B5-47AD-95AB-C16CDD5FC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MVC</a:t>
            </a:r>
            <a:br>
              <a:rPr lang="en-PH" dirty="0"/>
            </a:br>
            <a:r>
              <a:rPr lang="en-PH" dirty="0"/>
              <a:t>Model-View-Controller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6D6644-6F69-4726-97A0-608F7EAB9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sz="2400" b="1" dirty="0">
                <a:solidFill>
                  <a:srgbClr val="FF0000"/>
                </a:solidFill>
              </a:rPr>
              <a:t>JIM S. JAMERO, MIT</a:t>
            </a:r>
          </a:p>
          <a:p>
            <a:r>
              <a:rPr lang="en-PH" sz="2400" dirty="0"/>
              <a:t>COLLEGE OF ENGINEERING AND TECHNOLOGY</a:t>
            </a:r>
          </a:p>
          <a:p>
            <a:r>
              <a:rPr lang="en-PH" sz="2400" dirty="0"/>
              <a:t>RAMON MAGSAYSAY MEMORIAL COLLEGES</a:t>
            </a:r>
          </a:p>
        </p:txBody>
      </p:sp>
    </p:spTree>
    <p:extLst>
      <p:ext uri="{BB962C8B-B14F-4D97-AF65-F5344CB8AC3E}">
        <p14:creationId xmlns:p14="http://schemas.microsoft.com/office/powerpoint/2010/main" val="387125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914400"/>
          </a:xfrm>
        </p:spPr>
        <p:txBody>
          <a:bodyPr>
            <a:normAutofit/>
          </a:bodyPr>
          <a:lstStyle/>
          <a:p>
            <a:r>
              <a:rPr lang="en-US" sz="5000" dirty="0" err="1"/>
              <a:t>CodeIgniter</a:t>
            </a:r>
            <a:r>
              <a:rPr lang="en-US" sz="5000" dirty="0"/>
              <a:t> Advantages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76962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914401"/>
            <a:ext cx="7543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It helps web developers to find out the errors in programming codes and fix-up the issues instantly in the web applications.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It provides you user-friendly interface that help developers to create a dynamic, flexible, secure and large web applications effectively in a short span of time.  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Web developers can make use of this powerful framework to customize the configuration files easily and it provides hassle-free migration from source to destination service hosting.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The framework helps the programmer to create both front-end and rear-end of a web application effectively and easily in a secured manner. 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Programmers can create web applications with additional features and high-end functionalities by using in-built resource and libraries of the </a:t>
            </a:r>
            <a:r>
              <a:rPr lang="en-US" sz="2400" dirty="0" err="1"/>
              <a:t>CodeIgniter</a:t>
            </a:r>
            <a:r>
              <a:rPr lang="en-US" sz="2400" dirty="0"/>
              <a:t>. </a:t>
            </a:r>
          </a:p>
          <a:p>
            <a:pPr>
              <a:buFont typeface="Wingdings" pitchFamily="2" charset="2"/>
              <a:buChar char="ü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914400"/>
          </a:xfrm>
        </p:spPr>
        <p:txBody>
          <a:bodyPr>
            <a:normAutofit/>
          </a:bodyPr>
          <a:lstStyle/>
          <a:p>
            <a:r>
              <a:rPr lang="en-US" sz="5000" dirty="0" err="1"/>
              <a:t>CodeIgniter</a:t>
            </a:r>
            <a:r>
              <a:rPr lang="en-US" sz="5000" dirty="0"/>
              <a:t> Disadvantages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76962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066800"/>
            <a:ext cx="754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Its PHP based only and not very object-oriented in some parts.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PHP4 legacy code.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Company-driven instead of community-driven.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Irregular releases.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Framework itself has no built-in ORM (only via 3rd party solutions)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143000"/>
          </a:xfrm>
        </p:spPr>
        <p:txBody>
          <a:bodyPr>
            <a:normAutofit/>
          </a:bodyPr>
          <a:lstStyle/>
          <a:p>
            <a:r>
              <a:rPr lang="en-US" sz="5000" dirty="0" err="1"/>
              <a:t>CodeIgniter</a:t>
            </a:r>
            <a:r>
              <a:rPr lang="en-US" sz="5000" dirty="0"/>
              <a:t> File Structure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76962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37160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cache:  Store Web Application  cache file.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controller:  Store Application Controller file.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:  Controller:  Store Application </a:t>
            </a:r>
            <a:r>
              <a:rPr lang="en-US" sz="2400" dirty="0" err="1"/>
              <a:t>config</a:t>
            </a:r>
            <a:r>
              <a:rPr lang="en-US" sz="2400" dirty="0"/>
              <a:t> file.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helpers: Controller:  Store Custom helper function file.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language: Store Language file (if you want to develop application multi language).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libraries:  Store custom library file.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 logs:  Store logging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066800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3074" name="Picture 2" descr="C:\Users\hp\Desktop\codeigniter-for-project-lesson-103-introduction-to-codeigniter-1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371600"/>
            <a:ext cx="3276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143000"/>
          </a:xfrm>
        </p:spPr>
        <p:txBody>
          <a:bodyPr>
            <a:normAutofit/>
          </a:bodyPr>
          <a:lstStyle/>
          <a:p>
            <a:r>
              <a:rPr lang="en-US" sz="5000" dirty="0" err="1"/>
              <a:t>CodeIgniter</a:t>
            </a:r>
            <a:r>
              <a:rPr lang="en-US" sz="5000" dirty="0"/>
              <a:t> File Structure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76962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371600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models:  Store Application Model file.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/>
              <a:t>third_party</a:t>
            </a:r>
            <a:r>
              <a:rPr lang="en-US" sz="2400" dirty="0"/>
              <a:t>:  Store party class and function file.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view:  Store Application View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1066800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pic>
        <p:nvPicPr>
          <p:cNvPr id="3074" name="Picture 2" descr="C:\Users\hp\Desktop\codeigniter-for-project-lesson-103-introduction-to-codeigniter-11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371600"/>
            <a:ext cx="3276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r>
              <a:rPr lang="en-US" sz="5000" dirty="0"/>
              <a:t>Why PHP framework?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2209800"/>
            <a:ext cx="7772400" cy="4114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/>
              <a:t> PHP frameworks help to promote rapid application development (RAD), which saves you time, helps build more stable applications, and reduces the amount of repetitive coding for developers.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/>
              <a:t> Without a PHP Framework in place, it gets much more difficult to produce applications since you’ll have to repeatedly code a lot of PHP.  You’ll also have to execute the connection between your database and whatever application you develop from scratch. Meanwhile, using a </a:t>
            </a:r>
            <a:r>
              <a:rPr lang="en-US" sz="2800" b="1" dirty="0"/>
              <a:t>PHP Framework makes it easier</a:t>
            </a:r>
            <a:r>
              <a:rPr lang="en-US" sz="2800" dirty="0"/>
              <a:t> for you to ensure this connection.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r>
              <a:rPr lang="en-US" sz="5000" dirty="0"/>
              <a:t>How framework works?</a:t>
            </a:r>
          </a:p>
        </p:txBody>
      </p:sp>
      <p:pic>
        <p:nvPicPr>
          <p:cNvPr id="1026" name="Picture 2" descr="C:\Users\hp\Desktop\mv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7543800" cy="53527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r>
              <a:rPr lang="en-US" sz="5000" dirty="0"/>
              <a:t>MVC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8001000" cy="5486400"/>
          </a:xfrm>
          <a:prstGeom prst="rect">
            <a:avLst/>
          </a:prstGeom>
        </p:spPr>
        <p:txBody>
          <a:bodyPr anchor="b">
            <a:normAutofit lnSpcReduction="10000"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/>
              <a:t> MVC is an architectural pattern featured in various popular programming languages which breaks apart your domain logic from your user interface. </a:t>
            </a:r>
          </a:p>
          <a:p>
            <a:pPr lvl="0"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28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Now what is domain logic ?</a:t>
            </a:r>
          </a:p>
          <a:p>
            <a:pPr lvl="0">
              <a:spcBef>
                <a:spcPct val="0"/>
              </a:spcBef>
            </a:pPr>
            <a:r>
              <a:rPr lang="en-US" sz="2800" dirty="0"/>
              <a:t>The domain logic is the function that handles information exchange between your database and your user interface. </a:t>
            </a:r>
          </a:p>
          <a:p>
            <a:pPr lvl="0"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dirty="0"/>
              <a:t>The </a:t>
            </a:r>
            <a:r>
              <a:rPr lang="en-US" sz="2800" b="1" dirty="0"/>
              <a:t>M</a:t>
            </a:r>
            <a:r>
              <a:rPr lang="en-US" sz="2800" dirty="0"/>
              <a:t> stands for the </a:t>
            </a:r>
            <a:r>
              <a:rPr lang="en-US" sz="2800" b="1" dirty="0"/>
              <a:t>raw data</a:t>
            </a:r>
            <a:r>
              <a:rPr lang="en-US" sz="2800" dirty="0"/>
              <a:t>, the </a:t>
            </a:r>
            <a:r>
              <a:rPr lang="en-US" sz="2800" b="1" dirty="0"/>
              <a:t>V</a:t>
            </a:r>
            <a:r>
              <a:rPr lang="en-US" sz="2800" dirty="0"/>
              <a:t> </a:t>
            </a:r>
            <a:r>
              <a:rPr lang="en-US" sz="2800" i="1" dirty="0"/>
              <a:t>(view/user interface)</a:t>
            </a:r>
            <a:r>
              <a:rPr lang="en-US" sz="2800" dirty="0"/>
              <a:t> represents what’s actually being </a:t>
            </a:r>
            <a:r>
              <a:rPr lang="en-US" sz="2800" b="1" dirty="0"/>
              <a:t>viewed</a:t>
            </a:r>
            <a:r>
              <a:rPr lang="en-US" sz="2800" dirty="0"/>
              <a:t>, and </a:t>
            </a:r>
            <a:r>
              <a:rPr lang="en-US" sz="2800" b="1" dirty="0"/>
              <a:t>C</a:t>
            </a:r>
            <a:r>
              <a:rPr lang="en-US" sz="2800" dirty="0"/>
              <a:t> </a:t>
            </a:r>
            <a:r>
              <a:rPr lang="en-US" sz="2800" i="1" dirty="0"/>
              <a:t>(controller)</a:t>
            </a:r>
            <a:r>
              <a:rPr lang="en-US" sz="2800" dirty="0"/>
              <a:t> is in fact the </a:t>
            </a:r>
            <a:r>
              <a:rPr lang="en-US" sz="2800" b="1" dirty="0"/>
              <a:t>domain logic </a:t>
            </a:r>
            <a:r>
              <a:rPr lang="en-US" sz="2800" dirty="0"/>
              <a:t>as seen above.</a:t>
            </a:r>
            <a:endParaRPr lang="en-US" sz="28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r>
              <a:rPr lang="en-US" sz="5000" dirty="0"/>
              <a:t>PHP Frameworks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3962400" cy="5486400"/>
          </a:xfrm>
          <a:prstGeom prst="rect">
            <a:avLst/>
          </a:prstGeom>
        </p:spPr>
        <p:txBody>
          <a:bodyPr anchor="b">
            <a:normAutofit lnSpcReduction="10000"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Kohana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CodeIgniter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Akelos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CakePHP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Zend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Framework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Symfony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baseline="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Prado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Solar Framework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baseline="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baseline="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Yii</a:t>
            </a: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PHP Framework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baseline="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Maintainable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Seagull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baseline="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Fuse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Ajax AC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Phocoa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0" y="1295400"/>
            <a:ext cx="3200400" cy="3048000"/>
          </a:xfrm>
          <a:prstGeom prst="rect">
            <a:avLst/>
          </a:prstGeom>
        </p:spPr>
        <p:txBody>
          <a:bodyPr anchor="b">
            <a:normAutofit lnSpcReduction="10000"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Limb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Zoop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Blueshoes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Qcodo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Recess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PHPDevShell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r>
              <a:rPr lang="en-US" sz="28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Laravel</a:t>
            </a: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Frameworks Market Share 2017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76962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3716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Laravel</a:t>
            </a:r>
            <a:r>
              <a:rPr lang="en-US" sz="2800" dirty="0"/>
              <a:t> (43.7% Market share)</a:t>
            </a:r>
          </a:p>
          <a:p>
            <a:r>
              <a:rPr lang="en-US" sz="2800" dirty="0" err="1"/>
              <a:t>CodeIgniter</a:t>
            </a:r>
            <a:r>
              <a:rPr lang="en-US" sz="2800" dirty="0"/>
              <a:t> (14.9%)</a:t>
            </a:r>
          </a:p>
          <a:p>
            <a:r>
              <a:rPr lang="en-US" sz="2800" dirty="0" err="1"/>
              <a:t>Symfony</a:t>
            </a:r>
            <a:r>
              <a:rPr lang="en-US" sz="2800" dirty="0"/>
              <a:t> (13.6%)</a:t>
            </a:r>
          </a:p>
          <a:p>
            <a:r>
              <a:rPr lang="en-US" sz="2800" dirty="0" err="1"/>
              <a:t>Zend</a:t>
            </a:r>
            <a:r>
              <a:rPr lang="en-US" sz="2800" dirty="0"/>
              <a:t> (12.5%)</a:t>
            </a:r>
          </a:p>
          <a:p>
            <a:r>
              <a:rPr lang="en-US" sz="2800" dirty="0" err="1"/>
              <a:t>Yii</a:t>
            </a:r>
            <a:r>
              <a:rPr lang="en-US" sz="2800" dirty="0"/>
              <a:t> 2(5.1 %)</a:t>
            </a:r>
          </a:p>
          <a:p>
            <a:r>
              <a:rPr lang="en-US" sz="2800" dirty="0" err="1"/>
              <a:t>CakePHP</a:t>
            </a:r>
            <a:r>
              <a:rPr lang="en-US" sz="2800" dirty="0"/>
              <a:t>(5.5 %)</a:t>
            </a:r>
          </a:p>
          <a:p>
            <a:r>
              <a:rPr lang="en-US" sz="2800" dirty="0"/>
              <a:t>Fuel PHP(2.4 %)</a:t>
            </a:r>
          </a:p>
          <a:p>
            <a:r>
              <a:rPr lang="en-US" sz="2800" dirty="0" err="1"/>
              <a:t>FatFree</a:t>
            </a:r>
            <a:r>
              <a:rPr lang="en-US" sz="2800" dirty="0"/>
              <a:t>(1.3%)</a:t>
            </a:r>
          </a:p>
          <a:p>
            <a:r>
              <a:rPr lang="en-US" sz="2800" dirty="0"/>
              <a:t>Aura (0.9 %)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80010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hp\Desktop\CodeIgniter-1024x57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173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r>
              <a:rPr lang="en-US" sz="5000" dirty="0" err="1"/>
              <a:t>CodeIgniter</a:t>
            </a:r>
            <a:endParaRPr lang="en-US" sz="5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76962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371600"/>
            <a:ext cx="754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err="1"/>
              <a:t>CodeIgniter</a:t>
            </a:r>
            <a:r>
              <a:rPr lang="en-US" sz="2800" dirty="0"/>
              <a:t> is a powerful PHP framework with a very </a:t>
            </a:r>
            <a:r>
              <a:rPr lang="en-US" sz="2800" b="1" dirty="0"/>
              <a:t>small footprint</a:t>
            </a:r>
            <a:r>
              <a:rPr lang="en-US" sz="2800" dirty="0"/>
              <a:t>, built for developers who need a simple and elegant toolkit to create full-featured web applications. </a:t>
            </a:r>
            <a:r>
              <a:rPr lang="en-US" sz="2800" dirty="0" err="1"/>
              <a:t>CodeIgniter</a:t>
            </a:r>
            <a:r>
              <a:rPr lang="en-US" sz="2800" dirty="0"/>
              <a:t> was created by </a:t>
            </a:r>
            <a:r>
              <a:rPr lang="en-US" sz="2800" dirty="0" err="1"/>
              <a:t>EllisLab</a:t>
            </a:r>
            <a:r>
              <a:rPr lang="en-US" sz="2800" dirty="0"/>
              <a:t>, and is now a project of the British Columbia Institute of Technology.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err="1"/>
              <a:t>Codeigniter</a:t>
            </a:r>
            <a:r>
              <a:rPr lang="en-US" sz="2800" dirty="0"/>
              <a:t> comes with many built in libraries for unit testing, form validation, email, sessions, and much more! If you can't find a library you're looking for, it's also pretty easy to build your own, and then share it with the community.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066800"/>
          </a:xfrm>
        </p:spPr>
        <p:txBody>
          <a:bodyPr>
            <a:normAutofit/>
          </a:bodyPr>
          <a:lstStyle/>
          <a:p>
            <a:r>
              <a:rPr lang="en-US" sz="5000" dirty="0" err="1"/>
              <a:t>CodeIgniter</a:t>
            </a:r>
            <a:r>
              <a:rPr lang="en-US" sz="5000" dirty="0"/>
              <a:t> Features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1219200"/>
            <a:ext cx="7696200" cy="5486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1371600"/>
            <a:ext cx="7543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b="1" dirty="0"/>
              <a:t>Model-View-Controller Based System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/>
              <a:t> Error Handling</a:t>
            </a:r>
          </a:p>
          <a:p>
            <a:r>
              <a:rPr lang="en-US" sz="2800" dirty="0"/>
              <a:t>It offers simple user-friendly interfaces that help    you to detect error functions throughout the application globally. 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/>
              <a:t> Configuration and Customizable </a:t>
            </a:r>
          </a:p>
          <a:p>
            <a:pPr>
              <a:buFont typeface="Wingdings" pitchFamily="2" charset="2"/>
              <a:buChar char="ü"/>
            </a:pPr>
            <a:r>
              <a:rPr lang="en-US" sz="2800" b="1" dirty="0"/>
              <a:t> Migration</a:t>
            </a:r>
          </a:p>
          <a:p>
            <a:r>
              <a:rPr lang="en-US" sz="2800" dirty="0"/>
              <a:t>Developers can manage database schema updates across various web application fields easily with helps of the migration aspect. Migration from one server to another server is simple and hassle-free in </a:t>
            </a:r>
            <a:r>
              <a:rPr lang="en-US" sz="2800" dirty="0" err="1"/>
              <a:t>CodeIgniter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140</TotalTime>
  <Words>733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 MT</vt:lpstr>
      <vt:lpstr>Verdana</vt:lpstr>
      <vt:lpstr>Wingdings</vt:lpstr>
      <vt:lpstr>Wingdings 2</vt:lpstr>
      <vt:lpstr>Solstice</vt:lpstr>
      <vt:lpstr>MVC Model-View-Controller</vt:lpstr>
      <vt:lpstr>Why PHP framework?</vt:lpstr>
      <vt:lpstr>How framework works?</vt:lpstr>
      <vt:lpstr>MVC</vt:lpstr>
      <vt:lpstr>PHP Frameworks</vt:lpstr>
      <vt:lpstr>Frameworks Market Share 2017</vt:lpstr>
      <vt:lpstr>PowerPoint Presentation</vt:lpstr>
      <vt:lpstr>CodeIgniter</vt:lpstr>
      <vt:lpstr>CodeIgniter Features</vt:lpstr>
      <vt:lpstr>CodeIgniter Advantages</vt:lpstr>
      <vt:lpstr>CodeIgniter Disadvantages</vt:lpstr>
      <vt:lpstr>CodeIgniter File Structure</vt:lpstr>
      <vt:lpstr>CodeIgniter File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hp</dc:creator>
  <cp:lastModifiedBy>Jim</cp:lastModifiedBy>
  <cp:revision>146</cp:revision>
  <dcterms:created xsi:type="dcterms:W3CDTF">2017-08-21T15:18:26Z</dcterms:created>
  <dcterms:modified xsi:type="dcterms:W3CDTF">2025-09-24T16:01:05Z</dcterms:modified>
</cp:coreProperties>
</file>