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566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8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49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41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2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79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50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21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18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30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5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5A4B-53E0-4089-B9AB-EB6567917AC0}" type="datetimeFigureOut">
              <a:rPr lang="es-ES" smtClean="0"/>
              <a:t>26/02/2019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7459-2AF0-4CDA-B4D3-9AF8C84C5C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33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15784-248D-490C-9F16-272CDB45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HACK FOR MOBILITY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7E1E7-B0CC-4D28-A4F4-3755BEA33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METROPOLIS LAB BARCELONA</a:t>
            </a:r>
          </a:p>
        </p:txBody>
      </p:sp>
    </p:spTree>
    <p:extLst>
      <p:ext uri="{BB962C8B-B14F-4D97-AF65-F5344CB8AC3E}">
        <p14:creationId xmlns:p14="http://schemas.microsoft.com/office/powerpoint/2010/main" val="66829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15784-248D-490C-9F16-272CDB45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ASISTENTE DE APARCAMIENTO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47E1E7-B0CC-4D28-A4F4-3755BEA33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LUCÍA MONTESINOS Y ALONSO RAPADO</a:t>
            </a:r>
          </a:p>
        </p:txBody>
      </p:sp>
    </p:spTree>
    <p:extLst>
      <p:ext uri="{BB962C8B-B14F-4D97-AF65-F5344CB8AC3E}">
        <p14:creationId xmlns:p14="http://schemas.microsoft.com/office/powerpoint/2010/main" val="39428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8EDF8-18C5-4CF0-A065-FCC64E92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Dificultad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Tiempo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Regulación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Facilidad</a:t>
            </a:r>
          </a:p>
          <a:p>
            <a:endParaRPr lang="es-ES" sz="2400" dirty="0">
              <a:solidFill>
                <a:srgbClr val="000000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4F5F779-B801-4388-BD9B-A6CC8D13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B9E32F8-2BC8-4187-9241-C6FE7B26A15E}"/>
              </a:ext>
            </a:extLst>
          </p:cNvPr>
          <p:cNvSpPr txBox="1">
            <a:spLocks/>
          </p:cNvSpPr>
          <p:nvPr/>
        </p:nvSpPr>
        <p:spPr>
          <a:xfrm>
            <a:off x="355680" y="2048951"/>
            <a:ext cx="381762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FFFFFF"/>
                </a:solidFill>
              </a:rPr>
              <a:t>LA IDEA</a:t>
            </a:r>
          </a:p>
        </p:txBody>
      </p:sp>
    </p:spTree>
    <p:extLst>
      <p:ext uri="{BB962C8B-B14F-4D97-AF65-F5344CB8AC3E}">
        <p14:creationId xmlns:p14="http://schemas.microsoft.com/office/powerpoint/2010/main" val="325180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E938F7-2E6D-4F98-B3C3-DC25943F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80" y="2048951"/>
            <a:ext cx="3817621" cy="27600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ALGORITMO DE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8EDF8-18C5-4CF0-A065-FCC64E92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Cercanos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Gratuitos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s-ES" sz="3600" dirty="0">
                <a:solidFill>
                  <a:srgbClr val="000000"/>
                </a:solidFill>
              </a:rPr>
              <a:t>Plazas</a:t>
            </a:r>
          </a:p>
          <a:p>
            <a:endParaRPr lang="es-E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E938F7-2E6D-4F98-B3C3-DC25943F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80" y="2048951"/>
            <a:ext cx="3817621" cy="27600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ALGORITMO DE 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8EDF8-18C5-4CF0-A065-FCC64E92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s-ES" sz="2400" dirty="0">
                <a:solidFill>
                  <a:srgbClr val="000000"/>
                </a:solidFill>
              </a:rPr>
              <a:t>RECIBIMOS COORDENADAS</a:t>
            </a:r>
          </a:p>
          <a:p>
            <a:pPr marL="0" indent="0" algn="ctr">
              <a:lnSpc>
                <a:spcPct val="250000"/>
              </a:lnSpc>
              <a:buNone/>
            </a:pPr>
            <a:endParaRPr lang="es-ES" sz="24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250000"/>
              </a:lnSpc>
              <a:buNone/>
            </a:pPr>
            <a:r>
              <a:rPr lang="es-ES" sz="2400" dirty="0">
                <a:solidFill>
                  <a:srgbClr val="000000"/>
                </a:solidFill>
              </a:rPr>
              <a:t>PROCESAMIENTO DE DATOS</a:t>
            </a:r>
          </a:p>
          <a:p>
            <a:pPr marL="0" indent="0" algn="ctr">
              <a:lnSpc>
                <a:spcPct val="250000"/>
              </a:lnSpc>
              <a:buNone/>
            </a:pPr>
            <a:endParaRPr lang="es-ES" sz="24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250000"/>
              </a:lnSpc>
              <a:buNone/>
            </a:pPr>
            <a:r>
              <a:rPr lang="es-ES" sz="2400" dirty="0">
                <a:solidFill>
                  <a:srgbClr val="000000"/>
                </a:solidFill>
              </a:rPr>
              <a:t>RUTAS A LOS MEJORES RESULTADOS</a:t>
            </a:r>
          </a:p>
        </p:txBody>
      </p:sp>
    </p:spTree>
    <p:extLst>
      <p:ext uri="{BB962C8B-B14F-4D97-AF65-F5344CB8AC3E}">
        <p14:creationId xmlns:p14="http://schemas.microsoft.com/office/powerpoint/2010/main" val="18341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E938F7-2E6D-4F98-B3C3-DC25943F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80" y="2048951"/>
            <a:ext cx="3817621" cy="276009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D8EDF8-18C5-4CF0-A065-FCC64E92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s-ES" sz="2400" dirty="0">
                <a:solidFill>
                  <a:srgbClr val="000000"/>
                </a:solidFill>
              </a:rPr>
              <a:t>OPEN DATA BARCELONA</a:t>
            </a:r>
          </a:p>
          <a:p>
            <a:pPr marL="0" indent="0" algn="ctr">
              <a:lnSpc>
                <a:spcPct val="250000"/>
              </a:lnSpc>
              <a:buNone/>
            </a:pPr>
            <a:endParaRPr lang="es-ES" sz="24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250000"/>
              </a:lnSpc>
              <a:buNone/>
            </a:pPr>
            <a:r>
              <a:rPr lang="es-ES" sz="2400" dirty="0">
                <a:solidFill>
                  <a:srgbClr val="000000"/>
                </a:solidFill>
              </a:rPr>
              <a:t>GEOPY</a:t>
            </a:r>
          </a:p>
          <a:p>
            <a:pPr marL="0" indent="0" algn="ctr">
              <a:lnSpc>
                <a:spcPct val="250000"/>
              </a:lnSpc>
              <a:buNone/>
            </a:pPr>
            <a:endParaRPr lang="es-ES" sz="24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250000"/>
              </a:lnSpc>
              <a:buNone/>
            </a:pPr>
            <a:r>
              <a:rPr lang="es-ES" sz="2400" dirty="0">
                <a:solidFill>
                  <a:srgbClr val="000000"/>
                </a:solidFill>
              </a:rPr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309332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15784-248D-490C-9F16-272CDB45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CÓDIGO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82FABD9-B0CF-44D3-AE3E-F0BAC190A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13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15784-248D-490C-9F16-272CDB45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DEMOSTRACIÓN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82FABD9-B0CF-44D3-AE3E-F0BAC190A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13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48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HACK FOR MOBILITY</vt:lpstr>
      <vt:lpstr>ASISTENTE DE APARCAMIENTO</vt:lpstr>
      <vt:lpstr>Presentación de PowerPoint</vt:lpstr>
      <vt:lpstr>ALGORITMO DE CLASIFICACIÓN</vt:lpstr>
      <vt:lpstr>ALGORITMO DE CLASIFICACIÓN</vt:lpstr>
      <vt:lpstr>RECURSOS</vt:lpstr>
      <vt:lpstr>CÓDIGO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FOR MOBILITY</dc:title>
  <dc:creator>Lucía Montesinos García</dc:creator>
  <cp:lastModifiedBy>Lucía Montesinos García</cp:lastModifiedBy>
  <cp:revision>3</cp:revision>
  <dcterms:created xsi:type="dcterms:W3CDTF">2019-02-26T12:23:41Z</dcterms:created>
  <dcterms:modified xsi:type="dcterms:W3CDTF">2019-02-26T12:55:44Z</dcterms:modified>
</cp:coreProperties>
</file>