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3.svg" ContentType="image/svg+xml"/>
  <Override PartName="/ppt/media/image15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32.svg" ContentType="image/svg+xml"/>
  <Override PartName="/ppt/media/image34.svg" ContentType="image/svg+xml"/>
  <Override PartName="/ppt/media/image3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8" r:id="rId19"/>
    <p:sldId id="279" r:id="rId20"/>
    <p:sldId id="271" r:id="rId21"/>
    <p:sldId id="272" r:id="rId22"/>
    <p:sldId id="273" r:id="rId23"/>
    <p:sldId id="274" r:id="rId24"/>
    <p:sldId id="275" r:id="rId25"/>
    <p:sldId id="280" r:id="rId26"/>
    <p:sldId id="276" r:id="rId27"/>
  </p:sldIdLst>
  <p:sldSz cx="9144000" cy="5143500" type="screen16x9"/>
  <p:notesSz cx="5143500" cy="9144000"/>
  <p:custDataLst>
    <p:tags r:id="rId3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10"/>
  </p:normalViewPr>
  <p:slideViewPr>
    <p:cSldViewPr snapToGrid="0" snapToObjects="1">
      <p:cViewPr varScale="1">
        <p:scale>
          <a:sx n="120" d="100"/>
          <a:sy n="120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ruler_computer_green_plants_books_academic_cap_magnifying_glass_academic_seminar_research_vplus_standard_en_20231117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ruler_computer_green_plants_books_academic_cap_magnifying_glass_academic_seminar_research_vplus_standard_en_20231117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ruler_computer_green_plants_books_academic_cap_magnifying_glass_academic_seminar_research_vplus_standard_en_2023111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ruler_computer_green_plants_books_academic_cap_magnifying_glass_academic_seminar_research_vplus_standard_en_20231117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sv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2.sv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3.jpeg"/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4.sv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6.svg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.jpe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9588" y="1109663"/>
            <a:ext cx="4130040" cy="2033588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0F729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股票信息挖掘与分析项目展示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509588" y="3395663"/>
            <a:ext cx="4130040" cy="4286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30" dirty="0"/>
              <a:t>21级计算机科学与技术</a:t>
            </a:r>
            <a:r>
              <a:rPr lang="en-US" altLang="zh-CN" sz="2030" dirty="0"/>
              <a:t>3</a:t>
            </a:r>
            <a:r>
              <a:rPr lang="zh-CN" altLang="en-US" sz="2030" dirty="0"/>
              <a:t>班</a:t>
            </a:r>
            <a:endParaRPr lang="en-US" sz="2030" dirty="0"/>
          </a:p>
        </p:txBody>
      </p:sp>
      <p:sp>
        <p:nvSpPr>
          <p:cNvPr id="4" name="Text 2"/>
          <p:cNvSpPr/>
          <p:nvPr/>
        </p:nvSpPr>
        <p:spPr>
          <a:xfrm>
            <a:off x="509588" y="4700588"/>
            <a:ext cx="4230192" cy="276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/>
              <a:t>项目成员</a:t>
            </a:r>
            <a:r>
              <a:rPr lang="zh-CN" altLang="en-US" sz="1400" dirty="0"/>
              <a:t>：卢童 王鹏鑫 陈慧聪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000875" y="4700588"/>
            <a:ext cx="1943100" cy="276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0F729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2023-12-19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15144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0F729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2571750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系统分析</a:t>
            </a:r>
            <a:endParaRPr lang="en-US" sz="3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21431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系统分析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61962" y="167640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数据库设计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5788" y="333375"/>
            <a:ext cx="7953375" cy="481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7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数据库设计</a:t>
            </a: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585788" y="1228725"/>
            <a:ext cx="2962275" cy="32480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股票信息表设计</a:t>
            </a: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设计股票信息表，后台数据库采用MySQL，以确保程序的数据来源和健壮性。</a:t>
            </a:r>
            <a:b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endParaRPr lang="en-US" sz="1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62475" y="1661020"/>
          <a:ext cx="3474179" cy="1202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73"/>
                <a:gridCol w="694673"/>
                <a:gridCol w="683871"/>
                <a:gridCol w="705882"/>
                <a:gridCol w="695080"/>
              </a:tblGrid>
              <a:tr h="281031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列名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是否为空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主外键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03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主键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股票编号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031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代码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varchar(20)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股票代码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031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名称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varchar(20)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股票名称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63163"/>
            <a:ext cx="3464654" cy="950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15144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0F729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2571750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程序实现</a:t>
            </a:r>
            <a:endParaRPr lang="en-US" sz="3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21431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程序实现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61962" y="1054893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股票信息挖掘与分析程序界面实现</a:t>
            </a:r>
            <a:endParaRPr 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790303"/>
            <a:ext cx="3848100" cy="28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3506408" y="369037"/>
            <a:ext cx="8681028" cy="4883078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0447" y="277282"/>
            <a:ext cx="8880468" cy="49952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5788" y="333375"/>
            <a:ext cx="7953375" cy="481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7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股票信息挖掘与分析程序界面实现</a:t>
            </a: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585788" y="814388"/>
            <a:ext cx="8499489" cy="32480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用户进入股票信息挖掘与分析用户端后，能看到4个按钮选项，包括爬取数据、查看CSV、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数据库操作和选择股票代码</a:t>
            </a: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br>
              <a:rPr dirty="0"/>
            </a:br>
            <a:endParaRPr 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06" y="1962732"/>
            <a:ext cx="1453897" cy="1218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137" y="1962732"/>
            <a:ext cx="1808663" cy="121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681" y="1881963"/>
            <a:ext cx="1756857" cy="1298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13" y="1881963"/>
            <a:ext cx="1720181" cy="129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0447" y="277282"/>
            <a:ext cx="8880468" cy="4995263"/>
          </a:xfrm>
          <a:prstGeom prst="rect">
            <a:avLst/>
          </a:prstGeom>
        </p:spPr>
      </p:pic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3557646" y="277281"/>
            <a:ext cx="8880468" cy="49952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27" y="1892543"/>
            <a:ext cx="3412061" cy="212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599" y="1892542"/>
            <a:ext cx="3295174" cy="212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1116" y="808074"/>
            <a:ext cx="748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运行成功，点击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yes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自动打开保存到本地的用</a:t>
            </a:r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pyecharts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生成的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K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线图。</a:t>
            </a:r>
            <a: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1766" y="148237"/>
            <a:ext cx="8880468" cy="49952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37243"/>
            <a:ext cx="3392878" cy="1981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图形用户界面, 应用程序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083" y="2106118"/>
            <a:ext cx="16256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15144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0F729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2571750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程序测试</a:t>
            </a:r>
            <a:endParaRPr lang="en-US" sz="3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ruler_computer_green_plants_books_academic_cap_magnifying_glass_academic_seminar_research_vplus_standard_en_20231117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049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25" b="1" dirty="0">
                <a:solidFill>
                  <a:srgbClr val="0F729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程序测试</a:t>
            </a:r>
            <a:endParaRPr lang="en-US" sz="26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3159" y="1052512"/>
            <a:ext cx="6852932" cy="33337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075422" y="1052512"/>
            <a:ext cx="3962607" cy="100778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程序测试的目的</a:t>
            </a:r>
            <a:endParaRPr lang="en-US" sz="1185" dirty="0"/>
          </a:p>
        </p:txBody>
      </p:sp>
      <p:sp>
        <p:nvSpPr>
          <p:cNvPr id="6" name="Text 2"/>
          <p:cNvSpPr/>
          <p:nvPr/>
        </p:nvSpPr>
        <p:spPr>
          <a:xfrm>
            <a:off x="4075422" y="2306196"/>
            <a:ext cx="3543369" cy="100778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程序测试的意义</a:t>
            </a:r>
            <a:endParaRPr lang="en-US" sz="1185" dirty="0"/>
          </a:p>
        </p:txBody>
      </p:sp>
      <p:sp>
        <p:nvSpPr>
          <p:cNvPr id="7" name="Text 3"/>
          <p:cNvSpPr/>
          <p:nvPr/>
        </p:nvSpPr>
        <p:spPr>
          <a:xfrm>
            <a:off x="4075422" y="3543755"/>
            <a:ext cx="3543369" cy="100778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测试用例及结果</a:t>
            </a:r>
            <a:endParaRPr lang="en-US" sz="1185" dirty="0"/>
          </a:p>
        </p:txBody>
      </p:sp>
      <p:pic>
        <p:nvPicPr>
          <p:cNvPr id="8" name="Image 2" descr="https://images.unsplash.com/photo-1583912267670-6575ad472688?crop=entropy&amp;cs=tinysrgb&amp;fit=max&amp;fm=jpg&amp;ixid=M3w0Njc0ODR8MHwxfHJhbmRvbXx8fHx8fHx8fDE3MDI5NDUwNjh8&amp;ixlib=rb-4.0.3&amp;q=80&amp;w=1080"/>
          <p:cNvPicPr>
            <a:picLocks noChangeAspect="1"/>
          </p:cNvPicPr>
          <p:nvPr/>
        </p:nvPicPr>
        <p:blipFill>
          <a:blip r:embed="rId4"/>
          <a:srcRect l="25897" r="25897"/>
          <a:stretch>
            <a:fillRect/>
          </a:stretch>
        </p:blipFill>
        <p:spPr>
          <a:xfrm>
            <a:off x="1193159" y="1052512"/>
            <a:ext cx="2196969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57613" y="585788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0F729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3757613" y="1504950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程序的主要研究内容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程序开发环境与开发工具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程序需求分析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系统分析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程序实现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程序测试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21431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程序测试的目的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61645" y="1676400"/>
            <a:ext cx="3234055" cy="16548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通过测试，找出程序中的漏洞，促使修复，提高程序质量和用户体验</a:t>
            </a:r>
            <a:r>
              <a:rPr lang="en-US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en-US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9625" y="881063"/>
            <a:ext cx="3652838" cy="6762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程序测试的意义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809625" y="1704975"/>
            <a:ext cx="3653155" cy="125857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各项测试有助于提高股票信息挖掘与分析程序的软件质量。</a:t>
            </a:r>
            <a:endParaRPr lang="en-US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ruler_computer_green_plants_books_academic_cap_magnifying_glass_academic_seminar_research_vplus_standard_en_20231117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049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25" b="1" dirty="0">
                <a:solidFill>
                  <a:srgbClr val="0F729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测试用例及结果</a:t>
            </a:r>
            <a:endParaRPr lang="en-US" sz="2625" dirty="0"/>
          </a:p>
        </p:txBody>
      </p:sp>
      <p:graphicFrame>
        <p:nvGraphicFramePr>
          <p:cNvPr id="21" name="Table 0"/>
          <p:cNvGraphicFramePr>
            <a:graphicFrameLocks noGrp="1"/>
          </p:cNvGraphicFramePr>
          <p:nvPr/>
        </p:nvGraphicFramePr>
        <p:xfrm>
          <a:off x="762000" y="1052512"/>
          <a:ext cx="7715252" cy="3333750"/>
        </p:xfrm>
        <a:graphic>
          <a:graphicData uri="http://schemas.openxmlformats.org/drawingml/2006/table">
            <a:tbl>
              <a:tblPr/>
              <a:tblGrid>
                <a:gridCol w="1928813"/>
                <a:gridCol w="1928813"/>
                <a:gridCol w="1928813"/>
                <a:gridCol w="1928813"/>
              </a:tblGrid>
              <a:tr h="4762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D0404"/>
                          </a:solidFill>
                        </a:rPr>
                        <a:t>用例编号</a:t>
                      </a:r>
                      <a:endParaRPr lang="en-US" sz="1200" dirty="0">
                        <a:solidFill>
                          <a:srgbClr val="0D0404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D0404"/>
                          </a:solidFill>
                        </a:rPr>
                        <a:t>用例名称</a:t>
                      </a:r>
                      <a:endParaRPr lang="en-US" sz="1200" dirty="0">
                        <a:solidFill>
                          <a:srgbClr val="0D0404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D0404"/>
                          </a:solidFill>
                        </a:rPr>
                        <a:t>测试目的</a:t>
                      </a:r>
                      <a:endParaRPr lang="en-US" sz="1200" dirty="0">
                        <a:solidFill>
                          <a:srgbClr val="0D0404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D0404"/>
                          </a:solidFill>
                        </a:rPr>
                        <a:t>测试结果</a:t>
                      </a:r>
                      <a:endParaRPr lang="en-US" sz="1200" dirty="0">
                        <a:solidFill>
                          <a:srgbClr val="0D0404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U-1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Test1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测试用户输入正确的数据库账号密码，才能进入数据库操作页面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用户只有输入正确的数据库账号密码，才能进入数据库操作页面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U-2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Test2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测试是否能爬取到指定页数的数据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爬取到的页数会自动+1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U-3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Test3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测试爬取到的数据是否会存入数据库中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爬取到的数据会存入数据库中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U-4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Test4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测试是否能展示出完整的CSV文件数据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可以展示出完整的CSV文件数据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U-5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Test5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测试数据库操作页面功能是否正确运行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删除和添加默认在最后一行生效，其他正常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U-6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Test6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测试选择股票下拉框是否会随着表的变化而变化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选择股票下拉框会随着表的变化而变化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3057" y="1436609"/>
            <a:ext cx="8059478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通过这几个月不懈的努力，股票信息挖掘与分析程序的设计与实现到这里基本结束了。股票信息挖掘与分析程序在界面设计上使用绿白色调，向用户展现了一种简洁大方；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python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是一种跨平台语言、语法简单明了是我选择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python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开发的原因；经过我对各个数据库的综合分析之后，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MySQL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被作为股票信息挖掘与分析程序的数据支持；目前，股票信息挖掘与分析程序在这些工具和库的支持下基本能运作。</a:t>
            </a:r>
            <a: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2450" y="2024063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0F729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552450" y="246697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15144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0F729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2571750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程序的主要研究内容</a:t>
            </a:r>
            <a:endParaRPr lang="en-US" sz="3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unsplash.com/photo-1614029655965-2464911905a4?crop=entropy&amp;cs=tinysrgb&amp;fit=max&amp;fm=jpg&amp;ixid=M3w0Njc0ODR8MHwxfHJhbmRvbXx8fHx8fHx8fDE3MDI5NDUwNjh8&amp;ixlib=rb-4.0.3&amp;q=80&amp;w=1080"/>
          <p:cNvPicPr>
            <a:picLocks noChangeAspect="1"/>
          </p:cNvPicPr>
          <p:nvPr/>
        </p:nvPicPr>
        <p:blipFill>
          <a:blip r:embed="rId1"/>
          <a:srcRect t="6320" b="6320"/>
          <a:stretch>
            <a:fillRect/>
          </a:stretch>
        </p:blipFill>
        <p:spPr>
          <a:xfrm>
            <a:off x="0" y="0"/>
            <a:ext cx="4710113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940935" y="206693"/>
            <a:ext cx="3429000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1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程序的主要研究内容</a:t>
            </a:r>
            <a:endParaRPr lang="en-US" sz="2100" dirty="0"/>
          </a:p>
        </p:txBody>
      </p:sp>
      <p:sp>
        <p:nvSpPr>
          <p:cNvPr id="5" name="Text 1"/>
          <p:cNvSpPr/>
          <p:nvPr/>
        </p:nvSpPr>
        <p:spPr>
          <a:xfrm>
            <a:off x="4391660" y="545465"/>
            <a:ext cx="4558665" cy="43999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研究如何获取股票市场数据</a:t>
            </a: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研究从各种来源获取股票市场的数据，并对数据进行清洗、整理和标准化，以确保数据的准确性和一致性。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0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研究特征提取和优化</a:t>
            </a: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研究如何从原始数据中提取有用的特征，并选择和优化这些特征，以提高模型的预测精度。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0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构建股票信息挖掘与分析模型</a:t>
            </a: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研究如何利用机器学习、深度学习等技术构建股票信息挖掘与分析模型，用于预测股票价格、分析市场趋势、发现投资机会等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en-US" sz="10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实现实时分析功能</a:t>
            </a: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研究如何实现股票信息挖掘与分析程序的实时分析功能，包括实时采集数据、实时处理和分析数据、实时提供投资建议等。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0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确保安全性和隐私保护</a:t>
            </a: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研究如何确保股票信息挖掘与分析程序的安全性和隐私保护，包括防止数据泄露、保护用户隐私、防止恶意攻击等，以确保程序的合法性和合规性。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15144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0F729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2571750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程序开发环境与开发工具</a:t>
            </a:r>
            <a:endParaRPr lang="en-US" sz="308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ruler_computer_green_plants_books_academic_cap_magnifying_glass_academic_seminar_research_vplus_standard_en_20231117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049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25" b="1" dirty="0">
                <a:solidFill>
                  <a:srgbClr val="0F729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 程序开发环境与开发工具</a:t>
            </a:r>
            <a:endParaRPr lang="en-US" sz="26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0415" y="1052512"/>
            <a:ext cx="6298421" cy="33337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635500" y="941705"/>
            <a:ext cx="3606165" cy="36893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</a:t>
            </a:r>
            <a:r>
              <a:rPr lang="zh-CN" altLang="en-US" sz="1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设备</a:t>
            </a: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使用8GB的Win 10 x64操作系统作为开发</a:t>
            </a:r>
            <a:r>
              <a:rPr lang="zh-CN" alt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设备</a:t>
            </a: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
</a:t>
            </a:r>
            <a:endParaRPr lang="en-US" sz="12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开发环境</a:t>
            </a: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endParaRPr lang="en-US" sz="12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python 3.8.18</a:t>
            </a:r>
            <a:b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MySQL 8.0.30
chrome 114.0.5735.110</a:t>
            </a:r>
            <a:endParaRPr lang="en-US" sz="12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2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使用的包</a:t>
            </a: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使用PySide2、selenium、tushare、pymysql、pandas、numpy、webbrowser、pyecharts、SQLAlchemy等。</a:t>
            </a:r>
            <a:endParaRPr lang="en-US" sz="12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Image 2" descr="https://images.unsplash.com/photo-1592609931041-40265b692757?crop=entropy&amp;cs=tinysrgb&amp;fit=max&amp;fm=jpg&amp;ixid=M3w0Njc0ODR8MHwxfHJhbmRvbXx8fHx8fHx8fDE3MDI5NDUyNjF8&amp;ixlib=rb-4.0.3&amp;q=80&amp;w=1080"/>
          <p:cNvPicPr>
            <a:picLocks noChangeAspect="1"/>
          </p:cNvPicPr>
          <p:nvPr/>
        </p:nvPicPr>
        <p:blipFill>
          <a:blip r:embed="rId4"/>
          <a:srcRect l="22483" r="22483"/>
          <a:stretch>
            <a:fillRect/>
          </a:stretch>
        </p:blipFill>
        <p:spPr>
          <a:xfrm>
            <a:off x="1470415" y="1052512"/>
            <a:ext cx="2752049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15144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0F729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2571750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程序需求分析</a:t>
            </a:r>
            <a:endParaRPr lang="en-US" sz="3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21431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程序需求分析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61962" y="167640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可行性分析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ruler_computer_green_plants_books_academic_cap_magnifying_glass_academic_seminar_research_vplus_standard_en_20231117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049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25" b="1" dirty="0">
                <a:solidFill>
                  <a:srgbClr val="0F729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可行性分析</a:t>
            </a:r>
            <a:endParaRPr lang="en-US" sz="26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992981"/>
            <a:ext cx="7715250" cy="34528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2000" y="2374106"/>
            <a:ext cx="2185988" cy="1524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9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经济可行性</a:t>
            </a: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项目设计与实现采用免费服务，包括爬取网上股票数据与tushare包提供的</a:t>
            </a:r>
            <a:r>
              <a:rPr lang="zh-CN" alt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股票历史</a:t>
            </a: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数据。</a:t>
            </a:r>
            <a:endParaRPr lang="en-US" sz="1190" dirty="0"/>
          </a:p>
        </p:txBody>
      </p:sp>
      <p:sp>
        <p:nvSpPr>
          <p:cNvPr id="6" name="Text 2"/>
          <p:cNvSpPr/>
          <p:nvPr/>
        </p:nvSpPr>
        <p:spPr>
          <a:xfrm>
            <a:off x="3462338" y="2374106"/>
            <a:ext cx="2185988" cy="1524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9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技术可行性</a:t>
            </a: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项目开发团队具备Python项目开发和使用各种包的技术。</a:t>
            </a:r>
            <a:endParaRPr lang="en-US" sz="1190" dirty="0"/>
          </a:p>
        </p:txBody>
      </p:sp>
      <p:sp>
        <p:nvSpPr>
          <p:cNvPr id="7" name="Text 3"/>
          <p:cNvSpPr/>
          <p:nvPr/>
        </p:nvSpPr>
        <p:spPr>
          <a:xfrm>
            <a:off x="6162675" y="2374106"/>
            <a:ext cx="2185988" cy="1524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9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操作可行性</a:t>
            </a: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项目基于Windows平台，拥有简明的UI，易于操作。用户只需一般的Windows应用操作知识，即可操作程序。</a:t>
            </a:r>
            <a:endParaRPr lang="en-US" sz="119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AwZDA5MGVkMDI2MTBlNGM5MzI3ZjBjZThjMWE0Mj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1680</Words>
  <Application>WPS 演示</Application>
  <PresentationFormat>全屏显示(16:9)</PresentationFormat>
  <Paragraphs>212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等线</vt:lpstr>
      <vt:lpstr>微软雅黑</vt:lpstr>
      <vt:lpstr>Arial Unicode MS</vt:lpstr>
      <vt:lpstr>Times New Roman</vt:lpstr>
      <vt:lpstr>黑体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股票信息挖掘与分析项目展示</dc:title>
  <dc:creator>MindShow.fun</dc:creator>
  <dc:subject>SUBTITLE HERE</dc:subject>
  <cp:lastModifiedBy>zzz</cp:lastModifiedBy>
  <cp:revision>12</cp:revision>
  <dcterms:created xsi:type="dcterms:W3CDTF">2023-12-19T00:23:00Z</dcterms:created>
  <dcterms:modified xsi:type="dcterms:W3CDTF">2023-12-19T01:47:31Z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81822C57F9724BD4A5AB70F7FB4676CF_12</vt:lpwstr>
  </property>
  <property fmtid="{D5CDD505-2E9C-101B-9397-08002B2CF9AE}" pid="3" name="KSOProductBuildVer">
    <vt:lpwstr>2052-12.1.0.15990</vt:lpwstr>
  </property>
</Properties>
</file>