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735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7" y="3215462"/>
            <a:ext cx="5151432" cy="346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95" y="3215462"/>
            <a:ext cx="5159701" cy="3465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97041" y="156518"/>
            <a:ext cx="4551528" cy="2621908"/>
            <a:chOff x="797041" y="156518"/>
            <a:chExt cx="4551528" cy="2621908"/>
          </a:xfrm>
        </p:grpSpPr>
        <p:grpSp>
          <p:nvGrpSpPr>
            <p:cNvPr id="10" name="Group 9"/>
            <p:cNvGrpSpPr/>
            <p:nvPr/>
          </p:nvGrpSpPr>
          <p:grpSpPr>
            <a:xfrm>
              <a:off x="797041" y="1172540"/>
              <a:ext cx="818865" cy="655092"/>
              <a:chOff x="2586251" y="1153236"/>
              <a:chExt cx="818865" cy="65509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586251" y="1153236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5904" y="1289713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MT</a:t>
                </a:r>
                <a:endParaRPr lang="en-US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86253" y="2123334"/>
              <a:ext cx="818865" cy="655092"/>
              <a:chOff x="3275463" y="2104030"/>
              <a:chExt cx="818865" cy="65509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05116" y="2240507"/>
                <a:ext cx="62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K9M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102789" y="1168412"/>
              <a:ext cx="818865" cy="655092"/>
              <a:chOff x="3275463" y="2104030"/>
              <a:chExt cx="818865" cy="65509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KDM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892788" y="2123334"/>
              <a:ext cx="818865" cy="655092"/>
              <a:chOff x="3275463" y="2104030"/>
              <a:chExt cx="818865" cy="65509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S10P</a:t>
                </a:r>
                <a:endParaRPr lang="en-US" b="1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480724" y="1720744"/>
              <a:ext cx="263830" cy="40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5"/>
            </p:cNvCxnSpPr>
            <p:nvPr/>
          </p:nvCxnSpPr>
          <p:spPr>
            <a:xfrm flipH="1" flipV="1">
              <a:off x="2801734" y="1727568"/>
              <a:ext cx="360279" cy="4254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4092152" y="1141135"/>
              <a:ext cx="908212" cy="655092"/>
              <a:chOff x="3230789" y="2104030"/>
              <a:chExt cx="908212" cy="65509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Kinase</a:t>
                </a:r>
                <a:endParaRPr lang="en-US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114489" y="2123334"/>
              <a:ext cx="908212" cy="655092"/>
              <a:chOff x="3230789" y="2104030"/>
              <a:chExt cx="908212" cy="65509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PTP</a:t>
                </a:r>
                <a:endParaRPr lang="en-US" b="1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H="1">
              <a:off x="3688087" y="1732538"/>
              <a:ext cx="524844" cy="469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3766881" y="2450880"/>
              <a:ext cx="387096" cy="12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3"/>
              <a:endCxn id="14" idx="0"/>
            </p:cNvCxnSpPr>
            <p:nvPr/>
          </p:nvCxnSpPr>
          <p:spPr>
            <a:xfrm flipH="1">
              <a:off x="1895686" y="1727568"/>
              <a:ext cx="327023" cy="3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1506724" y="796063"/>
              <a:ext cx="2013524" cy="1256757"/>
            </a:xfrm>
            <a:custGeom>
              <a:avLst/>
              <a:gdLst>
                <a:gd name="connsiteX0" fmla="*/ 1951630 w 2013524"/>
                <a:gd name="connsiteY0" fmla="*/ 1256757 h 1256757"/>
                <a:gd name="connsiteX1" fmla="*/ 1972102 w 2013524"/>
                <a:gd name="connsiteY1" fmla="*/ 1161223 h 1256757"/>
                <a:gd name="connsiteX2" fmla="*/ 1999397 w 2013524"/>
                <a:gd name="connsiteY2" fmla="*/ 690375 h 1256757"/>
                <a:gd name="connsiteX3" fmla="*/ 1726442 w 2013524"/>
                <a:gd name="connsiteY3" fmla="*/ 253647 h 1256757"/>
                <a:gd name="connsiteX4" fmla="*/ 1112293 w 2013524"/>
                <a:gd name="connsiteY4" fmla="*/ 14811 h 1256757"/>
                <a:gd name="connsiteX5" fmla="*/ 573206 w 2013524"/>
                <a:gd name="connsiteY5" fmla="*/ 42107 h 1256757"/>
                <a:gd name="connsiteX6" fmla="*/ 313899 w 2013524"/>
                <a:gd name="connsiteY6" fmla="*/ 178584 h 1256757"/>
                <a:gd name="connsiteX7" fmla="*/ 0 w 2013524"/>
                <a:gd name="connsiteY7" fmla="*/ 362829 h 125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524" h="1256757">
                  <a:moveTo>
                    <a:pt x="1951630" y="1256757"/>
                  </a:moveTo>
                  <a:cubicBezTo>
                    <a:pt x="1957885" y="1256188"/>
                    <a:pt x="1964141" y="1255620"/>
                    <a:pt x="1972102" y="1161223"/>
                  </a:cubicBezTo>
                  <a:cubicBezTo>
                    <a:pt x="1980063" y="1066826"/>
                    <a:pt x="2040340" y="841638"/>
                    <a:pt x="1999397" y="690375"/>
                  </a:cubicBezTo>
                  <a:cubicBezTo>
                    <a:pt x="1958454" y="539112"/>
                    <a:pt x="1874293" y="366241"/>
                    <a:pt x="1726442" y="253647"/>
                  </a:cubicBezTo>
                  <a:cubicBezTo>
                    <a:pt x="1578591" y="141053"/>
                    <a:pt x="1304499" y="50068"/>
                    <a:pt x="1112293" y="14811"/>
                  </a:cubicBezTo>
                  <a:cubicBezTo>
                    <a:pt x="920087" y="-20446"/>
                    <a:pt x="706272" y="14812"/>
                    <a:pt x="573206" y="42107"/>
                  </a:cubicBezTo>
                  <a:cubicBezTo>
                    <a:pt x="440140" y="69402"/>
                    <a:pt x="409433" y="125130"/>
                    <a:pt x="313899" y="178584"/>
                  </a:cubicBezTo>
                  <a:cubicBezTo>
                    <a:pt x="218365" y="232038"/>
                    <a:pt x="109182" y="297433"/>
                    <a:pt x="0" y="36282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041" y="156518"/>
              <a:ext cx="4551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graph</a:t>
              </a:r>
              <a:endParaRPr lang="en-US" sz="2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05384" y="2191403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&gt;&gt; cd </a:t>
            </a:r>
            <a:r>
              <a:rPr lang="en-US" b="1" dirty="0" err="1" smtClean="0"/>
              <a:t>fluocell</a:t>
            </a:r>
            <a:r>
              <a:rPr lang="en-US" b="1" dirty="0" smtClean="0"/>
              <a:t>-current/app/model/</a:t>
            </a:r>
          </a:p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('model1');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14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49876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data = </a:t>
            </a:r>
            <a:r>
              <a:rPr lang="en-US" dirty="0" err="1" smtClean="0"/>
              <a:t>model_init_data</a:t>
            </a:r>
            <a:r>
              <a:rPr lang="en-US" dirty="0" smtClean="0"/>
              <a:t>('</a:t>
            </a:r>
            <a:r>
              <a:rPr lang="en-US" dirty="0" err="1" smtClean="0"/>
              <a:t>phospho_with_recruit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&gt;&gt; res = </a:t>
            </a:r>
            <a:r>
              <a:rPr lang="en-US" dirty="0" err="1" smtClean="0"/>
              <a:t>phospho_methyl_model</a:t>
            </a:r>
            <a:r>
              <a:rPr lang="en-US" dirty="0" smtClean="0"/>
              <a:t>(data, 'b',1, '</a:t>
            </a:r>
            <a:r>
              <a:rPr lang="en-US" dirty="0" err="1" smtClean="0"/>
              <a:t>show_figure</a:t>
            </a:r>
            <a:r>
              <a:rPr lang="en-US" dirty="0" smtClean="0"/>
              <a:t>', 1);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248" t="5482" r="7109" b="9418"/>
          <a:stretch/>
        </p:blipFill>
        <p:spPr>
          <a:xfrm>
            <a:off x="8567739" y="1252538"/>
            <a:ext cx="2571750" cy="2028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72054" y="752518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Signal Matrix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1382" y="1678132"/>
            <a:ext cx="5292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The </a:t>
            </a:r>
            <a:r>
              <a:rPr lang="en-US" dirty="0" err="1" smtClean="0"/>
              <a:t>state_variable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y(:,i+1) = </a:t>
            </a:r>
            <a:r>
              <a:rPr lang="en-US" dirty="0" err="1" smtClean="0"/>
              <a:t>signal_matrix</a:t>
            </a:r>
            <a:r>
              <a:rPr lang="en-US" dirty="0" smtClean="0"/>
              <a:t>*y(:,</a:t>
            </a:r>
            <a:r>
              <a:rPr lang="en-US" dirty="0" err="1" smtClean="0"/>
              <a:t>i</a:t>
            </a:r>
            <a:r>
              <a:rPr lang="en-US" dirty="0" smtClean="0"/>
              <a:t>) +c</a:t>
            </a:r>
          </a:p>
          <a:p>
            <a:endParaRPr lang="en-US" dirty="0"/>
          </a:p>
          <a:p>
            <a:r>
              <a:rPr lang="en-US" dirty="0" smtClean="0"/>
              <a:t>% S10p repels MTs and recruits KDMs</a:t>
            </a:r>
          </a:p>
          <a:p>
            <a:r>
              <a:rPr lang="en-US" b="1" dirty="0" err="1" smtClean="0"/>
              <a:t>delta_phospho</a:t>
            </a:r>
            <a:r>
              <a:rPr lang="en-US" b="1" dirty="0" smtClean="0"/>
              <a:t> </a:t>
            </a:r>
            <a:r>
              <a:rPr lang="en-US" b="1" dirty="0"/>
              <a:t>= y(1,i+1)-y(1,i);</a:t>
            </a:r>
            <a:endParaRPr lang="en-US" dirty="0"/>
          </a:p>
          <a:p>
            <a:r>
              <a:rPr lang="en-US" b="1" dirty="0" smtClean="0"/>
              <a:t>y(5</a:t>
            </a:r>
            <a:r>
              <a:rPr lang="en-US" b="1" dirty="0"/>
              <a:t>, i+1) = y(5,i+1) - a1*</a:t>
            </a:r>
            <a:r>
              <a:rPr lang="en-US" b="1" dirty="0" err="1"/>
              <a:t>delta_phospho</a:t>
            </a:r>
            <a:r>
              <a:rPr lang="en-US" b="1" dirty="0"/>
              <a:t>;</a:t>
            </a:r>
            <a:endParaRPr lang="en-US" dirty="0"/>
          </a:p>
          <a:p>
            <a:r>
              <a:rPr lang="es-ES" b="1" dirty="0" smtClean="0"/>
              <a:t>y(6</a:t>
            </a:r>
            <a:r>
              <a:rPr lang="es-ES" b="1" dirty="0"/>
              <a:t>, i+1) = y(6, i+1) + a2*</a:t>
            </a:r>
            <a:r>
              <a:rPr lang="es-ES" b="1" dirty="0" err="1"/>
              <a:t>delta_phospho</a:t>
            </a:r>
            <a:r>
              <a:rPr lang="es-ES" b="1" dirty="0"/>
              <a:t>;</a:t>
            </a:r>
            <a:endParaRPr lang="es-ES" dirty="0"/>
          </a:p>
          <a:p>
            <a:endParaRPr lang="en-US" dirty="0" smtClean="0"/>
          </a:p>
          <a:p>
            <a:r>
              <a:rPr lang="en-US" dirty="0" smtClean="0"/>
              <a:t>%The initial values of y is given by</a:t>
            </a:r>
          </a:p>
          <a:p>
            <a:r>
              <a:rPr lang="en-US" b="1" dirty="0"/>
              <a:t>y(1, 1) = 0; % H3S10 phosphorylation</a:t>
            </a:r>
            <a:endParaRPr lang="en-US" dirty="0"/>
          </a:p>
          <a:p>
            <a:r>
              <a:rPr lang="en-US" b="1" dirty="0"/>
              <a:t>y(2, 1) = 500; % kinase/</a:t>
            </a:r>
            <a:r>
              <a:rPr lang="en-US" b="1" dirty="0" err="1"/>
              <a:t>phospho_plus</a:t>
            </a:r>
            <a:endParaRPr lang="en-US" dirty="0"/>
          </a:p>
          <a:p>
            <a:r>
              <a:rPr lang="en-US" b="1" dirty="0"/>
              <a:t>y(3, 1) = 500; % </a:t>
            </a:r>
            <a:r>
              <a:rPr lang="en-US" b="1" dirty="0" err="1"/>
              <a:t>phosphotase</a:t>
            </a:r>
            <a:r>
              <a:rPr lang="en-US" b="1" dirty="0"/>
              <a:t>/</a:t>
            </a:r>
            <a:r>
              <a:rPr lang="en-US" b="1" dirty="0" err="1"/>
              <a:t>phospho_minus</a:t>
            </a:r>
            <a:endParaRPr lang="en-US" dirty="0"/>
          </a:p>
          <a:p>
            <a:r>
              <a:rPr lang="en-US" b="1" dirty="0"/>
              <a:t>y(4, 1) = </a:t>
            </a:r>
            <a:r>
              <a:rPr lang="en-US" b="1" dirty="0" err="1"/>
              <a:t>data.basal_methyl</a:t>
            </a:r>
            <a:r>
              <a:rPr lang="en-US" b="1" dirty="0"/>
              <a:t>; % K9 methylation</a:t>
            </a:r>
            <a:endParaRPr lang="en-US" dirty="0"/>
          </a:p>
          <a:p>
            <a:r>
              <a:rPr lang="en-US" b="1" dirty="0"/>
              <a:t>y(5, 1) = 100; % </a:t>
            </a:r>
            <a:r>
              <a:rPr lang="en-US" b="1" dirty="0" err="1"/>
              <a:t>methyltransferaze</a:t>
            </a:r>
            <a:r>
              <a:rPr lang="en-US" b="1" dirty="0"/>
              <a:t>/</a:t>
            </a:r>
            <a:r>
              <a:rPr lang="en-US" b="1" dirty="0" err="1"/>
              <a:t>methyl_plus</a:t>
            </a:r>
            <a:endParaRPr lang="en-US" dirty="0"/>
          </a:p>
          <a:p>
            <a:r>
              <a:rPr lang="en-US" b="1" dirty="0"/>
              <a:t>y(6, 1) = 100; % </a:t>
            </a:r>
            <a:r>
              <a:rPr lang="en-US" b="1" dirty="0" smtClean="0"/>
              <a:t>demethylase/</a:t>
            </a:r>
            <a:r>
              <a:rPr lang="en-US" b="1" dirty="0" err="1" smtClean="0"/>
              <a:t>methyl_minus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0963" y="1276350"/>
            <a:ext cx="85248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9246139" y="2432377"/>
            <a:ext cx="852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8567" y="4496623"/>
            <a:ext cx="506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y is bounded above and below by</a:t>
            </a:r>
          </a:p>
          <a:p>
            <a:r>
              <a:rPr lang="es-ES" b="1" dirty="0" err="1"/>
              <a:t>y_min</a:t>
            </a:r>
            <a:r>
              <a:rPr lang="es-ES" b="1" dirty="0"/>
              <a:t> = [0; 0; 0; 0; 0; 0];</a:t>
            </a:r>
            <a:endParaRPr lang="es-ES" dirty="0"/>
          </a:p>
          <a:p>
            <a:r>
              <a:rPr lang="en-US" b="1" dirty="0" err="1"/>
              <a:t>y_max</a:t>
            </a:r>
            <a:r>
              <a:rPr lang="en-US" b="1" dirty="0"/>
              <a:t> = [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...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07652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07652" y="4608575"/>
            <a:ext cx="4399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State: 0                       1            2                   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20816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-1" r="36183" b="10718"/>
          <a:stretch/>
        </p:blipFill>
        <p:spPr>
          <a:xfrm>
            <a:off x="3009220" y="656865"/>
            <a:ext cx="5398332" cy="309361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420816" y="4547626"/>
            <a:ext cx="940965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61781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43860" y="1074391"/>
            <a:ext cx="8389" cy="2315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7520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61781" y="4547626"/>
            <a:ext cx="655739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7520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9716"/>
              </p:ext>
            </p:extLst>
          </p:nvPr>
        </p:nvGraphicFramePr>
        <p:xfrm>
          <a:off x="1055834" y="5013088"/>
          <a:ext cx="103417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3"/>
                <a:gridCol w="3120704"/>
                <a:gridCol w="3397542"/>
                <a:gridCol w="2785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mitosis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0/1)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r>
                        <a:rPr lang="en-US" baseline="0" dirty="0" smtClean="0"/>
                        <a:t> mitosis (1/2)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interphase (2/3)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 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phosphor</a:t>
                      </a:r>
                      <a:r>
                        <a:rPr lang="en-US" baseline="0" dirty="0" smtClean="0"/>
                        <a:t> &gt;= </a:t>
                      </a:r>
                      <a:r>
                        <a:rPr lang="en-US" baseline="0" dirty="0" err="1" smtClean="0"/>
                        <a:t>num_histone</a:t>
                      </a:r>
                      <a:r>
                        <a:rPr lang="en-US" baseline="0" dirty="0" smtClean="0"/>
                        <a:t> *30 min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Methylation</a:t>
                      </a:r>
                      <a:r>
                        <a:rPr lang="en-US" baseline="0" dirty="0" smtClean="0"/>
                        <a:t> increases the basal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kinase and MT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and MT 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and MT reset to basal levels.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657600" y="160020"/>
            <a:ext cx="688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Three States between interphase and mitosis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04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S10P repelling MT is crucial for fast demethylation at mitotic entrance, while </a:t>
            </a:r>
            <a:r>
              <a:rPr lang="en-US" sz="2400" b="1" dirty="0" smtClean="0"/>
              <a:t>S10P recruiting KDM plays an assisting role</a:t>
            </a:r>
            <a:endParaRPr lang="en-US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8084"/>
            <a:ext cx="7711744" cy="299671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7840392" y="82377"/>
            <a:ext cx="4551528" cy="2621908"/>
            <a:chOff x="797041" y="156518"/>
            <a:chExt cx="4551528" cy="2621908"/>
          </a:xfrm>
        </p:grpSpPr>
        <p:grpSp>
          <p:nvGrpSpPr>
            <p:cNvPr id="51" name="Group 50"/>
            <p:cNvGrpSpPr/>
            <p:nvPr/>
          </p:nvGrpSpPr>
          <p:grpSpPr>
            <a:xfrm>
              <a:off x="797041" y="1172540"/>
              <a:ext cx="818865" cy="655092"/>
              <a:chOff x="2586251" y="1153236"/>
              <a:chExt cx="818865" cy="65509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86251" y="1153236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715904" y="1289713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MT</a:t>
                </a:r>
                <a:endParaRPr lang="en-US" b="1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486253" y="2123334"/>
              <a:ext cx="818865" cy="655092"/>
              <a:chOff x="3275463" y="2104030"/>
              <a:chExt cx="818865" cy="65509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05116" y="2240507"/>
                <a:ext cx="62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K9M</a:t>
                </a:r>
                <a:endParaRPr lang="en-US" b="1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102789" y="1168412"/>
              <a:ext cx="818865" cy="655092"/>
              <a:chOff x="3275463" y="2104030"/>
              <a:chExt cx="818865" cy="65509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KDM</a:t>
                </a:r>
                <a:endParaRPr lang="en-US" b="1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892788" y="2123334"/>
              <a:ext cx="818865" cy="655092"/>
              <a:chOff x="3275463" y="2104030"/>
              <a:chExt cx="818865" cy="65509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S10P</a:t>
                </a:r>
                <a:endParaRPr lang="en-US" b="1" dirty="0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1480724" y="1720744"/>
              <a:ext cx="263830" cy="40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70" idx="5"/>
            </p:cNvCxnSpPr>
            <p:nvPr/>
          </p:nvCxnSpPr>
          <p:spPr>
            <a:xfrm flipH="1" flipV="1">
              <a:off x="2801734" y="1727568"/>
              <a:ext cx="360279" cy="4254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4092152" y="1141135"/>
              <a:ext cx="908212" cy="655092"/>
              <a:chOff x="3230789" y="2104030"/>
              <a:chExt cx="908212" cy="65509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Kinase</a:t>
                </a:r>
                <a:endParaRPr lang="en-US" b="1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14489" y="2123334"/>
              <a:ext cx="908212" cy="655092"/>
              <a:chOff x="3230789" y="2104030"/>
              <a:chExt cx="908212" cy="65509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PTP</a:t>
                </a:r>
                <a:endParaRPr lang="en-US" b="1" dirty="0"/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 flipH="1">
              <a:off x="3688087" y="1732538"/>
              <a:ext cx="524844" cy="469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3766881" y="2450880"/>
              <a:ext cx="387096" cy="12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0" idx="3"/>
              <a:endCxn id="72" idx="0"/>
            </p:cNvCxnSpPr>
            <p:nvPr/>
          </p:nvCxnSpPr>
          <p:spPr>
            <a:xfrm flipH="1">
              <a:off x="1895686" y="1727568"/>
              <a:ext cx="327023" cy="3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1506724" y="796063"/>
              <a:ext cx="2013524" cy="1256757"/>
            </a:xfrm>
            <a:custGeom>
              <a:avLst/>
              <a:gdLst>
                <a:gd name="connsiteX0" fmla="*/ 1951630 w 2013524"/>
                <a:gd name="connsiteY0" fmla="*/ 1256757 h 1256757"/>
                <a:gd name="connsiteX1" fmla="*/ 1972102 w 2013524"/>
                <a:gd name="connsiteY1" fmla="*/ 1161223 h 1256757"/>
                <a:gd name="connsiteX2" fmla="*/ 1999397 w 2013524"/>
                <a:gd name="connsiteY2" fmla="*/ 690375 h 1256757"/>
                <a:gd name="connsiteX3" fmla="*/ 1726442 w 2013524"/>
                <a:gd name="connsiteY3" fmla="*/ 253647 h 1256757"/>
                <a:gd name="connsiteX4" fmla="*/ 1112293 w 2013524"/>
                <a:gd name="connsiteY4" fmla="*/ 14811 h 1256757"/>
                <a:gd name="connsiteX5" fmla="*/ 573206 w 2013524"/>
                <a:gd name="connsiteY5" fmla="*/ 42107 h 1256757"/>
                <a:gd name="connsiteX6" fmla="*/ 313899 w 2013524"/>
                <a:gd name="connsiteY6" fmla="*/ 178584 h 1256757"/>
                <a:gd name="connsiteX7" fmla="*/ 0 w 2013524"/>
                <a:gd name="connsiteY7" fmla="*/ 362829 h 125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524" h="1256757">
                  <a:moveTo>
                    <a:pt x="1951630" y="1256757"/>
                  </a:moveTo>
                  <a:cubicBezTo>
                    <a:pt x="1957885" y="1256188"/>
                    <a:pt x="1964141" y="1255620"/>
                    <a:pt x="1972102" y="1161223"/>
                  </a:cubicBezTo>
                  <a:cubicBezTo>
                    <a:pt x="1980063" y="1066826"/>
                    <a:pt x="2040340" y="841638"/>
                    <a:pt x="1999397" y="690375"/>
                  </a:cubicBezTo>
                  <a:cubicBezTo>
                    <a:pt x="1958454" y="539112"/>
                    <a:pt x="1874293" y="366241"/>
                    <a:pt x="1726442" y="253647"/>
                  </a:cubicBezTo>
                  <a:cubicBezTo>
                    <a:pt x="1578591" y="141053"/>
                    <a:pt x="1304499" y="50068"/>
                    <a:pt x="1112293" y="14811"/>
                  </a:cubicBezTo>
                  <a:cubicBezTo>
                    <a:pt x="920087" y="-20446"/>
                    <a:pt x="706272" y="14812"/>
                    <a:pt x="573206" y="42107"/>
                  </a:cubicBezTo>
                  <a:cubicBezTo>
                    <a:pt x="440140" y="69402"/>
                    <a:pt x="409433" y="125130"/>
                    <a:pt x="313899" y="178584"/>
                  </a:cubicBezTo>
                  <a:cubicBezTo>
                    <a:pt x="218365" y="232038"/>
                    <a:pt x="109182" y="297433"/>
                    <a:pt x="0" y="36282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7041" y="156518"/>
              <a:ext cx="4551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graph</a:t>
              </a:r>
              <a:endParaRPr lang="en-US" sz="24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01394" y="503093"/>
            <a:ext cx="52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34400" y="1571634"/>
            <a:ext cx="52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>x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('model3');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78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1" y="1136327"/>
            <a:ext cx="5895619" cy="346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319" y="313209"/>
            <a:ext cx="693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Model2: MT did not increase at entrance of Mitosis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('model2');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21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318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Kathy</cp:lastModifiedBy>
  <cp:revision>32</cp:revision>
  <dcterms:created xsi:type="dcterms:W3CDTF">2017-02-12T04:11:42Z</dcterms:created>
  <dcterms:modified xsi:type="dcterms:W3CDTF">2017-02-12T06:11:22Z</dcterms:modified>
</cp:coreProperties>
</file>