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1" r:id="rId12"/>
    <p:sldId id="272" r:id="rId13"/>
    <p:sldId id="273" r:id="rId14"/>
    <p:sldId id="274" r:id="rId15"/>
    <p:sldId id="275" r:id="rId1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/>
    <p:restoredTop sz="94731"/>
  </p:normalViewPr>
  <p:slideViewPr>
    <p:cSldViewPr snapToGrid="0" snapToObjects="1">
      <p:cViewPr>
        <p:scale>
          <a:sx n="145" d="100"/>
          <a:sy n="145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77800"/>
            <a:ext cx="7493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5,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0, '</a:t>
            </a:r>
            <a:r>
              <a:rPr lang="en-US" sz="1400" dirty="0" err="1"/>
              <a:t>enable_damp_newton</a:t>
            </a:r>
            <a:r>
              <a:rPr lang="en-US" sz="1400" dirty="0"/>
              <a:t>', 0, '</a:t>
            </a:r>
            <a:r>
              <a:rPr lang="en-US" sz="1400" dirty="0" err="1"/>
              <a:t>init_d</a:t>
            </a:r>
            <a:r>
              <a:rPr lang="en-US" sz="1400" dirty="0"/>
              <a:t>', 10);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0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0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10.00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Param 	 Residual 	 Diffusion Coefficients</a:t>
            </a:r>
          </a:p>
          <a:p>
            <a:r>
              <a:rPr lang="en-US" sz="1400" dirty="0"/>
              <a:t>   </a:t>
            </a:r>
            <a:r>
              <a:rPr lang="en-US" sz="1400" dirty="0">
                <a:highlight>
                  <a:srgbClr val="FFFF00"/>
                </a:highlight>
              </a:rPr>
              <a:t>0.000</a:t>
            </a:r>
            <a:r>
              <a:rPr lang="en-US" sz="1400" dirty="0"/>
              <a:t> 	    0.67901 	 0.00e+00 	 0.00e+00 	 0.1586 </a:t>
            </a:r>
          </a:p>
          <a:p>
            <a:r>
              <a:rPr lang="en-US" sz="1400" dirty="0"/>
              <a:t>   1.384 	    0.01003 	 1.00e+00 	 3.65e-01 	 0.14654 </a:t>
            </a:r>
          </a:p>
          <a:p>
            <a:r>
              <a:rPr lang="en-US" sz="1400" dirty="0"/>
              <a:t>   1.339 	    0.00781 	 1.00e+00 	 4.57e-01 	 0.15343 </a:t>
            </a:r>
          </a:p>
          <a:p>
            <a:r>
              <a:rPr lang="en-US" sz="1400" dirty="0"/>
              <a:t>   1.376 	    0.00010 	 1.00e+00 	 4.63e-01 	 0.15357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Param 	 Residual 	 Diffusion Coefficients</a:t>
            </a:r>
          </a:p>
          <a:p>
            <a:r>
              <a:rPr lang="en-US" sz="1400" dirty="0"/>
              <a:t>   0.000 	    0.01009 	 0.00e+00 	 0.00e+00 	 </a:t>
            </a:r>
            <a:r>
              <a:rPr lang="en-US" sz="1400" dirty="0">
                <a:highlight>
                  <a:srgbClr val="FFFF00"/>
                </a:highlight>
              </a:rPr>
              <a:t>0.14628</a:t>
            </a:r>
            <a:r>
              <a:rPr lang="en-US" sz="1400" dirty="0"/>
              <a:t> </a:t>
            </a:r>
          </a:p>
          <a:p>
            <a:r>
              <a:rPr lang="en-US" sz="1400" dirty="0"/>
              <a:t>   1.336 	    0.00854 	 1.00e+00 	 4.60e-01 	 0.15334 </a:t>
            </a:r>
          </a:p>
          <a:p>
            <a:r>
              <a:rPr lang="en-US" sz="1400" dirty="0"/>
              <a:t>   1.375 	    0.00006 	 1.00e+00 	 4.63e-01 	 0.15345 </a:t>
            </a:r>
          </a:p>
          <a:p>
            <a:r>
              <a:rPr lang="en-US" sz="1400" dirty="0"/>
              <a:t>Number of newton steps: 3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1.482838 seconds.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40056-D4C2-F74E-825E-A86033DDB618}"/>
              </a:ext>
            </a:extLst>
          </p:cNvPr>
          <p:cNvSpPr txBox="1"/>
          <p:nvPr/>
        </p:nvSpPr>
        <p:spPr>
          <a:xfrm>
            <a:off x="6985000" y="455930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Strange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0.1535 um^2/s, while it was 0.11 um^2/s in the paper. 1/16 pixel/um was used. (Now 1/6.4 pixel/um) 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3D4ED8-8EA3-2C44-B70B-D3976681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0" y="968950"/>
            <a:ext cx="6235700" cy="165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4E673F-BC05-BE45-96B8-8A51FA2190B2}"/>
              </a:ext>
            </a:extLst>
          </p:cNvPr>
          <p:cNvSpPr txBox="1"/>
          <p:nvPr/>
        </p:nvSpPr>
        <p:spPr>
          <a:xfrm>
            <a:off x="0" y="68719"/>
            <a:ext cx="8573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04/12/19: For mem17, scale p by magnification: 1/6.4</a:t>
            </a:r>
          </a:p>
          <a:p>
            <a:r>
              <a:rPr lang="en-US" dirty="0"/>
              <a:t>&gt;&gt; test('</a:t>
            </a:r>
            <a:r>
              <a:rPr lang="en-US" dirty="0" err="1"/>
              <a:t>test_case</a:t>
            </a:r>
            <a:r>
              <a:rPr lang="en-US" dirty="0"/>
              <a:t>', 5, '</a:t>
            </a:r>
            <a:r>
              <a:rPr lang="en-US" dirty="0" err="1"/>
              <a:t>init_u_tag</a:t>
            </a:r>
            <a:r>
              <a:rPr lang="en-US" dirty="0"/>
              <a:t>', 2, ...</a:t>
            </a:r>
          </a:p>
          <a:p>
            <a:r>
              <a:rPr lang="en-US" dirty="0"/>
              <a:t>'</a:t>
            </a:r>
            <a:r>
              <a:rPr lang="en-US" dirty="0" err="1"/>
              <a:t>enable_normalize</a:t>
            </a:r>
            <a:r>
              <a:rPr lang="en-US" dirty="0"/>
              <a:t>', 1, '</a:t>
            </a:r>
            <a:r>
              <a:rPr lang="en-US" dirty="0" err="1"/>
              <a:t>enable_damp_newton</a:t>
            </a:r>
            <a:r>
              <a:rPr lang="en-US" dirty="0"/>
              <a:t>', 1, 'gamma', 1.0e-5, '</a:t>
            </a:r>
            <a:r>
              <a:rPr lang="en-US" dirty="0" err="1"/>
              <a:t>init_d</a:t>
            </a:r>
            <a:r>
              <a:rPr lang="en-US" dirty="0"/>
              <a:t>', 10);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DE950-D5D1-BE4B-BB57-D2BB191C4E39}"/>
              </a:ext>
            </a:extLst>
          </p:cNvPr>
          <p:cNvSpPr txBox="1"/>
          <p:nvPr/>
        </p:nvSpPr>
        <p:spPr>
          <a:xfrm>
            <a:off x="159740" y="2619303"/>
            <a:ext cx="445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scale_by_magnification</a:t>
            </a:r>
            <a:r>
              <a:rPr lang="en-US" dirty="0"/>
              <a:t>(</a:t>
            </a:r>
            <a:r>
              <a:rPr lang="en-US" dirty="0" err="1"/>
              <a:t>p_old</a:t>
            </a:r>
            <a:r>
              <a:rPr lang="en-US" dirty="0"/>
              <a:t>, magnification)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1097D-4064-FE47-855A-C7145E23E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40" y="2994740"/>
            <a:ext cx="5006026" cy="23005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33C267-786D-5B4F-A031-D68D2A6EF7A6}"/>
              </a:ext>
            </a:extLst>
          </p:cNvPr>
          <p:cNvSpPr/>
          <p:nvPr/>
        </p:nvSpPr>
        <p:spPr>
          <a:xfrm>
            <a:off x="2318369" y="4260408"/>
            <a:ext cx="688768" cy="40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65896-F41E-0E4F-A24B-B2509537C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40" y="5366881"/>
            <a:ext cx="3149600" cy="1422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89B272-9F16-D841-8142-B1BD1FFF151B}"/>
              </a:ext>
            </a:extLst>
          </p:cNvPr>
          <p:cNvSpPr/>
          <p:nvPr/>
        </p:nvSpPr>
        <p:spPr>
          <a:xfrm>
            <a:off x="1696131" y="5334716"/>
            <a:ext cx="1311005" cy="40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6BC7B-0A5E-6C4A-9576-5611714293C2}"/>
              </a:ext>
            </a:extLst>
          </p:cNvPr>
          <p:cNvSpPr txBox="1"/>
          <p:nvPr/>
        </p:nvSpPr>
        <p:spPr>
          <a:xfrm>
            <a:off x="560717" y="276046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Something is wrong here when setting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Data.diff_const</a:t>
            </a:r>
            <a:r>
              <a:rPr lang="en-US" b="1" dirty="0">
                <a:solidFill>
                  <a:srgbClr val="FF0000"/>
                </a:solidFill>
              </a:rPr>
              <a:t>  = [4.0 3.0 2.0 1.0].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The results changed: </a:t>
            </a:r>
          </a:p>
          <a:p>
            <a:r>
              <a:rPr lang="en-US" b="1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B513B-A7EE-7C4F-9810-BE9BB287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41" y="1599705"/>
            <a:ext cx="7150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r>
              <a:rPr lang="en-US" dirty="0">
                <a:solidFill>
                  <a:srgbClr val="FF0000"/>
                </a:solidFill>
              </a:rPr>
              <a:t> 8/7/2019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</a:t>
            </a:r>
            <a:r>
              <a:rPr lang="en-US">
                <a:solidFill>
                  <a:srgbClr val="FF0000"/>
                </a:solidFill>
              </a:rPr>
              <a:t>diffusion all do not work. 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9B9A1-972C-BE43-BE82-12C5B38A713B}"/>
              </a:ext>
            </a:extLst>
          </p:cNvPr>
          <p:cNvSpPr txBox="1"/>
          <p:nvPr/>
        </p:nvSpPr>
        <p:spPr>
          <a:xfrm>
            <a:off x="221004" y="77933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19907-F914-4542-8390-6A6F050442BF}"/>
              </a:ext>
            </a:extLst>
          </p:cNvPr>
          <p:cNvSpPr txBox="1"/>
          <p:nvPr/>
        </p:nvSpPr>
        <p:spPr>
          <a:xfrm>
            <a:off x="4345207" y="779334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221004" y="392121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19D8-1CC3-A142-8B01-52F77620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1" y="1339941"/>
            <a:ext cx="3441699" cy="2581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BB920-9E30-1B4D-84A5-93806AA9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07" y="1447646"/>
            <a:ext cx="3298092" cy="2473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C4D26D-BD8C-AC44-BCEA-7D1622C91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43" y="4551485"/>
            <a:ext cx="3075353" cy="23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2" y="2022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0, ...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2" y="3838720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’, 1, '</a:t>
            </a:r>
            <a:r>
              <a:rPr lang="en-US" sz="1200" dirty="0" err="1"/>
              <a:t>enable_normalize</a:t>
            </a:r>
            <a:r>
              <a:rPr lang="en-US" sz="1200" dirty="0"/>
              <a:t>', 1, …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1);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FDABB-D85C-BF48-8886-E9083A06DF74}"/>
              </a:ext>
            </a:extLst>
          </p:cNvPr>
          <p:cNvSpPr txBox="1"/>
          <p:nvPr/>
        </p:nvSpPr>
        <p:spPr>
          <a:xfrm>
            <a:off x="4370623" y="1260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’, 1, '</a:t>
            </a:r>
            <a:r>
              <a:rPr lang="en-US" sz="1200" dirty="0" err="1"/>
              <a:t>enable_normalize</a:t>
            </a:r>
            <a:r>
              <a:rPr lang="en-US" sz="1200" dirty="0"/>
              <a:t>’, 1, …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265A95-836B-BA44-91F6-5706C720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7" y="1011667"/>
            <a:ext cx="3147647" cy="236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021F3-D327-6C41-94C2-99350F8A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003849"/>
            <a:ext cx="3092696" cy="2319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CA139F-A40B-9049-994F-BC473B421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2" y="4450856"/>
            <a:ext cx="3092696" cy="2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198162" y="113757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770CB-34F0-564D-9CC0-225B42EF97E0}"/>
              </a:ext>
            </a:extLst>
          </p:cNvPr>
          <p:cNvSpPr txBox="1"/>
          <p:nvPr/>
        </p:nvSpPr>
        <p:spPr>
          <a:xfrm>
            <a:off x="198162" y="3511265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4221918" y="3429000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D50F1-E0D3-4E4B-B486-B622BC02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" y="735680"/>
            <a:ext cx="3446313" cy="2584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D706A-2BD3-E647-9BD5-55C73CE8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73" y="653414"/>
            <a:ext cx="3556001" cy="2667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FA09C8-998E-7548-A08B-C333917C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" y="4159508"/>
            <a:ext cx="3446313" cy="2584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D0ECD2-6914-AF49-BA71-45E8F8D68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83916"/>
            <a:ext cx="3446313" cy="2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02849" y="4048563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6D6E-574C-4A41-B14F-45C343F608DE}"/>
              </a:ext>
            </a:extLst>
          </p:cNvPr>
          <p:cNvSpPr txBox="1"/>
          <p:nvPr/>
        </p:nvSpPr>
        <p:spPr>
          <a:xfrm>
            <a:off x="4401039" y="64986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’, 1, '</a:t>
            </a:r>
            <a:r>
              <a:rPr lang="en-US" sz="1200" dirty="0" err="1"/>
              <a:t>enable_damp_newton</a:t>
            </a:r>
            <a:r>
              <a:rPr lang="en-US" sz="1200" dirty="0"/>
              <a:t>’, 1);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AFDB-1BFB-7F4E-87CD-CA371125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" y="4337904"/>
            <a:ext cx="3402642" cy="255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B12BA-0CA4-9D43-B3E9-8EA3ACFE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04" y="4241595"/>
            <a:ext cx="3128465" cy="2346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A751A2-F57B-E847-B204-C97CE28CC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9" y="784976"/>
            <a:ext cx="3591691" cy="2693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EF4B26-6136-2249-8030-AB5CFD562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039" y="802717"/>
            <a:ext cx="3581907" cy="26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converges</a:t>
            </a:r>
          </a:p>
          <a:p>
            <a:endParaRPr lang="en-US" sz="1200" b="1" dirty="0"/>
          </a:p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'gamma', 1, '</a:t>
            </a:r>
            <a:r>
              <a:rPr lang="en-US" sz="1200" dirty="0" err="1"/>
              <a:t>init_d</a:t>
            </a:r>
            <a:r>
              <a:rPr lang="en-US" sz="1200" dirty="0"/>
              <a:t>', 30);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0.087 	   66.35781 	 0.00e+00 	 2.80e+01 	 13.1322            0       3.9469 </a:t>
            </a:r>
          </a:p>
          <a:p>
            <a:r>
              <a:rPr lang="en-US" sz="1200" dirty="0"/>
              <a:t>   0.043 	   14.14141 	 1.00e+00 	 6.55e+00 	 12.5678      4.93051       4.0643 </a:t>
            </a:r>
          </a:p>
          <a:p>
            <a:r>
              <a:rPr lang="en-US" sz="1200" dirty="0"/>
              <a:t>   0.042 	   13.21211 	 6.60e-02 	 6.27e+00 	 12.1197      6.55575      3.82267 </a:t>
            </a:r>
          </a:p>
          <a:p>
            <a:r>
              <a:rPr lang="en-US" sz="1200" dirty="0"/>
              <a:t>   0.039 	   12.26461 	 7.04e-02 	 5.99e+00 	 6.4001      5.4447     0.61298 </a:t>
            </a:r>
          </a:p>
          <a:p>
            <a:r>
              <a:rPr lang="en-US" sz="1200" dirty="0"/>
              <a:t>   0.009 	    2.30990 	 1.00e+00 	 3.75e+00 	 5.70635      10.0593      1.49386 </a:t>
            </a:r>
          </a:p>
          <a:p>
            <a:r>
              <a:rPr lang="en-US" sz="1200" dirty="0"/>
              <a:t>  -0.007 	    0.73785 	 1.00e+00 	 4.23e+00 	 5.7089      9.9985      1.4848 </a:t>
            </a:r>
          </a:p>
          <a:p>
            <a:r>
              <a:rPr lang="en-US" sz="1200" dirty="0"/>
              <a:t>  -0.007 	    0.73693 	 1.35e-03 	 4.24e+00 	 5.7115      9.9367      1.4756 </a:t>
            </a:r>
          </a:p>
          <a:p>
            <a:r>
              <a:rPr lang="en-US" sz="1200" dirty="0"/>
              <a:t>  -0.007 	    0.73602 	 1.36e-03 	 4.25e+00 	 5.7142      9.8737      1.4663 </a:t>
            </a:r>
          </a:p>
          <a:p>
            <a:r>
              <a:rPr lang="en-US" sz="1200" dirty="0"/>
              <a:t>  -0.007 	    0.73512 	 1.36e-03 	 4.25e+00 	 5.7169      9.8093      1.4567 </a:t>
            </a:r>
          </a:p>
          <a:p>
            <a:r>
              <a:rPr lang="en-US" sz="1200" dirty="0"/>
              <a:t>  -0.007 	    0.73422 	 1.36e-03 	 4.26e+00 	 5.7197      9.7434      1.4469 </a:t>
            </a:r>
          </a:p>
          <a:p>
            <a:r>
              <a:rPr lang="en-US" sz="1200" dirty="0"/>
              <a:t>Number of newton steps: 10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0.087 	    8.92968 	 0.00e+00 	 2.80e+01 	 5.67067      15.9884      1.67094 </a:t>
            </a:r>
          </a:p>
          <a:p>
            <a:r>
              <a:rPr lang="en-US" sz="1200" dirty="0"/>
              <a:t>   0.070 	    8.08045 	 1.01e-01 	 2.52e+01 	 5.61724      23.3071      1.92828 </a:t>
            </a:r>
          </a:p>
          <a:p>
            <a:r>
              <a:rPr lang="en-US" sz="1200" dirty="0"/>
              <a:t>   0.055 	    7.23462 	 1.10e-01 	 2.24e+01 	 5.15591      89.4784      4.21064 </a:t>
            </a:r>
          </a:p>
          <a:p>
            <a:r>
              <a:rPr lang="en-US" sz="1200" dirty="0"/>
              <a:t>  -0.000 	    2.83729 	 1.00e+00 	 7.62e-01 	 5.004983      100.4428      4.932074 </a:t>
            </a:r>
          </a:p>
          <a:p>
            <a:r>
              <a:rPr lang="en-US" sz="1200" dirty="0"/>
              <a:t>  -0.000 	    0.32205 	 1.00e+00 	 6.33e-02 	 5.00012      99.8469       5.0002 </a:t>
            </a:r>
          </a:p>
          <a:p>
            <a:r>
              <a:rPr lang="en-US" sz="1200" dirty="0"/>
              <a:t>  -0.000 	    0.00152 	 1.00e+00 	 2.45e-03 	 5.00005      99.8192      5.00156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0.087 	    4.52669 	 0.00e+00 	 2.80e+01 	 5.00001      99.9646      5.00025 </a:t>
            </a:r>
          </a:p>
          <a:p>
            <a:r>
              <a:rPr lang="en-US" sz="1200" dirty="0"/>
              <a:t>  -0.000 	    0.00690 	 1.00e+00 	 7.40e-04 	 5          100            5 </a:t>
            </a:r>
          </a:p>
          <a:p>
            <a:r>
              <a:rPr lang="en-US" sz="1200" dirty="0"/>
              <a:t>   0.000 	    0.00000 	 1.00e+00 	 5.65e-07 	 5          100            5 </a:t>
            </a:r>
          </a:p>
          <a:p>
            <a:r>
              <a:rPr lang="en-US" sz="1200" dirty="0"/>
              <a:t>Number of newton steps: 3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6.777432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u2, </a:t>
            </a:r>
            <a:r>
              <a:rPr lang="en-US" dirty="0" err="1"/>
              <a:t>test_case</a:t>
            </a:r>
            <a:r>
              <a:rPr lang="en-US" dirty="0"/>
              <a:t> = 4, with normalization and damping. Converged with 2 outer iterations.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332046" y="3103791"/>
            <a:ext cx="771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 = u1, </a:t>
            </a:r>
            <a:r>
              <a:rPr lang="en-US" dirty="0" err="1"/>
              <a:t>test_case</a:t>
            </a:r>
            <a:r>
              <a:rPr lang="en-US" dirty="0"/>
              <a:t> = 4, also converged with 2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AB9E-07C7-5D41-9585-CFAAFC0A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2" y="865200"/>
            <a:ext cx="5139228" cy="1991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274C8-1AF5-9C46-962A-C6A8C02A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5" y="3997203"/>
            <a:ext cx="6075484" cy="23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4,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30, 'gamma', 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71.23824 	 0.00e+00 	 2.72e+01 	 12.8899      44.0956            0 </a:t>
            </a:r>
          </a:p>
          <a:p>
            <a:r>
              <a:rPr lang="en-US" sz="1200" dirty="0"/>
              <a:t>   0.055 	   13.93405 	 1.00e+00 	 8.60e+00 	 5.99444      41.3649      2.15328 </a:t>
            </a:r>
          </a:p>
          <a:p>
            <a:r>
              <a:rPr lang="en-US" sz="1200" dirty="0"/>
              <a:t>   0.034 	    1.76657 	 1.00e+00 	 3.73e+00 	 5.40165      40.5445      4.07839 </a:t>
            </a:r>
          </a:p>
          <a:p>
            <a:r>
              <a:rPr lang="en-US" sz="1200" dirty="0"/>
              <a:t>   0.013 	    0.16749 	 1.00e+00 	 1.93e+00 	 5.45193      38.6196      4.12796 </a:t>
            </a:r>
          </a:p>
          <a:p>
            <a:r>
              <a:rPr lang="en-US" sz="1200" dirty="0"/>
              <a:t>   0.014 	    0.00842 	 1.00e+00 	 1.95e+00 	 5.45498        38.49      4.12299 </a:t>
            </a:r>
          </a:p>
          <a:p>
            <a:r>
              <a:rPr lang="en-US" sz="1200" dirty="0"/>
              <a:t>   0.014 	    0.00007 	 1.00e+00 	 1.97e+00 	 5.45501      38.4869      4.12294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en-US" sz="1200" dirty="0"/>
              <a:t>########################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 4.52342 	 0.00e+00 	 2.72e+01 	 5.0001      99.9404      4.99997 </a:t>
            </a:r>
          </a:p>
          <a:p>
            <a:r>
              <a:rPr lang="en-US" sz="1200" dirty="0"/>
              <a:t>   0.000 	    0.00417 	 1.00e+00 	 3.20e-04 	 5      99.9999            5 </a:t>
            </a:r>
          </a:p>
          <a:p>
            <a:r>
              <a:rPr lang="en-US" sz="1200" dirty="0"/>
              <a:t>   0.000 	    0.00000 	 1.00e+00 	 1.07e-06 	 5      99.9999            5 </a:t>
            </a:r>
          </a:p>
          <a:p>
            <a:r>
              <a:rPr lang="en-US" sz="1200" dirty="0"/>
              <a:t>Number of newton steps: 3 </a:t>
            </a:r>
          </a:p>
          <a:p>
            <a:r>
              <a:rPr lang="en-US" sz="1200" dirty="0"/>
              <a:t>######################## </a:t>
            </a:r>
          </a:p>
          <a:p>
            <a:r>
              <a:rPr lang="en-US" sz="1200" dirty="0"/>
              <a:t>Elapsed time is 4.622054 seconds.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8ED7A-F325-EB43-ADFB-2A9649BA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93" y="1718741"/>
            <a:ext cx="4387361" cy="17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12978</TotalTime>
  <Words>1145</Words>
  <Application>Microsoft Macintosh PowerPoint</Application>
  <PresentationFormat>Letter Paper (8.5x11 in)</PresentationFormat>
  <Paragraphs>175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187</cp:revision>
  <dcterms:created xsi:type="dcterms:W3CDTF">2018-01-27T08:10:43Z</dcterms:created>
  <dcterms:modified xsi:type="dcterms:W3CDTF">2019-08-09T21:55:39Z</dcterms:modified>
</cp:coreProperties>
</file>