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  <p:sldId id="278" r:id="rId16"/>
    <p:sldId id="279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71"/>
  </p:normalViewPr>
  <p:slideViewPr>
    <p:cSldViewPr snapToGrid="0" snapToObjects="1">
      <p:cViewPr>
        <p:scale>
          <a:sx n="136" d="100"/>
          <a:sy n="136" d="100"/>
        </p:scale>
        <p:origin x="464" y="-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test('mem17');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test('h3k9’);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5994-C738-F043-B242-8F8DD14B5607}"/>
              </a:ext>
            </a:extLst>
          </p:cNvPr>
          <p:cNvSpPr txBox="1"/>
          <p:nvPr/>
        </p:nvSpPr>
        <p:spPr>
          <a:xfrm>
            <a:off x="661183" y="2274838"/>
            <a:ext cx="814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test('general');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init_u_tag</a:t>
            </a:r>
            <a:r>
              <a:rPr lang="en-US" dirty="0"/>
              <a:t> = 2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AF390-4C2E-C447-B980-2128B0208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68"/>
          <a:stretch/>
        </p:blipFill>
        <p:spPr>
          <a:xfrm>
            <a:off x="661183" y="4830518"/>
            <a:ext cx="7231576" cy="135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6C12-E7BD-034F-B74B-2B9F208C8229}"/>
              </a:ext>
            </a:extLst>
          </p:cNvPr>
          <p:cNvSpPr txBox="1"/>
          <p:nvPr/>
        </p:nvSpPr>
        <p:spPr>
          <a:xfrm>
            <a:off x="469900" y="61849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0815D-E644-5642-8727-F848A86EEBA2}"/>
              </a:ext>
            </a:extLst>
          </p:cNvPr>
          <p:cNvSpPr txBox="1"/>
          <p:nvPr/>
        </p:nvSpPr>
        <p:spPr>
          <a:xfrm>
            <a:off x="340242" y="308344"/>
            <a:ext cx="49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constraint optimization also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4CA7-1186-D94E-9EAA-F343B8ED1F64}"/>
              </a:ext>
            </a:extLst>
          </p:cNvPr>
          <p:cNvSpPr txBox="1"/>
          <p:nvPr/>
        </p:nvSpPr>
        <p:spPr>
          <a:xfrm>
            <a:off x="340242" y="677676"/>
            <a:ext cx="6772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x_0</a:t>
            </a:r>
          </a:p>
          <a:p>
            <a:r>
              <a:rPr lang="en-US" sz="1200" dirty="0"/>
              <a:t>6.900e+01 	  1.600e+01 	 0.00e+00 	 1.00e+01 	 10 </a:t>
            </a:r>
          </a:p>
          <a:p>
            <a:r>
              <a:rPr lang="en-US" sz="1200" dirty="0"/>
              <a:t>5.000e+00 	  0.000e+00 	 1.00e+00 	 0.00e+00 	 2 </a:t>
            </a:r>
          </a:p>
          <a:p>
            <a:r>
              <a:rPr lang="en-US" sz="1200" dirty="0"/>
              <a:t>Number of newton steps: 1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0.011152 seconds.</a:t>
            </a:r>
          </a:p>
        </p:txBody>
      </p:sp>
    </p:spTree>
    <p:extLst>
      <p:ext uri="{BB962C8B-B14F-4D97-AF65-F5344CB8AC3E}">
        <p14:creationId xmlns:p14="http://schemas.microsoft.com/office/powerpoint/2010/main" val="342667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69020-DD30-3745-A75C-509C8504CE51}"/>
              </a:ext>
            </a:extLst>
          </p:cNvPr>
          <p:cNvSpPr/>
          <p:nvPr/>
        </p:nvSpPr>
        <p:spPr>
          <a:xfrm>
            <a:off x="372139" y="871227"/>
            <a:ext cx="81977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&gt;&gt; test(5)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 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0 ---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</a:t>
            </a:r>
          </a:p>
          <a:p>
            <a:r>
              <a:rPr lang="en-US" sz="1200" dirty="0"/>
              <a:t>5.667e+02 	  1.344e+02 	 0.00e+00 	 1.41e+01 	 10  10 </a:t>
            </a:r>
          </a:p>
          <a:p>
            <a:r>
              <a:rPr lang="en-US" sz="1200" dirty="0"/>
              <a:t>4.397e+01 	  3.191e+01 	 1.00e+00 	 0.00e+00 	 5.25        5.25 </a:t>
            </a:r>
          </a:p>
          <a:p>
            <a:r>
              <a:rPr lang="en-US" sz="1200" dirty="0"/>
              <a:t>-1.113e+01 	  6.530e+00 	 1.00e+00 	 0.00e+00 	 3.1012      3.1012 </a:t>
            </a:r>
          </a:p>
          <a:p>
            <a:r>
              <a:rPr lang="en-US" sz="1200" dirty="0"/>
              <a:t>-1.484e+01 	  7.838e-01 	 1.00e+00 	 0.00e+00 	 2.3567      2.3567 </a:t>
            </a:r>
          </a:p>
          <a:p>
            <a:r>
              <a:rPr lang="en-US" sz="1200" dirty="0"/>
              <a:t>-1.491e+01 	  1.955e-02 	 1.00e+00 	 0.00e+00 	 2.2392      2.2392 </a:t>
            </a:r>
          </a:p>
          <a:p>
            <a:r>
              <a:rPr lang="en-US" sz="1200" dirty="0"/>
              <a:t>-1.491e+01 	  1.348e-05 	 1.00e+00 	 0.00e+00 	 2.2361      2.2361 </a:t>
            </a:r>
          </a:p>
          <a:p>
            <a:r>
              <a:rPr lang="en-US" sz="1200" dirty="0"/>
              <a:t>-1.491e+01 	  6.424e-12 	 1.00e+00 	 0.00e+00 	 2.2361      2.2361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0.018400 seconds.</a:t>
            </a:r>
          </a:p>
        </p:txBody>
      </p:sp>
    </p:spTree>
    <p:extLst>
      <p:ext uri="{BB962C8B-B14F-4D97-AF65-F5344CB8AC3E}">
        <p14:creationId xmlns:p14="http://schemas.microsoft.com/office/powerpoint/2010/main" val="27394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462304" y="2194935"/>
            <a:ext cx="304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test('spot211');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test() parameters: 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 10.00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C4879-DF65-FA46-88FD-294EFD6D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3" y="1694495"/>
            <a:ext cx="4124540" cy="30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3" y="202224"/>
            <a:ext cx="3194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test('spot111');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B1DCC-4976-4C47-B9EE-A837E26C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13" y="234716"/>
            <a:ext cx="3835225" cy="287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517D2-84AA-6940-A2E2-AA284FE8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496672"/>
            <a:ext cx="4212139" cy="31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548244" y="850357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test('layer200');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739978" y="4367994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B36F3-1949-5441-A097-5106F992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08" y="3952789"/>
            <a:ext cx="3446315" cy="258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767C7-CCDA-5043-9E23-CE5C5B04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786741"/>
            <a:ext cx="3318933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07AE80-0823-914F-A693-F2000BBB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82" y="3863679"/>
            <a:ext cx="3730430" cy="2797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86BAF8-91CC-6F4F-AC49-D33F8302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0" y="4247927"/>
            <a:ext cx="3480097" cy="261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72000" y="3663794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 before damping.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test('tensor200');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test('tensor110');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test('tensor');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BC302-CA54-F141-B3ED-C6DD74438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876301"/>
            <a:ext cx="3324940" cy="24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converged, need to set gamma = 1 and </a:t>
            </a:r>
            <a:r>
              <a:rPr lang="en-US" sz="1200" b="1" dirty="0" err="1"/>
              <a:t>update_option</a:t>
            </a:r>
            <a:r>
              <a:rPr lang="en-US" sz="1200" b="1" dirty="0"/>
              <a:t> = 1 converges faster</a:t>
            </a:r>
          </a:p>
          <a:p>
            <a:endParaRPr lang="en-US" sz="1200" b="1" dirty="0"/>
          </a:p>
          <a:p>
            <a:r>
              <a:rPr lang="en-US" sz="1200" dirty="0"/>
              <a:t>&gt;&gt; test('tensord30');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Function test(): Set </a:t>
            </a:r>
            <a:r>
              <a:rPr lang="en-US" sz="1200" dirty="0" err="1">
                <a:solidFill>
                  <a:srgbClr val="FF0000"/>
                </a:solidFill>
              </a:rPr>
              <a:t>update_option</a:t>
            </a:r>
            <a:r>
              <a:rPr lang="en-US" sz="1200" dirty="0">
                <a:solidFill>
                  <a:srgbClr val="FF0000"/>
                </a:solidFill>
              </a:rPr>
              <a:t> = 1 </a:t>
            </a:r>
            <a:r>
              <a:rPr lang="en-US" sz="1200" dirty="0"/>
              <a:t>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test('tensor_cross211');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217746" y="4062707"/>
            <a:ext cx="4252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tensor_cross</a:t>
            </a:r>
            <a:r>
              <a:rPr lang="en-US" dirty="0"/>
              <a:t>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test_case</a:t>
            </a:r>
            <a:r>
              <a:rPr lang="en-US" dirty="0"/>
              <a:t> = 1</a:t>
            </a:r>
          </a:p>
          <a:p>
            <a:r>
              <a:rPr lang="en-US" dirty="0" err="1"/>
              <a:t>init_u_tag</a:t>
            </a:r>
            <a:r>
              <a:rPr lang="en-US" dirty="0"/>
              <a:t> = 1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CEE5C-A3EF-EE44-985F-03A4C8DF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54" y="3558014"/>
            <a:ext cx="5943600" cy="2302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E5209-7A2D-9244-A969-EF5966B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214909"/>
            <a:ext cx="5067300" cy="19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test('tensor_crossd30');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8.524e-02 	  7.124e+01 	 0.00e+00 	 2.72e+01 	 30  30  30 </a:t>
            </a:r>
          </a:p>
          <a:p>
            <a:r>
              <a:rPr lang="en-US" sz="1200" dirty="0"/>
              <a:t>5.524e-02 	  1.393e+01 	 1.00e+00 	 8.60e+00 	 12.8899      44.0956            0 </a:t>
            </a:r>
          </a:p>
          <a:p>
            <a:r>
              <a:rPr lang="en-US" sz="1200" dirty="0"/>
              <a:t>3.446e-02 	  1.767e+00 	 1.00e+00 	 3.73e+00 	 5.99444      41.3649      2.15328 </a:t>
            </a:r>
          </a:p>
          <a:p>
            <a:r>
              <a:rPr lang="en-US" sz="1200" dirty="0"/>
              <a:t>1.316e-02 	  1.675e-01 	 1.00e+00 	 1.93e+00 	 5.40165      40.5445      4.07839 </a:t>
            </a:r>
          </a:p>
          <a:p>
            <a:r>
              <a:rPr lang="en-US" sz="1200" dirty="0"/>
              <a:t>1.444e-02 	  8.415e-03 	 1.00e+00 	 1.95e+00 	 5.45193      38.6196      4.12796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it" sz="1200" dirty="0"/>
              <a:t>######################## </a:t>
            </a:r>
          </a:p>
          <a:p>
            <a:r>
              <a:rPr lang="it" sz="1200" dirty="0"/>
              <a:t>Obj Func 	 Norm J 	 Damping 	 Residual 	 Diffusion Coefficients</a:t>
            </a:r>
          </a:p>
          <a:p>
            <a:r>
              <a:rPr lang="it" sz="1200" dirty="0"/>
              <a:t>8.524e-02 	  4.523e+00 	 0.00e+00 	 2.72e+01 	 5.00024      99.8581      5.00035 </a:t>
            </a:r>
          </a:p>
          <a:p>
            <a:r>
              <a:rPr lang="it" sz="1200" dirty="0"/>
              <a:t>1.790e-06 	  4.172e-03 	 1.00e+00 	 3.20e-04 	 5.0001      99.9404      4.99997 </a:t>
            </a:r>
          </a:p>
          <a:p>
            <a:r>
              <a:rPr lang="it" sz="1200" dirty="0"/>
              <a:t>9.921e-10 	  1.192e-06 	 1.00e+00 	 1.07e-06 	 5      99.9999            5 </a:t>
            </a:r>
          </a:p>
          <a:p>
            <a:r>
              <a:rPr lang="it" sz="1200" dirty="0"/>
              <a:t>9.040e-10 	  5.591e-12 	 1.00e+00 	 9.00e-07 	 5      99.9999            5 </a:t>
            </a:r>
          </a:p>
          <a:p>
            <a:r>
              <a:rPr lang="it" sz="1200" dirty="0"/>
              <a:t>Number of newton steps: 3 </a:t>
            </a:r>
          </a:p>
          <a:p>
            <a:r>
              <a:rPr lang="it" sz="1200"/>
              <a:t>######################## </a:t>
            </a:r>
            <a:endParaRPr lang="it" sz="1200" dirty="0"/>
          </a:p>
          <a:p>
            <a:r>
              <a:rPr lang="it" sz="1200" dirty="0"/>
              <a:t>Elapsed time is 5.023084 seconds.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and </a:t>
            </a:r>
            <a:r>
              <a:rPr lang="en-US" b="1" dirty="0" err="1"/>
              <a:t>update_option</a:t>
            </a:r>
            <a:r>
              <a:rPr lang="en-US" b="1" dirty="0"/>
              <a:t> = 2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EB0D-DADD-1D4B-9B85-06F27855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73" y="1322021"/>
            <a:ext cx="4538511" cy="1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14603</TotalTime>
  <Words>1144</Words>
  <Application>Microsoft Macintosh PowerPoint</Application>
  <PresentationFormat>Letter Paper (8.5x11 in)</PresentationFormat>
  <Paragraphs>257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223</cp:revision>
  <dcterms:created xsi:type="dcterms:W3CDTF">2018-01-27T08:10:43Z</dcterms:created>
  <dcterms:modified xsi:type="dcterms:W3CDTF">2019-08-16T22:28:54Z</dcterms:modified>
</cp:coreProperties>
</file>