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0" r:id="rId3"/>
    <p:sldId id="271" r:id="rId4"/>
    <p:sldId id="261" r:id="rId5"/>
    <p:sldId id="266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pos="1527" userDrawn="1">
          <p15:clr>
            <a:srgbClr val="A4A3A4"/>
          </p15:clr>
        </p15:guide>
        <p15:guide id="7" pos="3341" userDrawn="1">
          <p15:clr>
            <a:srgbClr val="A4A3A4"/>
          </p15:clr>
        </p15:guide>
        <p15:guide id="8" orient="horz" pos="2228" userDrawn="1">
          <p15:clr>
            <a:srgbClr val="A4A3A4"/>
          </p15:clr>
        </p15:guide>
        <p15:guide id="9" pos="4588" userDrawn="1">
          <p15:clr>
            <a:srgbClr val="A4A3A4"/>
          </p15:clr>
        </p15:guide>
        <p15:guide id="10" pos="5541" userDrawn="1">
          <p15:clr>
            <a:srgbClr val="A4A3A4"/>
          </p15:clr>
        </p15:guide>
        <p15:guide id="11" pos="61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62"/>
    <a:srgbClr val="2E6CA4"/>
    <a:srgbClr val="6A91E0"/>
    <a:srgbClr val="2B7FB9"/>
    <a:srgbClr val="141215"/>
    <a:srgbClr val="2F2C33"/>
    <a:srgbClr val="EAEAEA"/>
    <a:srgbClr val="61B872"/>
    <a:srgbClr val="E6E7E8"/>
    <a:srgbClr val="F7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1752"/>
        <p:guide pos="551"/>
        <p:guide orient="horz" pos="1253"/>
        <p:guide orient="horz" pos="3249"/>
        <p:guide pos="1527"/>
        <p:guide pos="3341"/>
        <p:guide orient="horz" pos="2228"/>
        <p:guide pos="4588"/>
        <p:guide pos="5541"/>
        <p:guide pos="61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1877-75A3-4E2C-9131-97FB5A578073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C56A0-0E96-455E-8FF2-4AFAAEB5029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2384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5271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852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8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47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564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066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937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6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676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144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5DA9-4121-4118-8D98-629DB5355B0A}" type="datetimeFigureOut">
              <a:rPr lang="zh-HK" altLang="en-US" smtClean="0"/>
              <a:t>11/7/2019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1ADE-016E-48A0-B2A3-E2F4489AD3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38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emf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9" name="组合 2178"/>
          <p:cNvGrpSpPr/>
          <p:nvPr/>
        </p:nvGrpSpPr>
        <p:grpSpPr>
          <a:xfrm>
            <a:off x="-1186017" y="4969608"/>
            <a:ext cx="14716433" cy="1888392"/>
            <a:chOff x="-1058489" y="4969609"/>
            <a:chExt cx="14716433" cy="1888392"/>
          </a:xfrm>
        </p:grpSpPr>
        <p:sp>
          <p:nvSpPr>
            <p:cNvPr id="2178" name="等腰三角形 2177"/>
            <p:cNvSpPr/>
            <p:nvPr/>
          </p:nvSpPr>
          <p:spPr>
            <a:xfrm>
              <a:off x="2324580" y="4969611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4" name="等腰三角形 163"/>
            <p:cNvSpPr/>
            <p:nvPr/>
          </p:nvSpPr>
          <p:spPr>
            <a:xfrm>
              <a:off x="3959918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5" name="等腰三角形 164"/>
            <p:cNvSpPr/>
            <p:nvPr/>
          </p:nvSpPr>
          <p:spPr>
            <a:xfrm>
              <a:off x="600280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6" name="等腰三角形 165"/>
            <p:cNvSpPr/>
            <p:nvPr/>
          </p:nvSpPr>
          <p:spPr>
            <a:xfrm>
              <a:off x="776743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7" name="等腰三角形 166"/>
            <p:cNvSpPr/>
            <p:nvPr/>
          </p:nvSpPr>
          <p:spPr>
            <a:xfrm>
              <a:off x="9233380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8" name="等腰三角形 167"/>
            <p:cNvSpPr/>
            <p:nvPr/>
          </p:nvSpPr>
          <p:spPr>
            <a:xfrm>
              <a:off x="1475682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9" name="等腰三角形 168"/>
            <p:cNvSpPr/>
            <p:nvPr/>
          </p:nvSpPr>
          <p:spPr>
            <a:xfrm>
              <a:off x="49897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0" name="等腰三角形 169"/>
            <p:cNvSpPr/>
            <p:nvPr/>
          </p:nvSpPr>
          <p:spPr>
            <a:xfrm>
              <a:off x="78286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1" name="等腰三角形 170"/>
            <p:cNvSpPr/>
            <p:nvPr/>
          </p:nvSpPr>
          <p:spPr>
            <a:xfrm>
              <a:off x="-567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2" name="等腰三角形 171"/>
            <p:cNvSpPr/>
            <p:nvPr/>
          </p:nvSpPr>
          <p:spPr>
            <a:xfrm>
              <a:off x="-105848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3" name="等腰三角形 172"/>
            <p:cNvSpPr/>
            <p:nvPr/>
          </p:nvSpPr>
          <p:spPr>
            <a:xfrm>
              <a:off x="4429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4" name="等腰三角形 173"/>
            <p:cNvSpPr/>
            <p:nvPr/>
          </p:nvSpPr>
          <p:spPr>
            <a:xfrm>
              <a:off x="683001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5" name="等腰三角形 174"/>
            <p:cNvSpPr/>
            <p:nvPr/>
          </p:nvSpPr>
          <p:spPr>
            <a:xfrm>
              <a:off x="5144304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6" name="等腰三角形 175"/>
            <p:cNvSpPr/>
            <p:nvPr/>
          </p:nvSpPr>
          <p:spPr>
            <a:xfrm>
              <a:off x="82940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8" name="等腰三角形 177"/>
            <p:cNvSpPr/>
            <p:nvPr/>
          </p:nvSpPr>
          <p:spPr>
            <a:xfrm>
              <a:off x="316859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754301" y="2852488"/>
            <a:ext cx="5774374" cy="1153025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醫療檢查時間預測、優化</a:t>
            </a:r>
            <a:endParaRPr lang="zh-HK" altLang="en-US" sz="3600" dirty="0"/>
          </a:p>
        </p:txBody>
      </p:sp>
      <p:sp>
        <p:nvSpPr>
          <p:cNvPr id="14" name="同侧圆角矩形 13"/>
          <p:cNvSpPr/>
          <p:nvPr/>
        </p:nvSpPr>
        <p:spPr>
          <a:xfrm rot="16200000">
            <a:off x="2632302" y="2883512"/>
            <a:ext cx="1153024" cy="1090975"/>
          </a:xfrm>
          <a:prstGeom prst="round2Same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835272" y="3036810"/>
            <a:ext cx="777564" cy="784379"/>
            <a:chOff x="2459040" y="2690813"/>
            <a:chExt cx="1992314" cy="2009775"/>
          </a:xfrm>
          <a:solidFill>
            <a:srgbClr val="D2C4B1"/>
          </a:solidFill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79750" y="2690813"/>
              <a:ext cx="750888" cy="200977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59040" y="3317875"/>
              <a:ext cx="1992314" cy="7572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7184547" y="4414211"/>
            <a:ext cx="4227085" cy="95410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HK" altLang="en-US" sz="2800" spc="300" dirty="0">
                <a:solidFill>
                  <a:srgbClr val="D1D2D4"/>
                </a:solidFill>
              </a:rPr>
              <a:t>陳亞生</a:t>
            </a:r>
            <a:r>
              <a:rPr lang="zh-TW" altLang="en-US" sz="2800" spc="300" dirty="0">
                <a:solidFill>
                  <a:srgbClr val="D1D2D4"/>
                </a:solidFill>
              </a:rPr>
              <a:t> 盧冠宏 陳泓睿</a:t>
            </a:r>
            <a:endParaRPr lang="en-US" altLang="zh-TW" sz="2800" spc="300" dirty="0">
              <a:solidFill>
                <a:srgbClr val="D1D2D4"/>
              </a:solidFill>
            </a:endParaRPr>
          </a:p>
          <a:p>
            <a:r>
              <a:rPr lang="zh-TW" altLang="en-US" sz="2800" spc="300" dirty="0">
                <a:solidFill>
                  <a:srgbClr val="D1D2D4"/>
                </a:solidFill>
              </a:rPr>
              <a:t>賀俊賢 鄧鈺蓉 陳彥蓉</a:t>
            </a:r>
            <a:endParaRPr lang="zh-HK" altLang="en-US" sz="2800" spc="300" dirty="0">
              <a:solidFill>
                <a:srgbClr val="D1D2D4"/>
              </a:solidFill>
            </a:endParaRPr>
          </a:p>
        </p:txBody>
      </p:sp>
      <p:grpSp>
        <p:nvGrpSpPr>
          <p:cNvPr id="182" name="组合 181"/>
          <p:cNvGrpSpPr/>
          <p:nvPr/>
        </p:nvGrpSpPr>
        <p:grpSpPr>
          <a:xfrm flipV="1">
            <a:off x="-1058489" y="-10305"/>
            <a:ext cx="14716433" cy="1888392"/>
            <a:chOff x="-1058489" y="4969609"/>
            <a:chExt cx="14716433" cy="1888392"/>
          </a:xfrm>
        </p:grpSpPr>
        <p:sp>
          <p:nvSpPr>
            <p:cNvPr id="183" name="等腰三角形 182"/>
            <p:cNvSpPr/>
            <p:nvPr/>
          </p:nvSpPr>
          <p:spPr>
            <a:xfrm>
              <a:off x="2324580" y="4969611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4" name="等腰三角形 183"/>
            <p:cNvSpPr/>
            <p:nvPr/>
          </p:nvSpPr>
          <p:spPr>
            <a:xfrm>
              <a:off x="3959918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5" name="等腰三角形 184"/>
            <p:cNvSpPr/>
            <p:nvPr/>
          </p:nvSpPr>
          <p:spPr>
            <a:xfrm>
              <a:off x="600280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6" name="等腰三角形 185"/>
            <p:cNvSpPr/>
            <p:nvPr/>
          </p:nvSpPr>
          <p:spPr>
            <a:xfrm>
              <a:off x="776743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7" name="等腰三角形 186"/>
            <p:cNvSpPr/>
            <p:nvPr/>
          </p:nvSpPr>
          <p:spPr>
            <a:xfrm>
              <a:off x="9233380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8" name="等腰三角形 187"/>
            <p:cNvSpPr/>
            <p:nvPr/>
          </p:nvSpPr>
          <p:spPr>
            <a:xfrm>
              <a:off x="1475682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9" name="等腰三角形 188"/>
            <p:cNvSpPr/>
            <p:nvPr/>
          </p:nvSpPr>
          <p:spPr>
            <a:xfrm>
              <a:off x="49897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0" name="等腰三角形 189"/>
            <p:cNvSpPr/>
            <p:nvPr/>
          </p:nvSpPr>
          <p:spPr>
            <a:xfrm>
              <a:off x="78286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1" name="等腰三角形 190"/>
            <p:cNvSpPr/>
            <p:nvPr/>
          </p:nvSpPr>
          <p:spPr>
            <a:xfrm>
              <a:off x="-567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2" name="等腰三角形 191"/>
            <p:cNvSpPr/>
            <p:nvPr/>
          </p:nvSpPr>
          <p:spPr>
            <a:xfrm>
              <a:off x="-105848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3" name="等腰三角形 192"/>
            <p:cNvSpPr/>
            <p:nvPr/>
          </p:nvSpPr>
          <p:spPr>
            <a:xfrm>
              <a:off x="4429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4" name="等腰三角形 193"/>
            <p:cNvSpPr/>
            <p:nvPr/>
          </p:nvSpPr>
          <p:spPr>
            <a:xfrm>
              <a:off x="683001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5" name="等腰三角形 194"/>
            <p:cNvSpPr/>
            <p:nvPr/>
          </p:nvSpPr>
          <p:spPr>
            <a:xfrm>
              <a:off x="5144304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6" name="等腰三角形 195"/>
            <p:cNvSpPr/>
            <p:nvPr/>
          </p:nvSpPr>
          <p:spPr>
            <a:xfrm>
              <a:off x="82940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7" name="等腰三角形 196"/>
            <p:cNvSpPr/>
            <p:nvPr/>
          </p:nvSpPr>
          <p:spPr>
            <a:xfrm>
              <a:off x="316859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2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0" y="-14541"/>
            <a:ext cx="12192000" cy="1214437"/>
            <a:chOff x="0" y="-14541"/>
            <a:chExt cx="12192000" cy="1214437"/>
          </a:xfrm>
        </p:grpSpPr>
        <p:sp>
          <p:nvSpPr>
            <p:cNvPr id="104" name="矩形 103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5" name="等腰三角形 104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8314027" y="3216971"/>
            <a:ext cx="3103030" cy="3196703"/>
            <a:chOff x="919696" y="1687325"/>
            <a:chExt cx="3792538" cy="3907026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063708" y="2092746"/>
              <a:ext cx="912854" cy="646605"/>
            </a:xfrm>
            <a:custGeom>
              <a:avLst/>
              <a:gdLst>
                <a:gd name="T0" fmla="*/ 0 w 2089"/>
                <a:gd name="T1" fmla="*/ 1304 h 1480"/>
                <a:gd name="T2" fmla="*/ 176 w 2089"/>
                <a:gd name="T3" fmla="*/ 1480 h 1480"/>
                <a:gd name="T4" fmla="*/ 1913 w 2089"/>
                <a:gd name="T5" fmla="*/ 1480 h 1480"/>
                <a:gd name="T6" fmla="*/ 2089 w 2089"/>
                <a:gd name="T7" fmla="*/ 1304 h 1480"/>
                <a:gd name="T8" fmla="*/ 2089 w 2089"/>
                <a:gd name="T9" fmla="*/ 176 h 1480"/>
                <a:gd name="T10" fmla="*/ 1913 w 2089"/>
                <a:gd name="T11" fmla="*/ 0 h 1480"/>
                <a:gd name="T12" fmla="*/ 176 w 2089"/>
                <a:gd name="T13" fmla="*/ 0 h 1480"/>
                <a:gd name="T14" fmla="*/ 0 w 2089"/>
                <a:gd name="T15" fmla="*/ 176 h 1480"/>
                <a:gd name="T16" fmla="*/ 0 w 2089"/>
                <a:gd name="T17" fmla="*/ 1304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9" h="1480">
                  <a:moveTo>
                    <a:pt x="0" y="1304"/>
                  </a:moveTo>
                  <a:cubicBezTo>
                    <a:pt x="0" y="1401"/>
                    <a:pt x="79" y="1480"/>
                    <a:pt x="176" y="1480"/>
                  </a:cubicBezTo>
                  <a:cubicBezTo>
                    <a:pt x="1913" y="1480"/>
                    <a:pt x="1913" y="1480"/>
                    <a:pt x="1913" y="1480"/>
                  </a:cubicBezTo>
                  <a:cubicBezTo>
                    <a:pt x="2010" y="1480"/>
                    <a:pt x="2089" y="1401"/>
                    <a:pt x="2089" y="1304"/>
                  </a:cubicBezTo>
                  <a:cubicBezTo>
                    <a:pt x="2089" y="176"/>
                    <a:pt x="2089" y="176"/>
                    <a:pt x="2089" y="176"/>
                  </a:cubicBezTo>
                  <a:cubicBezTo>
                    <a:pt x="2089" y="79"/>
                    <a:pt x="2010" y="0"/>
                    <a:pt x="1913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79" y="0"/>
                    <a:pt x="0" y="79"/>
                    <a:pt x="0" y="176"/>
                  </a:cubicBezTo>
                  <a:lnTo>
                    <a:pt x="0" y="1304"/>
                  </a:lnTo>
                  <a:close/>
                </a:path>
              </a:pathLst>
            </a:custGeom>
            <a:solidFill>
              <a:srgbClr val="D2C4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203467" y="2687162"/>
              <a:ext cx="160988" cy="316668"/>
            </a:xfrm>
            <a:custGeom>
              <a:avLst/>
              <a:gdLst>
                <a:gd name="T0" fmla="*/ 0 w 182"/>
                <a:gd name="T1" fmla="*/ 0 h 358"/>
                <a:gd name="T2" fmla="*/ 0 w 182"/>
                <a:gd name="T3" fmla="*/ 358 h 358"/>
                <a:gd name="T4" fmla="*/ 182 w 182"/>
                <a:gd name="T5" fmla="*/ 13 h 358"/>
                <a:gd name="T6" fmla="*/ 0 w 182"/>
                <a:gd name="T7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358">
                  <a:moveTo>
                    <a:pt x="0" y="0"/>
                  </a:moveTo>
                  <a:lnTo>
                    <a:pt x="0" y="358"/>
                  </a:lnTo>
                  <a:lnTo>
                    <a:pt x="18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4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333495" y="1687325"/>
              <a:ext cx="1168488" cy="827850"/>
            </a:xfrm>
            <a:custGeom>
              <a:avLst/>
              <a:gdLst>
                <a:gd name="T0" fmla="*/ 4036 w 4036"/>
                <a:gd name="T1" fmla="*/ 2518 h 2859"/>
                <a:gd name="T2" fmla="*/ 3695 w 4036"/>
                <a:gd name="T3" fmla="*/ 2859 h 2859"/>
                <a:gd name="T4" fmla="*/ 340 w 4036"/>
                <a:gd name="T5" fmla="*/ 2859 h 2859"/>
                <a:gd name="T6" fmla="*/ 0 w 4036"/>
                <a:gd name="T7" fmla="*/ 2518 h 2859"/>
                <a:gd name="T8" fmla="*/ 0 w 4036"/>
                <a:gd name="T9" fmla="*/ 340 h 2859"/>
                <a:gd name="T10" fmla="*/ 340 w 4036"/>
                <a:gd name="T11" fmla="*/ 0 h 2859"/>
                <a:gd name="T12" fmla="*/ 3695 w 4036"/>
                <a:gd name="T13" fmla="*/ 0 h 2859"/>
                <a:gd name="T14" fmla="*/ 4036 w 4036"/>
                <a:gd name="T15" fmla="*/ 340 h 2859"/>
                <a:gd name="T16" fmla="*/ 4036 w 4036"/>
                <a:gd name="T17" fmla="*/ 2518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6" h="2859">
                  <a:moveTo>
                    <a:pt x="4036" y="2518"/>
                  </a:moveTo>
                  <a:cubicBezTo>
                    <a:pt x="4036" y="2707"/>
                    <a:pt x="3884" y="2859"/>
                    <a:pt x="3695" y="2859"/>
                  </a:cubicBezTo>
                  <a:cubicBezTo>
                    <a:pt x="340" y="2859"/>
                    <a:pt x="340" y="2859"/>
                    <a:pt x="340" y="2859"/>
                  </a:cubicBezTo>
                  <a:cubicBezTo>
                    <a:pt x="152" y="2859"/>
                    <a:pt x="0" y="2707"/>
                    <a:pt x="0" y="2518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152"/>
                    <a:pt x="152" y="0"/>
                    <a:pt x="340" y="0"/>
                  </a:cubicBezTo>
                  <a:cubicBezTo>
                    <a:pt x="3695" y="0"/>
                    <a:pt x="3695" y="0"/>
                    <a:pt x="3695" y="0"/>
                  </a:cubicBezTo>
                  <a:cubicBezTo>
                    <a:pt x="3884" y="0"/>
                    <a:pt x="4036" y="152"/>
                    <a:pt x="4036" y="340"/>
                  </a:cubicBezTo>
                  <a:lnTo>
                    <a:pt x="4036" y="2518"/>
                  </a:lnTo>
                  <a:close/>
                </a:path>
              </a:pathLst>
            </a:custGeom>
            <a:solidFill>
              <a:srgbClr val="CC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116786" y="2448337"/>
              <a:ext cx="206963" cy="406889"/>
            </a:xfrm>
            <a:custGeom>
              <a:avLst/>
              <a:gdLst>
                <a:gd name="T0" fmla="*/ 353 w 353"/>
                <a:gd name="T1" fmla="*/ 0 h 694"/>
                <a:gd name="T2" fmla="*/ 353 w 353"/>
                <a:gd name="T3" fmla="*/ 694 h 694"/>
                <a:gd name="T4" fmla="*/ 0 w 353"/>
                <a:gd name="T5" fmla="*/ 25 h 694"/>
                <a:gd name="T6" fmla="*/ 353 w 353"/>
                <a:gd name="T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694">
                  <a:moveTo>
                    <a:pt x="353" y="0"/>
                  </a:moveTo>
                  <a:lnTo>
                    <a:pt x="353" y="694"/>
                  </a:lnTo>
                  <a:lnTo>
                    <a:pt x="0" y="2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C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3" name="AutoShape 12"/>
            <p:cNvSpPr>
              <a:spLocks noChangeAspect="1" noChangeArrowheads="1" noTextEdit="1"/>
            </p:cNvSpPr>
            <p:nvPr/>
          </p:nvSpPr>
          <p:spPr bwMode="auto">
            <a:xfrm>
              <a:off x="919696" y="3003550"/>
              <a:ext cx="173037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919696" y="4300538"/>
              <a:ext cx="1730375" cy="1293813"/>
            </a:xfrm>
            <a:custGeom>
              <a:avLst/>
              <a:gdLst>
                <a:gd name="T0" fmla="*/ 3110 w 6286"/>
                <a:gd name="T1" fmla="*/ 4703 h 4703"/>
                <a:gd name="T2" fmla="*/ 67 w 6286"/>
                <a:gd name="T3" fmla="*/ 4062 h 4703"/>
                <a:gd name="T4" fmla="*/ 0 w 6286"/>
                <a:gd name="T5" fmla="*/ 4031 h 4703"/>
                <a:gd name="T6" fmla="*/ 4 w 6286"/>
                <a:gd name="T7" fmla="*/ 3958 h 4703"/>
                <a:gd name="T8" fmla="*/ 101 w 6286"/>
                <a:gd name="T9" fmla="*/ 1883 h 4703"/>
                <a:gd name="T10" fmla="*/ 903 w 6286"/>
                <a:gd name="T11" fmla="*/ 760 h 4703"/>
                <a:gd name="T12" fmla="*/ 1290 w 6286"/>
                <a:gd name="T13" fmla="*/ 547 h 4703"/>
                <a:gd name="T14" fmla="*/ 1782 w 6286"/>
                <a:gd name="T15" fmla="*/ 277 h 4703"/>
                <a:gd name="T16" fmla="*/ 2198 w 6286"/>
                <a:gd name="T17" fmla="*/ 27 h 4703"/>
                <a:gd name="T18" fmla="*/ 4087 w 6286"/>
                <a:gd name="T19" fmla="*/ 0 h 4703"/>
                <a:gd name="T20" fmla="*/ 4504 w 6286"/>
                <a:gd name="T21" fmla="*/ 277 h 4703"/>
                <a:gd name="T22" fmla="*/ 4996 w 6286"/>
                <a:gd name="T23" fmla="*/ 546 h 4703"/>
                <a:gd name="T24" fmla="*/ 5383 w 6286"/>
                <a:gd name="T25" fmla="*/ 760 h 4703"/>
                <a:gd name="T26" fmla="*/ 6185 w 6286"/>
                <a:gd name="T27" fmla="*/ 1883 h 4703"/>
                <a:gd name="T28" fmla="*/ 6282 w 6286"/>
                <a:gd name="T29" fmla="*/ 3958 h 4703"/>
                <a:gd name="T30" fmla="*/ 6286 w 6286"/>
                <a:gd name="T31" fmla="*/ 4032 h 4703"/>
                <a:gd name="T32" fmla="*/ 6217 w 6286"/>
                <a:gd name="T33" fmla="*/ 4063 h 4703"/>
                <a:gd name="T34" fmla="*/ 3110 w 6286"/>
                <a:gd name="T35" fmla="*/ 4703 h 4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86" h="4703">
                  <a:moveTo>
                    <a:pt x="3110" y="4703"/>
                  </a:moveTo>
                  <a:cubicBezTo>
                    <a:pt x="1476" y="4703"/>
                    <a:pt x="124" y="4088"/>
                    <a:pt x="67" y="4062"/>
                  </a:cubicBezTo>
                  <a:cubicBezTo>
                    <a:pt x="0" y="4031"/>
                    <a:pt x="0" y="4031"/>
                    <a:pt x="0" y="4031"/>
                  </a:cubicBezTo>
                  <a:cubicBezTo>
                    <a:pt x="4" y="3958"/>
                    <a:pt x="4" y="3958"/>
                    <a:pt x="4" y="3958"/>
                  </a:cubicBezTo>
                  <a:cubicBezTo>
                    <a:pt x="4" y="3942"/>
                    <a:pt x="69" y="2419"/>
                    <a:pt x="101" y="1883"/>
                  </a:cubicBezTo>
                  <a:cubicBezTo>
                    <a:pt x="141" y="1228"/>
                    <a:pt x="714" y="876"/>
                    <a:pt x="903" y="760"/>
                  </a:cubicBezTo>
                  <a:cubicBezTo>
                    <a:pt x="997" y="702"/>
                    <a:pt x="1133" y="630"/>
                    <a:pt x="1290" y="547"/>
                  </a:cubicBezTo>
                  <a:cubicBezTo>
                    <a:pt x="1448" y="463"/>
                    <a:pt x="1627" y="368"/>
                    <a:pt x="1782" y="277"/>
                  </a:cubicBezTo>
                  <a:cubicBezTo>
                    <a:pt x="2198" y="27"/>
                    <a:pt x="2198" y="27"/>
                    <a:pt x="2198" y="27"/>
                  </a:cubicBezTo>
                  <a:cubicBezTo>
                    <a:pt x="4087" y="0"/>
                    <a:pt x="4087" y="0"/>
                    <a:pt x="4087" y="0"/>
                  </a:cubicBezTo>
                  <a:cubicBezTo>
                    <a:pt x="4504" y="277"/>
                    <a:pt x="4504" y="277"/>
                    <a:pt x="4504" y="277"/>
                  </a:cubicBezTo>
                  <a:cubicBezTo>
                    <a:pt x="4659" y="368"/>
                    <a:pt x="4838" y="463"/>
                    <a:pt x="4996" y="546"/>
                  </a:cubicBezTo>
                  <a:cubicBezTo>
                    <a:pt x="5153" y="630"/>
                    <a:pt x="5289" y="702"/>
                    <a:pt x="5383" y="760"/>
                  </a:cubicBezTo>
                  <a:cubicBezTo>
                    <a:pt x="5572" y="876"/>
                    <a:pt x="6145" y="1228"/>
                    <a:pt x="6185" y="1883"/>
                  </a:cubicBezTo>
                  <a:cubicBezTo>
                    <a:pt x="6217" y="2419"/>
                    <a:pt x="6282" y="3942"/>
                    <a:pt x="6282" y="3958"/>
                  </a:cubicBezTo>
                  <a:cubicBezTo>
                    <a:pt x="6286" y="4032"/>
                    <a:pt x="6286" y="4032"/>
                    <a:pt x="6286" y="4032"/>
                  </a:cubicBezTo>
                  <a:cubicBezTo>
                    <a:pt x="6217" y="4063"/>
                    <a:pt x="6217" y="4063"/>
                    <a:pt x="6217" y="4063"/>
                  </a:cubicBezTo>
                  <a:cubicBezTo>
                    <a:pt x="6158" y="4089"/>
                    <a:pt x="4744" y="4703"/>
                    <a:pt x="3110" y="4703"/>
                  </a:cubicBezTo>
                </a:path>
              </a:pathLst>
            </a:custGeom>
            <a:solidFill>
              <a:srgbClr val="C7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1511834" y="4324350"/>
              <a:ext cx="288925" cy="334963"/>
            </a:xfrm>
            <a:custGeom>
              <a:avLst/>
              <a:gdLst>
                <a:gd name="T0" fmla="*/ 955 w 1053"/>
                <a:gd name="T1" fmla="*/ 513 h 1218"/>
                <a:gd name="T2" fmla="*/ 703 w 1053"/>
                <a:gd name="T3" fmla="*/ 485 h 1218"/>
                <a:gd name="T4" fmla="*/ 226 w 1053"/>
                <a:gd name="T5" fmla="*/ 247 h 1218"/>
                <a:gd name="T6" fmla="*/ 0 w 1053"/>
                <a:gd name="T7" fmla="*/ 0 h 1218"/>
                <a:gd name="T8" fmla="*/ 33 w 1053"/>
                <a:gd name="T9" fmla="*/ 1218 h 1218"/>
                <a:gd name="T10" fmla="*/ 1053 w 1053"/>
                <a:gd name="T11" fmla="*/ 508 h 1218"/>
                <a:gd name="T12" fmla="*/ 955 w 1053"/>
                <a:gd name="T13" fmla="*/ 513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3" h="1218">
                  <a:moveTo>
                    <a:pt x="955" y="513"/>
                  </a:moveTo>
                  <a:cubicBezTo>
                    <a:pt x="864" y="513"/>
                    <a:pt x="781" y="502"/>
                    <a:pt x="703" y="485"/>
                  </a:cubicBezTo>
                  <a:cubicBezTo>
                    <a:pt x="226" y="247"/>
                    <a:pt x="226" y="247"/>
                    <a:pt x="226" y="247"/>
                  </a:cubicBezTo>
                  <a:cubicBezTo>
                    <a:pt x="131" y="167"/>
                    <a:pt x="56" y="79"/>
                    <a:pt x="0" y="0"/>
                  </a:cubicBezTo>
                  <a:cubicBezTo>
                    <a:pt x="33" y="1218"/>
                    <a:pt x="33" y="1218"/>
                    <a:pt x="33" y="1218"/>
                  </a:cubicBezTo>
                  <a:cubicBezTo>
                    <a:pt x="1053" y="508"/>
                    <a:pt x="1053" y="508"/>
                    <a:pt x="1053" y="508"/>
                  </a:cubicBezTo>
                  <a:cubicBezTo>
                    <a:pt x="1021" y="511"/>
                    <a:pt x="989" y="513"/>
                    <a:pt x="955" y="513"/>
                  </a:cubicBezTo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769009" y="4300538"/>
              <a:ext cx="288925" cy="358775"/>
            </a:xfrm>
            <a:custGeom>
              <a:avLst/>
              <a:gdLst>
                <a:gd name="T0" fmla="*/ 747 w 1049"/>
                <a:gd name="T1" fmla="*/ 332 h 1308"/>
                <a:gd name="T2" fmla="*/ 822 w 1049"/>
                <a:gd name="T3" fmla="*/ 286 h 1308"/>
                <a:gd name="T4" fmla="*/ 344 w 1049"/>
                <a:gd name="T5" fmla="*/ 575 h 1308"/>
                <a:gd name="T6" fmla="*/ 434 w 1049"/>
                <a:gd name="T7" fmla="*/ 521 h 1308"/>
                <a:gd name="T8" fmla="*/ 16 w 1049"/>
                <a:gd name="T9" fmla="*/ 603 h 1308"/>
                <a:gd name="T10" fmla="*/ 0 w 1049"/>
                <a:gd name="T11" fmla="*/ 602 h 1308"/>
                <a:gd name="T12" fmla="*/ 1013 w 1049"/>
                <a:gd name="T13" fmla="*/ 1308 h 1308"/>
                <a:gd name="T14" fmla="*/ 1049 w 1049"/>
                <a:gd name="T15" fmla="*/ 0 h 1308"/>
                <a:gd name="T16" fmla="*/ 747 w 1049"/>
                <a:gd name="T17" fmla="*/ 332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1308">
                  <a:moveTo>
                    <a:pt x="747" y="332"/>
                  </a:moveTo>
                  <a:cubicBezTo>
                    <a:pt x="822" y="286"/>
                    <a:pt x="822" y="286"/>
                    <a:pt x="822" y="286"/>
                  </a:cubicBezTo>
                  <a:cubicBezTo>
                    <a:pt x="344" y="575"/>
                    <a:pt x="344" y="575"/>
                    <a:pt x="344" y="575"/>
                  </a:cubicBezTo>
                  <a:cubicBezTo>
                    <a:pt x="434" y="521"/>
                    <a:pt x="434" y="521"/>
                    <a:pt x="434" y="521"/>
                  </a:cubicBezTo>
                  <a:cubicBezTo>
                    <a:pt x="311" y="571"/>
                    <a:pt x="172" y="603"/>
                    <a:pt x="16" y="603"/>
                  </a:cubicBezTo>
                  <a:cubicBezTo>
                    <a:pt x="11" y="603"/>
                    <a:pt x="5" y="602"/>
                    <a:pt x="0" y="602"/>
                  </a:cubicBezTo>
                  <a:cubicBezTo>
                    <a:pt x="1013" y="1308"/>
                    <a:pt x="1013" y="1308"/>
                    <a:pt x="1013" y="1308"/>
                  </a:cubicBezTo>
                  <a:cubicBezTo>
                    <a:pt x="1049" y="0"/>
                    <a:pt x="1049" y="0"/>
                    <a:pt x="1049" y="0"/>
                  </a:cubicBezTo>
                  <a:cubicBezTo>
                    <a:pt x="979" y="102"/>
                    <a:pt x="879" y="224"/>
                    <a:pt x="747" y="332"/>
                  </a:cubicBezTo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919696" y="4360863"/>
              <a:ext cx="1730375" cy="1233488"/>
            </a:xfrm>
            <a:custGeom>
              <a:avLst/>
              <a:gdLst>
                <a:gd name="T0" fmla="*/ 3110 w 6286"/>
                <a:gd name="T1" fmla="*/ 4487 h 4487"/>
                <a:gd name="T2" fmla="*/ 67 w 6286"/>
                <a:gd name="T3" fmla="*/ 3846 h 4487"/>
                <a:gd name="T4" fmla="*/ 0 w 6286"/>
                <a:gd name="T5" fmla="*/ 3815 h 4487"/>
                <a:gd name="T6" fmla="*/ 4 w 6286"/>
                <a:gd name="T7" fmla="*/ 3742 h 4487"/>
                <a:gd name="T8" fmla="*/ 101 w 6286"/>
                <a:gd name="T9" fmla="*/ 1667 h 4487"/>
                <a:gd name="T10" fmla="*/ 903 w 6286"/>
                <a:gd name="T11" fmla="*/ 544 h 4487"/>
                <a:gd name="T12" fmla="*/ 1290 w 6286"/>
                <a:gd name="T13" fmla="*/ 331 h 4487"/>
                <a:gd name="T14" fmla="*/ 1782 w 6286"/>
                <a:gd name="T15" fmla="*/ 61 h 4487"/>
                <a:gd name="T16" fmla="*/ 1886 w 6286"/>
                <a:gd name="T17" fmla="*/ 0 h 4487"/>
                <a:gd name="T18" fmla="*/ 3143 w 6286"/>
                <a:gd name="T19" fmla="*/ 2694 h 4487"/>
                <a:gd name="T20" fmla="*/ 4400 w 6286"/>
                <a:gd name="T21" fmla="*/ 0 h 4487"/>
                <a:gd name="T22" fmla="*/ 4504 w 6286"/>
                <a:gd name="T23" fmla="*/ 61 h 4487"/>
                <a:gd name="T24" fmla="*/ 4996 w 6286"/>
                <a:gd name="T25" fmla="*/ 330 h 4487"/>
                <a:gd name="T26" fmla="*/ 5383 w 6286"/>
                <a:gd name="T27" fmla="*/ 544 h 4487"/>
                <a:gd name="T28" fmla="*/ 6185 w 6286"/>
                <a:gd name="T29" fmla="*/ 1667 h 4487"/>
                <a:gd name="T30" fmla="*/ 6282 w 6286"/>
                <a:gd name="T31" fmla="*/ 3742 h 4487"/>
                <a:gd name="T32" fmla="*/ 6286 w 6286"/>
                <a:gd name="T33" fmla="*/ 3816 h 4487"/>
                <a:gd name="T34" fmla="*/ 6217 w 6286"/>
                <a:gd name="T35" fmla="*/ 3847 h 4487"/>
                <a:gd name="T36" fmla="*/ 3110 w 6286"/>
                <a:gd name="T37" fmla="*/ 4487 h 4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6" h="4487">
                  <a:moveTo>
                    <a:pt x="3110" y="4487"/>
                  </a:moveTo>
                  <a:cubicBezTo>
                    <a:pt x="1476" y="4487"/>
                    <a:pt x="124" y="3872"/>
                    <a:pt x="67" y="3846"/>
                  </a:cubicBezTo>
                  <a:cubicBezTo>
                    <a:pt x="0" y="3815"/>
                    <a:pt x="0" y="3815"/>
                    <a:pt x="0" y="3815"/>
                  </a:cubicBezTo>
                  <a:cubicBezTo>
                    <a:pt x="4" y="3742"/>
                    <a:pt x="4" y="3742"/>
                    <a:pt x="4" y="3742"/>
                  </a:cubicBezTo>
                  <a:cubicBezTo>
                    <a:pt x="4" y="3726"/>
                    <a:pt x="69" y="2203"/>
                    <a:pt x="101" y="1667"/>
                  </a:cubicBezTo>
                  <a:cubicBezTo>
                    <a:pt x="141" y="1012"/>
                    <a:pt x="714" y="660"/>
                    <a:pt x="903" y="544"/>
                  </a:cubicBezTo>
                  <a:cubicBezTo>
                    <a:pt x="997" y="486"/>
                    <a:pt x="1133" y="414"/>
                    <a:pt x="1290" y="331"/>
                  </a:cubicBezTo>
                  <a:cubicBezTo>
                    <a:pt x="1448" y="247"/>
                    <a:pt x="1627" y="152"/>
                    <a:pt x="1782" y="61"/>
                  </a:cubicBezTo>
                  <a:cubicBezTo>
                    <a:pt x="1886" y="0"/>
                    <a:pt x="1886" y="0"/>
                    <a:pt x="1886" y="0"/>
                  </a:cubicBezTo>
                  <a:cubicBezTo>
                    <a:pt x="3143" y="2694"/>
                    <a:pt x="3143" y="2694"/>
                    <a:pt x="3143" y="2694"/>
                  </a:cubicBezTo>
                  <a:cubicBezTo>
                    <a:pt x="4400" y="0"/>
                    <a:pt x="4400" y="0"/>
                    <a:pt x="4400" y="0"/>
                  </a:cubicBezTo>
                  <a:cubicBezTo>
                    <a:pt x="4504" y="61"/>
                    <a:pt x="4504" y="61"/>
                    <a:pt x="4504" y="61"/>
                  </a:cubicBezTo>
                  <a:cubicBezTo>
                    <a:pt x="4659" y="152"/>
                    <a:pt x="4838" y="247"/>
                    <a:pt x="4996" y="330"/>
                  </a:cubicBezTo>
                  <a:cubicBezTo>
                    <a:pt x="5153" y="414"/>
                    <a:pt x="5289" y="486"/>
                    <a:pt x="5383" y="544"/>
                  </a:cubicBezTo>
                  <a:cubicBezTo>
                    <a:pt x="5572" y="660"/>
                    <a:pt x="6145" y="1012"/>
                    <a:pt x="6185" y="1667"/>
                  </a:cubicBezTo>
                  <a:cubicBezTo>
                    <a:pt x="6217" y="2203"/>
                    <a:pt x="6282" y="3726"/>
                    <a:pt x="6282" y="3742"/>
                  </a:cubicBezTo>
                  <a:cubicBezTo>
                    <a:pt x="6286" y="3816"/>
                    <a:pt x="6286" y="3816"/>
                    <a:pt x="6286" y="3816"/>
                  </a:cubicBezTo>
                  <a:cubicBezTo>
                    <a:pt x="6217" y="3847"/>
                    <a:pt x="6217" y="3847"/>
                    <a:pt x="6217" y="3847"/>
                  </a:cubicBezTo>
                  <a:cubicBezTo>
                    <a:pt x="6158" y="3873"/>
                    <a:pt x="4744" y="4487"/>
                    <a:pt x="3110" y="4487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081746" y="5075238"/>
              <a:ext cx="338138" cy="68263"/>
            </a:xfrm>
            <a:prstGeom prst="rect">
              <a:avLst/>
            </a:prstGeom>
            <a:solidFill>
              <a:srgbClr val="C7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81746" y="5075238"/>
              <a:ext cx="338138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1303871" y="3605213"/>
              <a:ext cx="962025" cy="882650"/>
            </a:xfrm>
            <a:custGeom>
              <a:avLst/>
              <a:gdLst>
                <a:gd name="T0" fmla="*/ 3314 w 3494"/>
                <a:gd name="T1" fmla="*/ 0 h 3208"/>
                <a:gd name="T2" fmla="*/ 271 w 3494"/>
                <a:gd name="T3" fmla="*/ 0 h 3208"/>
                <a:gd name="T4" fmla="*/ 0 w 3494"/>
                <a:gd name="T5" fmla="*/ 207 h 3208"/>
                <a:gd name="T6" fmla="*/ 1746 w 3494"/>
                <a:gd name="T7" fmla="*/ 3208 h 3208"/>
                <a:gd name="T8" fmla="*/ 3494 w 3494"/>
                <a:gd name="T9" fmla="*/ 128 h 3208"/>
                <a:gd name="T10" fmla="*/ 3314 w 3494"/>
                <a:gd name="T11" fmla="*/ 0 h 3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4" h="3208">
                  <a:moveTo>
                    <a:pt x="3314" y="0"/>
                  </a:moveTo>
                  <a:cubicBezTo>
                    <a:pt x="271" y="0"/>
                    <a:pt x="271" y="0"/>
                    <a:pt x="271" y="0"/>
                  </a:cubicBezTo>
                  <a:cubicBezTo>
                    <a:pt x="171" y="63"/>
                    <a:pt x="80" y="133"/>
                    <a:pt x="0" y="207"/>
                  </a:cubicBezTo>
                  <a:cubicBezTo>
                    <a:pt x="28" y="1453"/>
                    <a:pt x="585" y="3208"/>
                    <a:pt x="1746" y="3208"/>
                  </a:cubicBezTo>
                  <a:cubicBezTo>
                    <a:pt x="2933" y="3208"/>
                    <a:pt x="3489" y="1378"/>
                    <a:pt x="3494" y="128"/>
                  </a:cubicBezTo>
                  <a:cubicBezTo>
                    <a:pt x="3438" y="83"/>
                    <a:pt x="3378" y="41"/>
                    <a:pt x="3314" y="0"/>
                  </a:cubicBezTo>
                </a:path>
              </a:pathLst>
            </a:custGeom>
            <a:solidFill>
              <a:srgbClr val="F2C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1240371" y="3495675"/>
              <a:ext cx="1096963" cy="741363"/>
            </a:xfrm>
            <a:custGeom>
              <a:avLst/>
              <a:gdLst>
                <a:gd name="T0" fmla="*/ 3858 w 3983"/>
                <a:gd name="T1" fmla="*/ 675 h 2694"/>
                <a:gd name="T2" fmla="*/ 1998 w 3983"/>
                <a:gd name="T3" fmla="*/ 0 h 2694"/>
                <a:gd name="T4" fmla="*/ 138 w 3983"/>
                <a:gd name="T5" fmla="*/ 675 h 2694"/>
                <a:gd name="T6" fmla="*/ 34 w 3983"/>
                <a:gd name="T7" fmla="*/ 786 h 2694"/>
                <a:gd name="T8" fmla="*/ 394 w 3983"/>
                <a:gd name="T9" fmla="*/ 2694 h 2694"/>
                <a:gd name="T10" fmla="*/ 1513 w 3983"/>
                <a:gd name="T11" fmla="*/ 1406 h 2694"/>
                <a:gd name="T12" fmla="*/ 2492 w 3983"/>
                <a:gd name="T13" fmla="*/ 762 h 2694"/>
                <a:gd name="T14" fmla="*/ 3517 w 3983"/>
                <a:gd name="T15" fmla="*/ 2560 h 2694"/>
                <a:gd name="T16" fmla="*/ 3956 w 3983"/>
                <a:gd name="T17" fmla="*/ 779 h 2694"/>
                <a:gd name="T18" fmla="*/ 3858 w 3983"/>
                <a:gd name="T19" fmla="*/ 675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3" h="2694">
                  <a:moveTo>
                    <a:pt x="3858" y="675"/>
                  </a:moveTo>
                  <a:cubicBezTo>
                    <a:pt x="3469" y="259"/>
                    <a:pt x="2756" y="0"/>
                    <a:pt x="1998" y="0"/>
                  </a:cubicBezTo>
                  <a:cubicBezTo>
                    <a:pt x="1240" y="0"/>
                    <a:pt x="527" y="259"/>
                    <a:pt x="138" y="675"/>
                  </a:cubicBezTo>
                  <a:cubicBezTo>
                    <a:pt x="34" y="786"/>
                    <a:pt x="34" y="786"/>
                    <a:pt x="34" y="786"/>
                  </a:cubicBezTo>
                  <a:cubicBezTo>
                    <a:pt x="0" y="1668"/>
                    <a:pt x="394" y="2694"/>
                    <a:pt x="394" y="2694"/>
                  </a:cubicBezTo>
                  <a:cubicBezTo>
                    <a:pt x="278" y="2184"/>
                    <a:pt x="744" y="1621"/>
                    <a:pt x="1513" y="1406"/>
                  </a:cubicBezTo>
                  <a:cubicBezTo>
                    <a:pt x="2282" y="1191"/>
                    <a:pt x="2492" y="762"/>
                    <a:pt x="2492" y="762"/>
                  </a:cubicBezTo>
                  <a:cubicBezTo>
                    <a:pt x="3424" y="1084"/>
                    <a:pt x="3517" y="2560"/>
                    <a:pt x="3517" y="2560"/>
                  </a:cubicBezTo>
                  <a:cubicBezTo>
                    <a:pt x="3888" y="1906"/>
                    <a:pt x="3983" y="1288"/>
                    <a:pt x="3956" y="779"/>
                  </a:cubicBezTo>
                  <a:cubicBezTo>
                    <a:pt x="3858" y="675"/>
                    <a:pt x="3858" y="675"/>
                    <a:pt x="3858" y="675"/>
                  </a:cubicBezTo>
                </a:path>
              </a:pathLst>
            </a:custGeom>
            <a:solidFill>
              <a:srgbClr val="35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1114959" y="3003550"/>
              <a:ext cx="1350963" cy="719138"/>
            </a:xfrm>
            <a:custGeom>
              <a:avLst/>
              <a:gdLst>
                <a:gd name="T0" fmla="*/ 4455 w 4910"/>
                <a:gd name="T1" fmla="*/ 2615 h 2615"/>
                <a:gd name="T2" fmla="*/ 4375 w 4910"/>
                <a:gd name="T3" fmla="*/ 2530 h 2615"/>
                <a:gd name="T4" fmla="*/ 2455 w 4910"/>
                <a:gd name="T5" fmla="*/ 1829 h 2615"/>
                <a:gd name="T6" fmla="*/ 535 w 4910"/>
                <a:gd name="T7" fmla="*/ 2530 h 2615"/>
                <a:gd name="T8" fmla="*/ 455 w 4910"/>
                <a:gd name="T9" fmla="*/ 2615 h 2615"/>
                <a:gd name="T10" fmla="*/ 375 w 4910"/>
                <a:gd name="T11" fmla="*/ 2530 h 2615"/>
                <a:gd name="T12" fmla="*/ 0 w 4910"/>
                <a:gd name="T13" fmla="*/ 1309 h 2615"/>
                <a:gd name="T14" fmla="*/ 2455 w 4910"/>
                <a:gd name="T15" fmla="*/ 0 h 2615"/>
                <a:gd name="T16" fmla="*/ 4910 w 4910"/>
                <a:gd name="T17" fmla="*/ 1309 h 2615"/>
                <a:gd name="T18" fmla="*/ 4535 w 4910"/>
                <a:gd name="T19" fmla="*/ 2530 h 2615"/>
                <a:gd name="T20" fmla="*/ 4455 w 4910"/>
                <a:gd name="T21" fmla="*/ 2615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0" h="2615">
                  <a:moveTo>
                    <a:pt x="4455" y="2615"/>
                  </a:moveTo>
                  <a:cubicBezTo>
                    <a:pt x="4375" y="2530"/>
                    <a:pt x="4375" y="2530"/>
                    <a:pt x="4375" y="2530"/>
                  </a:cubicBezTo>
                  <a:cubicBezTo>
                    <a:pt x="3971" y="2097"/>
                    <a:pt x="3235" y="1829"/>
                    <a:pt x="2455" y="1829"/>
                  </a:cubicBezTo>
                  <a:cubicBezTo>
                    <a:pt x="1675" y="1829"/>
                    <a:pt x="939" y="2097"/>
                    <a:pt x="535" y="2530"/>
                  </a:cubicBezTo>
                  <a:cubicBezTo>
                    <a:pt x="455" y="2615"/>
                    <a:pt x="455" y="2615"/>
                    <a:pt x="455" y="2615"/>
                  </a:cubicBezTo>
                  <a:cubicBezTo>
                    <a:pt x="375" y="2530"/>
                    <a:pt x="375" y="2530"/>
                    <a:pt x="375" y="2530"/>
                  </a:cubicBezTo>
                  <a:cubicBezTo>
                    <a:pt x="125" y="2262"/>
                    <a:pt x="0" y="1603"/>
                    <a:pt x="0" y="1309"/>
                  </a:cubicBezTo>
                  <a:cubicBezTo>
                    <a:pt x="0" y="477"/>
                    <a:pt x="895" y="0"/>
                    <a:pt x="2455" y="0"/>
                  </a:cubicBezTo>
                  <a:cubicBezTo>
                    <a:pt x="4015" y="0"/>
                    <a:pt x="4910" y="477"/>
                    <a:pt x="4910" y="1309"/>
                  </a:cubicBezTo>
                  <a:cubicBezTo>
                    <a:pt x="4910" y="1603"/>
                    <a:pt x="4785" y="2262"/>
                    <a:pt x="4535" y="2530"/>
                  </a:cubicBezTo>
                  <a:cubicBezTo>
                    <a:pt x="4455" y="2615"/>
                    <a:pt x="4455" y="2615"/>
                    <a:pt x="4455" y="2615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1668995" y="3171825"/>
              <a:ext cx="225425" cy="227014"/>
            </a:xfrm>
            <a:custGeom>
              <a:avLst/>
              <a:gdLst>
                <a:gd name="T0" fmla="*/ 142 w 142"/>
                <a:gd name="T1" fmla="*/ 45 h 143"/>
                <a:gd name="T2" fmla="*/ 97 w 142"/>
                <a:gd name="T3" fmla="*/ 45 h 143"/>
                <a:gd name="T4" fmla="*/ 97 w 142"/>
                <a:gd name="T5" fmla="*/ 0 h 143"/>
                <a:gd name="T6" fmla="*/ 45 w 142"/>
                <a:gd name="T7" fmla="*/ 0 h 143"/>
                <a:gd name="T8" fmla="*/ 45 w 142"/>
                <a:gd name="T9" fmla="*/ 45 h 143"/>
                <a:gd name="T10" fmla="*/ 0 w 142"/>
                <a:gd name="T11" fmla="*/ 45 h 143"/>
                <a:gd name="T12" fmla="*/ 0 w 142"/>
                <a:gd name="T13" fmla="*/ 97 h 143"/>
                <a:gd name="T14" fmla="*/ 45 w 142"/>
                <a:gd name="T15" fmla="*/ 97 h 143"/>
                <a:gd name="T16" fmla="*/ 45 w 142"/>
                <a:gd name="T17" fmla="*/ 143 h 143"/>
                <a:gd name="T18" fmla="*/ 97 w 142"/>
                <a:gd name="T19" fmla="*/ 143 h 143"/>
                <a:gd name="T20" fmla="*/ 97 w 142"/>
                <a:gd name="T21" fmla="*/ 97 h 143"/>
                <a:gd name="T22" fmla="*/ 142 w 142"/>
                <a:gd name="T23" fmla="*/ 97 h 143"/>
                <a:gd name="T24" fmla="*/ 142 w 142"/>
                <a:gd name="T25" fmla="*/ 4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3">
                  <a:moveTo>
                    <a:pt x="142" y="45"/>
                  </a:moveTo>
                  <a:lnTo>
                    <a:pt x="97" y="45"/>
                  </a:lnTo>
                  <a:lnTo>
                    <a:pt x="97" y="0"/>
                  </a:lnTo>
                  <a:lnTo>
                    <a:pt x="45" y="0"/>
                  </a:lnTo>
                  <a:lnTo>
                    <a:pt x="45" y="45"/>
                  </a:lnTo>
                  <a:lnTo>
                    <a:pt x="0" y="45"/>
                  </a:lnTo>
                  <a:lnTo>
                    <a:pt x="0" y="97"/>
                  </a:lnTo>
                  <a:lnTo>
                    <a:pt x="45" y="97"/>
                  </a:lnTo>
                  <a:lnTo>
                    <a:pt x="45" y="143"/>
                  </a:lnTo>
                  <a:lnTo>
                    <a:pt x="97" y="143"/>
                  </a:lnTo>
                  <a:lnTo>
                    <a:pt x="97" y="97"/>
                  </a:lnTo>
                  <a:lnTo>
                    <a:pt x="142" y="97"/>
                  </a:lnTo>
                  <a:lnTo>
                    <a:pt x="142" y="45"/>
                  </a:lnTo>
                  <a:close/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1668996" y="3171825"/>
              <a:ext cx="225425" cy="227013"/>
            </a:xfrm>
            <a:custGeom>
              <a:avLst/>
              <a:gdLst>
                <a:gd name="T0" fmla="*/ 142 w 142"/>
                <a:gd name="T1" fmla="*/ 45 h 143"/>
                <a:gd name="T2" fmla="*/ 97 w 142"/>
                <a:gd name="T3" fmla="*/ 45 h 143"/>
                <a:gd name="T4" fmla="*/ 97 w 142"/>
                <a:gd name="T5" fmla="*/ 0 h 143"/>
                <a:gd name="T6" fmla="*/ 45 w 142"/>
                <a:gd name="T7" fmla="*/ 0 h 143"/>
                <a:gd name="T8" fmla="*/ 45 w 142"/>
                <a:gd name="T9" fmla="*/ 45 h 143"/>
                <a:gd name="T10" fmla="*/ 0 w 142"/>
                <a:gd name="T11" fmla="*/ 45 h 143"/>
                <a:gd name="T12" fmla="*/ 0 w 142"/>
                <a:gd name="T13" fmla="*/ 97 h 143"/>
                <a:gd name="T14" fmla="*/ 45 w 142"/>
                <a:gd name="T15" fmla="*/ 97 h 143"/>
                <a:gd name="T16" fmla="*/ 45 w 142"/>
                <a:gd name="T17" fmla="*/ 143 h 143"/>
                <a:gd name="T18" fmla="*/ 97 w 142"/>
                <a:gd name="T19" fmla="*/ 143 h 143"/>
                <a:gd name="T20" fmla="*/ 97 w 142"/>
                <a:gd name="T21" fmla="*/ 97 h 143"/>
                <a:gd name="T22" fmla="*/ 142 w 142"/>
                <a:gd name="T23" fmla="*/ 97 h 143"/>
                <a:gd name="T24" fmla="*/ 142 w 142"/>
                <a:gd name="T25" fmla="*/ 4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3">
                  <a:moveTo>
                    <a:pt x="142" y="45"/>
                  </a:moveTo>
                  <a:lnTo>
                    <a:pt x="97" y="45"/>
                  </a:lnTo>
                  <a:lnTo>
                    <a:pt x="97" y="0"/>
                  </a:lnTo>
                  <a:lnTo>
                    <a:pt x="45" y="0"/>
                  </a:lnTo>
                  <a:lnTo>
                    <a:pt x="45" y="45"/>
                  </a:lnTo>
                  <a:lnTo>
                    <a:pt x="0" y="45"/>
                  </a:lnTo>
                  <a:lnTo>
                    <a:pt x="0" y="97"/>
                  </a:lnTo>
                  <a:lnTo>
                    <a:pt x="45" y="97"/>
                  </a:lnTo>
                  <a:lnTo>
                    <a:pt x="45" y="143"/>
                  </a:lnTo>
                  <a:lnTo>
                    <a:pt x="97" y="143"/>
                  </a:lnTo>
                  <a:lnTo>
                    <a:pt x="97" y="97"/>
                  </a:lnTo>
                  <a:lnTo>
                    <a:pt x="142" y="97"/>
                  </a:lnTo>
                  <a:lnTo>
                    <a:pt x="142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2294471" y="4451350"/>
              <a:ext cx="9525" cy="4763"/>
            </a:xfrm>
            <a:custGeom>
              <a:avLst/>
              <a:gdLst>
                <a:gd name="T0" fmla="*/ 0 w 32"/>
                <a:gd name="T1" fmla="*/ 0 h 17"/>
                <a:gd name="T2" fmla="*/ 32 w 32"/>
                <a:gd name="T3" fmla="*/ 17 h 17"/>
                <a:gd name="T4" fmla="*/ 0 w 3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0"/>
                  </a:moveTo>
                  <a:cubicBezTo>
                    <a:pt x="10" y="6"/>
                    <a:pt x="21" y="12"/>
                    <a:pt x="32" y="17"/>
                  </a:cubicBezTo>
                  <a:cubicBezTo>
                    <a:pt x="21" y="12"/>
                    <a:pt x="10" y="6"/>
                    <a:pt x="0" y="0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1264184" y="4387850"/>
              <a:ext cx="127000" cy="68263"/>
            </a:xfrm>
            <a:custGeom>
              <a:avLst/>
              <a:gdLst>
                <a:gd name="T0" fmla="*/ 464 w 464"/>
                <a:gd name="T1" fmla="*/ 0 h 251"/>
                <a:gd name="T2" fmla="*/ 39 w 464"/>
                <a:gd name="T3" fmla="*/ 230 h 251"/>
                <a:gd name="T4" fmla="*/ 0 w 464"/>
                <a:gd name="T5" fmla="*/ 251 h 251"/>
                <a:gd name="T6" fmla="*/ 0 w 464"/>
                <a:gd name="T7" fmla="*/ 251 h 251"/>
                <a:gd name="T8" fmla="*/ 39 w 464"/>
                <a:gd name="T9" fmla="*/ 231 h 251"/>
                <a:gd name="T10" fmla="*/ 464 w 464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251">
                  <a:moveTo>
                    <a:pt x="464" y="0"/>
                  </a:moveTo>
                  <a:cubicBezTo>
                    <a:pt x="326" y="78"/>
                    <a:pt x="175" y="159"/>
                    <a:pt x="39" y="230"/>
                  </a:cubicBezTo>
                  <a:cubicBezTo>
                    <a:pt x="26" y="237"/>
                    <a:pt x="13" y="244"/>
                    <a:pt x="0" y="25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3" y="244"/>
                    <a:pt x="26" y="237"/>
                    <a:pt x="39" y="231"/>
                  </a:cubicBezTo>
                  <a:cubicBezTo>
                    <a:pt x="175" y="159"/>
                    <a:pt x="326" y="78"/>
                    <a:pt x="464" y="0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1438809" y="4360863"/>
              <a:ext cx="173038" cy="369888"/>
            </a:xfrm>
            <a:custGeom>
              <a:avLst/>
              <a:gdLst>
                <a:gd name="T0" fmla="*/ 79 w 109"/>
                <a:gd name="T1" fmla="*/ 169 h 233"/>
                <a:gd name="T2" fmla="*/ 79 w 109"/>
                <a:gd name="T3" fmla="*/ 169 h 233"/>
                <a:gd name="T4" fmla="*/ 109 w 109"/>
                <a:gd name="T5" fmla="*/ 233 h 233"/>
                <a:gd name="T6" fmla="*/ 79 w 109"/>
                <a:gd name="T7" fmla="*/ 169 h 233"/>
                <a:gd name="T8" fmla="*/ 0 w 109"/>
                <a:gd name="T9" fmla="*/ 0 h 233"/>
                <a:gd name="T10" fmla="*/ 0 w 109"/>
                <a:gd name="T11" fmla="*/ 0 h 233"/>
                <a:gd name="T12" fmla="*/ 49 w 109"/>
                <a:gd name="T13" fmla="*/ 105 h 233"/>
                <a:gd name="T14" fmla="*/ 49 w 109"/>
                <a:gd name="T15" fmla="*/ 105 h 233"/>
                <a:gd name="T16" fmla="*/ 0 w 109"/>
                <a:gd name="T1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33">
                  <a:moveTo>
                    <a:pt x="79" y="169"/>
                  </a:moveTo>
                  <a:lnTo>
                    <a:pt x="79" y="169"/>
                  </a:lnTo>
                  <a:lnTo>
                    <a:pt x="109" y="233"/>
                  </a:lnTo>
                  <a:lnTo>
                    <a:pt x="79" y="16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9" y="105"/>
                  </a:lnTo>
                  <a:lnTo>
                    <a:pt x="49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1438809" y="4360863"/>
              <a:ext cx="173038" cy="369888"/>
            </a:xfrm>
            <a:custGeom>
              <a:avLst/>
              <a:gdLst>
                <a:gd name="T0" fmla="*/ 79 w 109"/>
                <a:gd name="T1" fmla="*/ 169 h 233"/>
                <a:gd name="T2" fmla="*/ 79 w 109"/>
                <a:gd name="T3" fmla="*/ 169 h 233"/>
                <a:gd name="T4" fmla="*/ 109 w 109"/>
                <a:gd name="T5" fmla="*/ 233 h 233"/>
                <a:gd name="T6" fmla="*/ 79 w 109"/>
                <a:gd name="T7" fmla="*/ 169 h 233"/>
                <a:gd name="T8" fmla="*/ 0 w 109"/>
                <a:gd name="T9" fmla="*/ 0 h 233"/>
                <a:gd name="T10" fmla="*/ 0 w 109"/>
                <a:gd name="T11" fmla="*/ 0 h 233"/>
                <a:gd name="T12" fmla="*/ 49 w 109"/>
                <a:gd name="T13" fmla="*/ 105 h 233"/>
                <a:gd name="T14" fmla="*/ 49 w 109"/>
                <a:gd name="T15" fmla="*/ 105 h 233"/>
                <a:gd name="T16" fmla="*/ 0 w 109"/>
                <a:gd name="T1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33">
                  <a:moveTo>
                    <a:pt x="79" y="169"/>
                  </a:moveTo>
                  <a:lnTo>
                    <a:pt x="79" y="169"/>
                  </a:lnTo>
                  <a:lnTo>
                    <a:pt x="109" y="233"/>
                  </a:lnTo>
                  <a:lnTo>
                    <a:pt x="79" y="169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49" y="105"/>
                  </a:lnTo>
                  <a:lnTo>
                    <a:pt x="49" y="10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1516596" y="4527550"/>
              <a:ext cx="47625" cy="101600"/>
            </a:xfrm>
            <a:custGeom>
              <a:avLst/>
              <a:gdLst>
                <a:gd name="T0" fmla="*/ 0 w 30"/>
                <a:gd name="T1" fmla="*/ 0 h 64"/>
                <a:gd name="T2" fmla="*/ 0 w 30"/>
                <a:gd name="T3" fmla="*/ 0 h 64"/>
                <a:gd name="T4" fmla="*/ 30 w 30"/>
                <a:gd name="T5" fmla="*/ 64 h 64"/>
                <a:gd name="T6" fmla="*/ 30 w 30"/>
                <a:gd name="T7" fmla="*/ 64 h 64"/>
                <a:gd name="T8" fmla="*/ 0 w 3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4">
                  <a:moveTo>
                    <a:pt x="0" y="0"/>
                  </a:moveTo>
                  <a:lnTo>
                    <a:pt x="0" y="0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1516596" y="4527550"/>
              <a:ext cx="47625" cy="101600"/>
            </a:xfrm>
            <a:custGeom>
              <a:avLst/>
              <a:gdLst>
                <a:gd name="T0" fmla="*/ 0 w 30"/>
                <a:gd name="T1" fmla="*/ 0 h 64"/>
                <a:gd name="T2" fmla="*/ 0 w 30"/>
                <a:gd name="T3" fmla="*/ 0 h 64"/>
                <a:gd name="T4" fmla="*/ 30 w 30"/>
                <a:gd name="T5" fmla="*/ 64 h 64"/>
                <a:gd name="T6" fmla="*/ 30 w 30"/>
                <a:gd name="T7" fmla="*/ 64 h 64"/>
                <a:gd name="T8" fmla="*/ 0 w 3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4">
                  <a:moveTo>
                    <a:pt x="0" y="0"/>
                  </a:moveTo>
                  <a:lnTo>
                    <a:pt x="0" y="0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1264184" y="4360863"/>
              <a:ext cx="519113" cy="739775"/>
            </a:xfrm>
            <a:custGeom>
              <a:avLst/>
              <a:gdLst>
                <a:gd name="T0" fmla="*/ 635 w 1886"/>
                <a:gd name="T1" fmla="*/ 0 h 2689"/>
                <a:gd name="T2" fmla="*/ 531 w 1886"/>
                <a:gd name="T3" fmla="*/ 61 h 2689"/>
                <a:gd name="T4" fmla="*/ 531 w 1886"/>
                <a:gd name="T5" fmla="*/ 61 h 2689"/>
                <a:gd name="T6" fmla="*/ 464 w 1886"/>
                <a:gd name="T7" fmla="*/ 100 h 2689"/>
                <a:gd name="T8" fmla="*/ 39 w 1886"/>
                <a:gd name="T9" fmla="*/ 331 h 2689"/>
                <a:gd name="T10" fmla="*/ 0 w 1886"/>
                <a:gd name="T11" fmla="*/ 351 h 2689"/>
                <a:gd name="T12" fmla="*/ 129 w 1886"/>
                <a:gd name="T13" fmla="*/ 803 h 2689"/>
                <a:gd name="T14" fmla="*/ 613 w 1886"/>
                <a:gd name="T15" fmla="*/ 760 h 2689"/>
                <a:gd name="T16" fmla="*/ 334 w 1886"/>
                <a:gd name="T17" fmla="*/ 1126 h 2689"/>
                <a:gd name="T18" fmla="*/ 1886 w 1886"/>
                <a:gd name="T19" fmla="*/ 2689 h 2689"/>
                <a:gd name="T20" fmla="*/ 1886 w 1886"/>
                <a:gd name="T21" fmla="*/ 2683 h 2689"/>
                <a:gd name="T22" fmla="*/ 1263 w 1886"/>
                <a:gd name="T23" fmla="*/ 1347 h 2689"/>
                <a:gd name="T24" fmla="*/ 1091 w 1886"/>
                <a:gd name="T25" fmla="*/ 979 h 2689"/>
                <a:gd name="T26" fmla="*/ 918 w 1886"/>
                <a:gd name="T27" fmla="*/ 607 h 2689"/>
                <a:gd name="T28" fmla="*/ 635 w 1886"/>
                <a:gd name="T29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6" h="2689">
                  <a:moveTo>
                    <a:pt x="635" y="0"/>
                  </a:moveTo>
                  <a:cubicBezTo>
                    <a:pt x="531" y="61"/>
                    <a:pt x="531" y="61"/>
                    <a:pt x="531" y="61"/>
                  </a:cubicBezTo>
                  <a:cubicBezTo>
                    <a:pt x="531" y="61"/>
                    <a:pt x="531" y="61"/>
                    <a:pt x="531" y="61"/>
                  </a:cubicBezTo>
                  <a:cubicBezTo>
                    <a:pt x="509" y="74"/>
                    <a:pt x="486" y="87"/>
                    <a:pt x="464" y="100"/>
                  </a:cubicBezTo>
                  <a:cubicBezTo>
                    <a:pt x="326" y="178"/>
                    <a:pt x="175" y="259"/>
                    <a:pt x="39" y="331"/>
                  </a:cubicBezTo>
                  <a:cubicBezTo>
                    <a:pt x="26" y="337"/>
                    <a:pt x="13" y="344"/>
                    <a:pt x="0" y="351"/>
                  </a:cubicBezTo>
                  <a:cubicBezTo>
                    <a:pt x="129" y="803"/>
                    <a:pt x="129" y="803"/>
                    <a:pt x="129" y="803"/>
                  </a:cubicBezTo>
                  <a:cubicBezTo>
                    <a:pt x="613" y="760"/>
                    <a:pt x="613" y="760"/>
                    <a:pt x="613" y="760"/>
                  </a:cubicBezTo>
                  <a:cubicBezTo>
                    <a:pt x="334" y="1126"/>
                    <a:pt x="334" y="1126"/>
                    <a:pt x="334" y="1126"/>
                  </a:cubicBezTo>
                  <a:cubicBezTo>
                    <a:pt x="1886" y="2689"/>
                    <a:pt x="1886" y="2689"/>
                    <a:pt x="1886" y="2689"/>
                  </a:cubicBezTo>
                  <a:cubicBezTo>
                    <a:pt x="1886" y="2683"/>
                    <a:pt x="1886" y="2683"/>
                    <a:pt x="1886" y="2683"/>
                  </a:cubicBezTo>
                  <a:cubicBezTo>
                    <a:pt x="1263" y="1347"/>
                    <a:pt x="1263" y="1347"/>
                    <a:pt x="1263" y="1347"/>
                  </a:cubicBezTo>
                  <a:cubicBezTo>
                    <a:pt x="1091" y="979"/>
                    <a:pt x="1091" y="979"/>
                    <a:pt x="1091" y="979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E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2073809" y="3711575"/>
              <a:ext cx="557213" cy="1709738"/>
            </a:xfrm>
            <a:custGeom>
              <a:avLst/>
              <a:gdLst>
                <a:gd name="T0" fmla="*/ 2025 w 2025"/>
                <a:gd name="T1" fmla="*/ 6207 h 6219"/>
                <a:gd name="T2" fmla="*/ 1995 w 2025"/>
                <a:gd name="T3" fmla="*/ 6219 h 6219"/>
                <a:gd name="T4" fmla="*/ 2025 w 2025"/>
                <a:gd name="T5" fmla="*/ 6207 h 6219"/>
                <a:gd name="T6" fmla="*/ 0 w 2025"/>
                <a:gd name="T7" fmla="*/ 2214 h 6219"/>
                <a:gd name="T8" fmla="*/ 0 w 2025"/>
                <a:gd name="T9" fmla="*/ 2214 h 6219"/>
                <a:gd name="T10" fmla="*/ 312 w 2025"/>
                <a:gd name="T11" fmla="*/ 2421 h 6219"/>
                <a:gd name="T12" fmla="*/ 804 w 2025"/>
                <a:gd name="T13" fmla="*/ 2690 h 6219"/>
                <a:gd name="T14" fmla="*/ 804 w 2025"/>
                <a:gd name="T15" fmla="*/ 2690 h 6219"/>
                <a:gd name="T16" fmla="*/ 804 w 2025"/>
                <a:gd name="T17" fmla="*/ 2690 h 6219"/>
                <a:gd name="T18" fmla="*/ 312 w 2025"/>
                <a:gd name="T19" fmla="*/ 2421 h 6219"/>
                <a:gd name="T20" fmla="*/ 0 w 2025"/>
                <a:gd name="T21" fmla="*/ 2214 h 6219"/>
                <a:gd name="T22" fmla="*/ 492 w 2025"/>
                <a:gd name="T23" fmla="*/ 1778 h 6219"/>
                <a:gd name="T24" fmla="*/ 492 w 2025"/>
                <a:gd name="T25" fmla="*/ 1778 h 6219"/>
                <a:gd name="T26" fmla="*/ 492 w 2025"/>
                <a:gd name="T27" fmla="*/ 1778 h 6219"/>
                <a:gd name="T28" fmla="*/ 492 w 2025"/>
                <a:gd name="T29" fmla="*/ 1778 h 6219"/>
                <a:gd name="T30" fmla="*/ 492 w 2025"/>
                <a:gd name="T31" fmla="*/ 1778 h 6219"/>
                <a:gd name="T32" fmla="*/ 492 w 2025"/>
                <a:gd name="T33" fmla="*/ 1778 h 6219"/>
                <a:gd name="T34" fmla="*/ 680 w 2025"/>
                <a:gd name="T35" fmla="*/ 1397 h 6219"/>
                <a:gd name="T36" fmla="*/ 492 w 2025"/>
                <a:gd name="T37" fmla="*/ 1778 h 6219"/>
                <a:gd name="T38" fmla="*/ 680 w 2025"/>
                <a:gd name="T39" fmla="*/ 1397 h 6219"/>
                <a:gd name="T40" fmla="*/ 680 w 2025"/>
                <a:gd name="T41" fmla="*/ 1397 h 6219"/>
                <a:gd name="T42" fmla="*/ 680 w 2025"/>
                <a:gd name="T43" fmla="*/ 1397 h 6219"/>
                <a:gd name="T44" fmla="*/ 680 w 2025"/>
                <a:gd name="T45" fmla="*/ 1397 h 6219"/>
                <a:gd name="T46" fmla="*/ 681 w 2025"/>
                <a:gd name="T47" fmla="*/ 1396 h 6219"/>
                <a:gd name="T48" fmla="*/ 681 w 2025"/>
                <a:gd name="T49" fmla="*/ 1396 h 6219"/>
                <a:gd name="T50" fmla="*/ 681 w 2025"/>
                <a:gd name="T51" fmla="*/ 1396 h 6219"/>
                <a:gd name="T52" fmla="*/ 427 w 2025"/>
                <a:gd name="T53" fmla="*/ 1355 h 6219"/>
                <a:gd name="T54" fmla="*/ 427 w 2025"/>
                <a:gd name="T55" fmla="*/ 1355 h 6219"/>
                <a:gd name="T56" fmla="*/ 492 w 2025"/>
                <a:gd name="T57" fmla="*/ 1778 h 6219"/>
                <a:gd name="T58" fmla="*/ 427 w 2025"/>
                <a:gd name="T59" fmla="*/ 1355 h 6219"/>
                <a:gd name="T60" fmla="*/ 931 w 2025"/>
                <a:gd name="T61" fmla="*/ 0 h 6219"/>
                <a:gd name="T62" fmla="*/ 931 w 2025"/>
                <a:gd name="T63" fmla="*/ 0 h 6219"/>
                <a:gd name="T64" fmla="*/ 973 w 2025"/>
                <a:gd name="T65" fmla="*/ 45 h 6219"/>
                <a:gd name="T66" fmla="*/ 931 w 2025"/>
                <a:gd name="T67" fmla="*/ 0 h 6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25" h="6219">
                  <a:moveTo>
                    <a:pt x="2025" y="6207"/>
                  </a:moveTo>
                  <a:cubicBezTo>
                    <a:pt x="2021" y="6208"/>
                    <a:pt x="2011" y="6213"/>
                    <a:pt x="1995" y="6219"/>
                  </a:cubicBezTo>
                  <a:cubicBezTo>
                    <a:pt x="2011" y="6213"/>
                    <a:pt x="2021" y="6208"/>
                    <a:pt x="2025" y="6207"/>
                  </a:cubicBezTo>
                  <a:moveTo>
                    <a:pt x="0" y="2214"/>
                  </a:moveTo>
                  <a:cubicBezTo>
                    <a:pt x="0" y="2214"/>
                    <a:pt x="0" y="2214"/>
                    <a:pt x="0" y="2214"/>
                  </a:cubicBezTo>
                  <a:cubicBezTo>
                    <a:pt x="312" y="2421"/>
                    <a:pt x="312" y="2421"/>
                    <a:pt x="312" y="2421"/>
                  </a:cubicBezTo>
                  <a:cubicBezTo>
                    <a:pt x="467" y="2512"/>
                    <a:pt x="646" y="2607"/>
                    <a:pt x="804" y="2690"/>
                  </a:cubicBezTo>
                  <a:cubicBezTo>
                    <a:pt x="804" y="2690"/>
                    <a:pt x="804" y="2690"/>
                    <a:pt x="804" y="2690"/>
                  </a:cubicBezTo>
                  <a:cubicBezTo>
                    <a:pt x="804" y="2690"/>
                    <a:pt x="804" y="2690"/>
                    <a:pt x="804" y="2690"/>
                  </a:cubicBezTo>
                  <a:cubicBezTo>
                    <a:pt x="646" y="2607"/>
                    <a:pt x="467" y="2512"/>
                    <a:pt x="312" y="2421"/>
                  </a:cubicBezTo>
                  <a:cubicBezTo>
                    <a:pt x="0" y="2214"/>
                    <a:pt x="0" y="2214"/>
                    <a:pt x="0" y="2214"/>
                  </a:cubicBezTo>
                  <a:moveTo>
                    <a:pt x="492" y="1778"/>
                  </a:moveTo>
                  <a:cubicBezTo>
                    <a:pt x="492" y="1778"/>
                    <a:pt x="492" y="1778"/>
                    <a:pt x="492" y="1778"/>
                  </a:cubicBezTo>
                  <a:cubicBezTo>
                    <a:pt x="492" y="1778"/>
                    <a:pt x="492" y="1778"/>
                    <a:pt x="492" y="1778"/>
                  </a:cubicBezTo>
                  <a:moveTo>
                    <a:pt x="492" y="1778"/>
                  </a:moveTo>
                  <a:cubicBezTo>
                    <a:pt x="492" y="1778"/>
                    <a:pt x="492" y="1778"/>
                    <a:pt x="492" y="1778"/>
                  </a:cubicBezTo>
                  <a:cubicBezTo>
                    <a:pt x="492" y="1778"/>
                    <a:pt x="492" y="1778"/>
                    <a:pt x="492" y="1778"/>
                  </a:cubicBezTo>
                  <a:moveTo>
                    <a:pt x="680" y="1397"/>
                  </a:moveTo>
                  <a:cubicBezTo>
                    <a:pt x="627" y="1522"/>
                    <a:pt x="565" y="1649"/>
                    <a:pt x="492" y="1778"/>
                  </a:cubicBezTo>
                  <a:cubicBezTo>
                    <a:pt x="565" y="1649"/>
                    <a:pt x="627" y="1522"/>
                    <a:pt x="680" y="1397"/>
                  </a:cubicBezTo>
                  <a:moveTo>
                    <a:pt x="680" y="1397"/>
                  </a:moveTo>
                  <a:cubicBezTo>
                    <a:pt x="680" y="1397"/>
                    <a:pt x="680" y="1397"/>
                    <a:pt x="680" y="1397"/>
                  </a:cubicBezTo>
                  <a:cubicBezTo>
                    <a:pt x="680" y="1397"/>
                    <a:pt x="680" y="1397"/>
                    <a:pt x="680" y="1397"/>
                  </a:cubicBezTo>
                  <a:moveTo>
                    <a:pt x="681" y="1396"/>
                  </a:moveTo>
                  <a:cubicBezTo>
                    <a:pt x="681" y="1396"/>
                    <a:pt x="681" y="1396"/>
                    <a:pt x="681" y="1396"/>
                  </a:cubicBezTo>
                  <a:cubicBezTo>
                    <a:pt x="681" y="1396"/>
                    <a:pt x="681" y="1396"/>
                    <a:pt x="681" y="1396"/>
                  </a:cubicBezTo>
                  <a:moveTo>
                    <a:pt x="427" y="1355"/>
                  </a:moveTo>
                  <a:cubicBezTo>
                    <a:pt x="427" y="1355"/>
                    <a:pt x="427" y="1355"/>
                    <a:pt x="427" y="1355"/>
                  </a:cubicBezTo>
                  <a:cubicBezTo>
                    <a:pt x="481" y="1599"/>
                    <a:pt x="492" y="1776"/>
                    <a:pt x="492" y="1778"/>
                  </a:cubicBezTo>
                  <a:cubicBezTo>
                    <a:pt x="492" y="1776"/>
                    <a:pt x="481" y="1599"/>
                    <a:pt x="427" y="1355"/>
                  </a:cubicBezTo>
                  <a:moveTo>
                    <a:pt x="931" y="0"/>
                  </a:moveTo>
                  <a:cubicBezTo>
                    <a:pt x="931" y="0"/>
                    <a:pt x="931" y="0"/>
                    <a:pt x="931" y="0"/>
                  </a:cubicBezTo>
                  <a:cubicBezTo>
                    <a:pt x="973" y="45"/>
                    <a:pt x="973" y="45"/>
                    <a:pt x="973" y="45"/>
                  </a:cubicBezTo>
                  <a:cubicBezTo>
                    <a:pt x="931" y="0"/>
                    <a:pt x="931" y="0"/>
                    <a:pt x="931" y="0"/>
                  </a:cubicBezTo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1783296" y="4319588"/>
              <a:ext cx="376238" cy="781050"/>
            </a:xfrm>
            <a:custGeom>
              <a:avLst/>
              <a:gdLst>
                <a:gd name="T0" fmla="*/ 66 w 1367"/>
                <a:gd name="T1" fmla="*/ 611 h 2840"/>
                <a:gd name="T2" fmla="*/ 5 w 1367"/>
                <a:gd name="T3" fmla="*/ 612 h 2840"/>
                <a:gd name="T4" fmla="*/ 0 w 1367"/>
                <a:gd name="T5" fmla="*/ 612 h 2840"/>
                <a:gd name="T6" fmla="*/ 0 w 1367"/>
                <a:gd name="T7" fmla="*/ 2828 h 2840"/>
                <a:gd name="T8" fmla="*/ 6 w 1367"/>
                <a:gd name="T9" fmla="*/ 2840 h 2840"/>
                <a:gd name="T10" fmla="*/ 806 w 1367"/>
                <a:gd name="T11" fmla="*/ 1126 h 2840"/>
                <a:gd name="T12" fmla="*/ 66 w 1367"/>
                <a:gd name="T13" fmla="*/ 611 h 2840"/>
                <a:gd name="T14" fmla="*/ 1055 w 1367"/>
                <a:gd name="T15" fmla="*/ 0 h 2840"/>
                <a:gd name="T16" fmla="*/ 996 w 1367"/>
                <a:gd name="T17" fmla="*/ 78 h 2840"/>
                <a:gd name="T18" fmla="*/ 977 w 1367"/>
                <a:gd name="T19" fmla="*/ 759 h 2840"/>
                <a:gd name="T20" fmla="*/ 1263 w 1367"/>
                <a:gd name="T21" fmla="*/ 146 h 2840"/>
                <a:gd name="T22" fmla="*/ 1367 w 1367"/>
                <a:gd name="T23" fmla="*/ 207 h 2840"/>
                <a:gd name="T24" fmla="*/ 1055 w 1367"/>
                <a:gd name="T25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7" h="2840">
                  <a:moveTo>
                    <a:pt x="66" y="611"/>
                  </a:moveTo>
                  <a:cubicBezTo>
                    <a:pt x="46" y="612"/>
                    <a:pt x="26" y="612"/>
                    <a:pt x="5" y="612"/>
                  </a:cubicBezTo>
                  <a:cubicBezTo>
                    <a:pt x="4" y="612"/>
                    <a:pt x="2" y="612"/>
                    <a:pt x="0" y="612"/>
                  </a:cubicBezTo>
                  <a:cubicBezTo>
                    <a:pt x="0" y="2828"/>
                    <a:pt x="0" y="2828"/>
                    <a:pt x="0" y="2828"/>
                  </a:cubicBezTo>
                  <a:cubicBezTo>
                    <a:pt x="6" y="2840"/>
                    <a:pt x="6" y="2840"/>
                    <a:pt x="6" y="2840"/>
                  </a:cubicBezTo>
                  <a:cubicBezTo>
                    <a:pt x="806" y="1126"/>
                    <a:pt x="806" y="1126"/>
                    <a:pt x="806" y="1126"/>
                  </a:cubicBezTo>
                  <a:cubicBezTo>
                    <a:pt x="66" y="611"/>
                    <a:pt x="66" y="611"/>
                    <a:pt x="66" y="611"/>
                  </a:cubicBezTo>
                  <a:moveTo>
                    <a:pt x="1055" y="0"/>
                  </a:moveTo>
                  <a:cubicBezTo>
                    <a:pt x="1036" y="26"/>
                    <a:pt x="1016" y="52"/>
                    <a:pt x="996" y="78"/>
                  </a:cubicBezTo>
                  <a:cubicBezTo>
                    <a:pt x="977" y="759"/>
                    <a:pt x="977" y="759"/>
                    <a:pt x="977" y="759"/>
                  </a:cubicBezTo>
                  <a:cubicBezTo>
                    <a:pt x="1263" y="146"/>
                    <a:pt x="1263" y="146"/>
                    <a:pt x="1263" y="146"/>
                  </a:cubicBezTo>
                  <a:cubicBezTo>
                    <a:pt x="1367" y="207"/>
                    <a:pt x="1367" y="207"/>
                    <a:pt x="1367" y="207"/>
                  </a:cubicBezTo>
                  <a:cubicBezTo>
                    <a:pt x="1055" y="0"/>
                    <a:pt x="1055" y="0"/>
                    <a:pt x="1055" y="0"/>
                  </a:cubicBezTo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1800759" y="4341813"/>
              <a:ext cx="257175" cy="287338"/>
            </a:xfrm>
            <a:custGeom>
              <a:avLst/>
              <a:gdLst>
                <a:gd name="T0" fmla="*/ 930 w 930"/>
                <a:gd name="T1" fmla="*/ 0 h 1048"/>
                <a:gd name="T2" fmla="*/ 0 w 930"/>
                <a:gd name="T3" fmla="*/ 533 h 1048"/>
                <a:gd name="T4" fmla="*/ 740 w 930"/>
                <a:gd name="T5" fmla="*/ 1048 h 1048"/>
                <a:gd name="T6" fmla="*/ 911 w 930"/>
                <a:gd name="T7" fmla="*/ 681 h 1048"/>
                <a:gd name="T8" fmla="*/ 930 w 930"/>
                <a:gd name="T9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1048">
                  <a:moveTo>
                    <a:pt x="930" y="0"/>
                  </a:moveTo>
                  <a:cubicBezTo>
                    <a:pt x="683" y="308"/>
                    <a:pt x="374" y="513"/>
                    <a:pt x="0" y="533"/>
                  </a:cubicBezTo>
                  <a:cubicBezTo>
                    <a:pt x="740" y="1048"/>
                    <a:pt x="740" y="1048"/>
                    <a:pt x="740" y="1048"/>
                  </a:cubicBezTo>
                  <a:cubicBezTo>
                    <a:pt x="911" y="681"/>
                    <a:pt x="911" y="681"/>
                    <a:pt x="911" y="681"/>
                  </a:cubicBezTo>
                  <a:cubicBezTo>
                    <a:pt x="930" y="0"/>
                    <a:pt x="930" y="0"/>
                    <a:pt x="930" y="0"/>
                  </a:cubicBezTo>
                </a:path>
              </a:pathLst>
            </a:custGeom>
            <a:solidFill>
              <a:srgbClr val="999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1783296" y="4456113"/>
              <a:ext cx="866775" cy="1138238"/>
            </a:xfrm>
            <a:custGeom>
              <a:avLst/>
              <a:gdLst>
                <a:gd name="T0" fmla="*/ 1083 w 3149"/>
                <a:gd name="T1" fmla="*/ 2499 h 4139"/>
                <a:gd name="T2" fmla="*/ 1083 w 3149"/>
                <a:gd name="T3" fmla="*/ 2253 h 4139"/>
                <a:gd name="T4" fmla="*/ 2315 w 3149"/>
                <a:gd name="T5" fmla="*/ 2253 h 4139"/>
                <a:gd name="T6" fmla="*/ 2315 w 3149"/>
                <a:gd name="T7" fmla="*/ 2499 h 4139"/>
                <a:gd name="T8" fmla="*/ 1083 w 3149"/>
                <a:gd name="T9" fmla="*/ 2499 h 4139"/>
                <a:gd name="T10" fmla="*/ 1891 w 3149"/>
                <a:gd name="T11" fmla="*/ 0 h 4139"/>
                <a:gd name="T12" fmla="*/ 1898 w 3149"/>
                <a:gd name="T13" fmla="*/ 4 h 4139"/>
                <a:gd name="T14" fmla="*/ 1769 w 3149"/>
                <a:gd name="T15" fmla="*/ 456 h 4139"/>
                <a:gd name="T16" fmla="*/ 1285 w 3149"/>
                <a:gd name="T17" fmla="*/ 413 h 4139"/>
                <a:gd name="T18" fmla="*/ 1564 w 3149"/>
                <a:gd name="T19" fmla="*/ 779 h 4139"/>
                <a:gd name="T20" fmla="*/ 6 w 3149"/>
                <a:gd name="T21" fmla="*/ 2347 h 4139"/>
                <a:gd name="T22" fmla="*/ 0 w 3149"/>
                <a:gd name="T23" fmla="*/ 2335 h 4139"/>
                <a:gd name="T24" fmla="*/ 0 w 3149"/>
                <a:gd name="T25" fmla="*/ 2336 h 4139"/>
                <a:gd name="T26" fmla="*/ 6 w 3149"/>
                <a:gd name="T27" fmla="*/ 2347 h 4139"/>
                <a:gd name="T28" fmla="*/ 0 w 3149"/>
                <a:gd name="T29" fmla="*/ 2342 h 4139"/>
                <a:gd name="T30" fmla="*/ 0 w 3149"/>
                <a:gd name="T31" fmla="*/ 4139 h 4139"/>
                <a:gd name="T32" fmla="*/ 3050 w 3149"/>
                <a:gd name="T33" fmla="*/ 3512 h 4139"/>
                <a:gd name="T34" fmla="*/ 3080 w 3149"/>
                <a:gd name="T35" fmla="*/ 3500 h 4139"/>
                <a:gd name="T36" fmla="*/ 3080 w 3149"/>
                <a:gd name="T37" fmla="*/ 3500 h 4139"/>
                <a:gd name="T38" fmla="*/ 3149 w 3149"/>
                <a:gd name="T39" fmla="*/ 3469 h 4139"/>
                <a:gd name="T40" fmla="*/ 3145 w 3149"/>
                <a:gd name="T41" fmla="*/ 3395 h 4139"/>
                <a:gd name="T42" fmla="*/ 3048 w 3149"/>
                <a:gd name="T43" fmla="*/ 1320 h 4139"/>
                <a:gd name="T44" fmla="*/ 2246 w 3149"/>
                <a:gd name="T45" fmla="*/ 197 h 4139"/>
                <a:gd name="T46" fmla="*/ 1891 w 3149"/>
                <a:gd name="T47" fmla="*/ 0 h 4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49" h="4139">
                  <a:moveTo>
                    <a:pt x="1083" y="2499"/>
                  </a:moveTo>
                  <a:cubicBezTo>
                    <a:pt x="1083" y="2253"/>
                    <a:pt x="1083" y="2253"/>
                    <a:pt x="1083" y="2253"/>
                  </a:cubicBezTo>
                  <a:cubicBezTo>
                    <a:pt x="2315" y="2253"/>
                    <a:pt x="2315" y="2253"/>
                    <a:pt x="2315" y="2253"/>
                  </a:cubicBezTo>
                  <a:cubicBezTo>
                    <a:pt x="2315" y="2499"/>
                    <a:pt x="2315" y="2499"/>
                    <a:pt x="2315" y="2499"/>
                  </a:cubicBezTo>
                  <a:cubicBezTo>
                    <a:pt x="1083" y="2499"/>
                    <a:pt x="1083" y="2499"/>
                    <a:pt x="1083" y="2499"/>
                  </a:cubicBezTo>
                  <a:moveTo>
                    <a:pt x="1891" y="0"/>
                  </a:moveTo>
                  <a:cubicBezTo>
                    <a:pt x="1893" y="2"/>
                    <a:pt x="1895" y="3"/>
                    <a:pt x="1898" y="4"/>
                  </a:cubicBezTo>
                  <a:cubicBezTo>
                    <a:pt x="1769" y="456"/>
                    <a:pt x="1769" y="456"/>
                    <a:pt x="1769" y="456"/>
                  </a:cubicBezTo>
                  <a:cubicBezTo>
                    <a:pt x="1285" y="413"/>
                    <a:pt x="1285" y="413"/>
                    <a:pt x="1285" y="413"/>
                  </a:cubicBezTo>
                  <a:cubicBezTo>
                    <a:pt x="1564" y="779"/>
                    <a:pt x="1564" y="779"/>
                    <a:pt x="1564" y="779"/>
                  </a:cubicBezTo>
                  <a:cubicBezTo>
                    <a:pt x="6" y="2347"/>
                    <a:pt x="6" y="2347"/>
                    <a:pt x="6" y="2347"/>
                  </a:cubicBezTo>
                  <a:cubicBezTo>
                    <a:pt x="0" y="2335"/>
                    <a:pt x="0" y="2335"/>
                    <a:pt x="0" y="2335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6" y="2347"/>
                    <a:pt x="6" y="2347"/>
                    <a:pt x="6" y="2347"/>
                  </a:cubicBezTo>
                  <a:cubicBezTo>
                    <a:pt x="0" y="2342"/>
                    <a:pt x="0" y="2342"/>
                    <a:pt x="0" y="2342"/>
                  </a:cubicBezTo>
                  <a:cubicBezTo>
                    <a:pt x="0" y="4139"/>
                    <a:pt x="0" y="4139"/>
                    <a:pt x="0" y="4139"/>
                  </a:cubicBezTo>
                  <a:cubicBezTo>
                    <a:pt x="1513" y="4133"/>
                    <a:pt x="2831" y="3605"/>
                    <a:pt x="3050" y="3512"/>
                  </a:cubicBezTo>
                  <a:cubicBezTo>
                    <a:pt x="3066" y="3506"/>
                    <a:pt x="3076" y="3501"/>
                    <a:pt x="3080" y="3500"/>
                  </a:cubicBezTo>
                  <a:cubicBezTo>
                    <a:pt x="3080" y="3500"/>
                    <a:pt x="3080" y="3500"/>
                    <a:pt x="3080" y="3500"/>
                  </a:cubicBezTo>
                  <a:cubicBezTo>
                    <a:pt x="3149" y="3469"/>
                    <a:pt x="3149" y="3469"/>
                    <a:pt x="3149" y="3469"/>
                  </a:cubicBezTo>
                  <a:cubicBezTo>
                    <a:pt x="3145" y="3395"/>
                    <a:pt x="3145" y="3395"/>
                    <a:pt x="3145" y="3395"/>
                  </a:cubicBezTo>
                  <a:cubicBezTo>
                    <a:pt x="3145" y="3379"/>
                    <a:pt x="3080" y="1856"/>
                    <a:pt x="3048" y="1320"/>
                  </a:cubicBezTo>
                  <a:cubicBezTo>
                    <a:pt x="3008" y="665"/>
                    <a:pt x="2435" y="313"/>
                    <a:pt x="2246" y="197"/>
                  </a:cubicBezTo>
                  <a:cubicBezTo>
                    <a:pt x="2159" y="143"/>
                    <a:pt x="2035" y="77"/>
                    <a:pt x="1891" y="0"/>
                  </a:cubicBezTo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2081746" y="5075238"/>
              <a:ext cx="338138" cy="68263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2081746" y="5075238"/>
              <a:ext cx="338138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1783296" y="3705225"/>
              <a:ext cx="407988" cy="782638"/>
            </a:xfrm>
            <a:custGeom>
              <a:avLst/>
              <a:gdLst>
                <a:gd name="T0" fmla="*/ 522 w 1482"/>
                <a:gd name="T1" fmla="*/ 0 h 2846"/>
                <a:gd name="T2" fmla="*/ 0 w 1482"/>
                <a:gd name="T3" fmla="*/ 464 h 2846"/>
                <a:gd name="T4" fmla="*/ 0 w 1482"/>
                <a:gd name="T5" fmla="*/ 2846 h 2846"/>
                <a:gd name="T6" fmla="*/ 5 w 1482"/>
                <a:gd name="T7" fmla="*/ 2846 h 2846"/>
                <a:gd name="T8" fmla="*/ 66 w 1482"/>
                <a:gd name="T9" fmla="*/ 2845 h 2846"/>
                <a:gd name="T10" fmla="*/ 996 w 1482"/>
                <a:gd name="T11" fmla="*/ 2312 h 2846"/>
                <a:gd name="T12" fmla="*/ 1055 w 1482"/>
                <a:gd name="T13" fmla="*/ 2234 h 2846"/>
                <a:gd name="T14" fmla="*/ 1055 w 1482"/>
                <a:gd name="T15" fmla="*/ 2234 h 2846"/>
                <a:gd name="T16" fmla="*/ 1054 w 1482"/>
                <a:gd name="T17" fmla="*/ 2233 h 2846"/>
                <a:gd name="T18" fmla="*/ 1482 w 1482"/>
                <a:gd name="T19" fmla="*/ 1374 h 2846"/>
                <a:gd name="T20" fmla="*/ 1482 w 1482"/>
                <a:gd name="T21" fmla="*/ 1375 h 2846"/>
                <a:gd name="T22" fmla="*/ 1482 w 1482"/>
                <a:gd name="T23" fmla="*/ 1375 h 2846"/>
                <a:gd name="T24" fmla="*/ 522 w 1482"/>
                <a:gd name="T25" fmla="*/ 0 h 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2" h="2846">
                  <a:moveTo>
                    <a:pt x="522" y="0"/>
                  </a:moveTo>
                  <a:cubicBezTo>
                    <a:pt x="522" y="0"/>
                    <a:pt x="400" y="250"/>
                    <a:pt x="0" y="464"/>
                  </a:cubicBezTo>
                  <a:cubicBezTo>
                    <a:pt x="0" y="2846"/>
                    <a:pt x="0" y="2846"/>
                    <a:pt x="0" y="2846"/>
                  </a:cubicBezTo>
                  <a:cubicBezTo>
                    <a:pt x="2" y="2846"/>
                    <a:pt x="4" y="2846"/>
                    <a:pt x="5" y="2846"/>
                  </a:cubicBezTo>
                  <a:cubicBezTo>
                    <a:pt x="26" y="2846"/>
                    <a:pt x="46" y="2846"/>
                    <a:pt x="66" y="2845"/>
                  </a:cubicBezTo>
                  <a:cubicBezTo>
                    <a:pt x="440" y="2825"/>
                    <a:pt x="749" y="2620"/>
                    <a:pt x="996" y="2312"/>
                  </a:cubicBezTo>
                  <a:cubicBezTo>
                    <a:pt x="1016" y="2286"/>
                    <a:pt x="1036" y="2260"/>
                    <a:pt x="1055" y="2234"/>
                  </a:cubicBezTo>
                  <a:cubicBezTo>
                    <a:pt x="1055" y="2234"/>
                    <a:pt x="1055" y="2234"/>
                    <a:pt x="1055" y="2234"/>
                  </a:cubicBezTo>
                  <a:cubicBezTo>
                    <a:pt x="1054" y="2233"/>
                    <a:pt x="1054" y="2233"/>
                    <a:pt x="1054" y="2233"/>
                  </a:cubicBezTo>
                  <a:cubicBezTo>
                    <a:pt x="1231" y="1991"/>
                    <a:pt x="1373" y="1693"/>
                    <a:pt x="1482" y="1374"/>
                  </a:cubicBezTo>
                  <a:cubicBezTo>
                    <a:pt x="1482" y="1375"/>
                    <a:pt x="1482" y="1375"/>
                    <a:pt x="1482" y="1375"/>
                  </a:cubicBezTo>
                  <a:cubicBezTo>
                    <a:pt x="1482" y="1375"/>
                    <a:pt x="1482" y="1375"/>
                    <a:pt x="1482" y="1375"/>
                  </a:cubicBezTo>
                  <a:cubicBezTo>
                    <a:pt x="1382" y="913"/>
                    <a:pt x="1131" y="211"/>
                    <a:pt x="522" y="0"/>
                  </a:cubicBezTo>
                </a:path>
              </a:pathLst>
            </a:custGeom>
            <a:solidFill>
              <a:srgbClr val="D5A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783296" y="3506788"/>
              <a:ext cx="552450" cy="693738"/>
            </a:xfrm>
            <a:custGeom>
              <a:avLst/>
              <a:gdLst>
                <a:gd name="T0" fmla="*/ 28 w 2008"/>
                <a:gd name="T1" fmla="*/ 0 h 2519"/>
                <a:gd name="T2" fmla="*/ 0 w 2008"/>
                <a:gd name="T3" fmla="*/ 0 h 2519"/>
                <a:gd name="T4" fmla="*/ 0 w 2008"/>
                <a:gd name="T5" fmla="*/ 1185 h 2519"/>
                <a:gd name="T6" fmla="*/ 522 w 2008"/>
                <a:gd name="T7" fmla="*/ 721 h 2519"/>
                <a:gd name="T8" fmla="*/ 1482 w 2008"/>
                <a:gd name="T9" fmla="*/ 2096 h 2519"/>
                <a:gd name="T10" fmla="*/ 1547 w 2008"/>
                <a:gd name="T11" fmla="*/ 2519 h 2519"/>
                <a:gd name="T12" fmla="*/ 1547 w 2008"/>
                <a:gd name="T13" fmla="*/ 2519 h 2519"/>
                <a:gd name="T14" fmla="*/ 1547 w 2008"/>
                <a:gd name="T15" fmla="*/ 2519 h 2519"/>
                <a:gd name="T16" fmla="*/ 1547 w 2008"/>
                <a:gd name="T17" fmla="*/ 2519 h 2519"/>
                <a:gd name="T18" fmla="*/ 1547 w 2008"/>
                <a:gd name="T19" fmla="*/ 2519 h 2519"/>
                <a:gd name="T20" fmla="*/ 1547 w 2008"/>
                <a:gd name="T21" fmla="*/ 2519 h 2519"/>
                <a:gd name="T22" fmla="*/ 1547 w 2008"/>
                <a:gd name="T23" fmla="*/ 2519 h 2519"/>
                <a:gd name="T24" fmla="*/ 1735 w 2008"/>
                <a:gd name="T25" fmla="*/ 2138 h 2519"/>
                <a:gd name="T26" fmla="*/ 1735 w 2008"/>
                <a:gd name="T27" fmla="*/ 2138 h 2519"/>
                <a:gd name="T28" fmla="*/ 1735 w 2008"/>
                <a:gd name="T29" fmla="*/ 2138 h 2519"/>
                <a:gd name="T30" fmla="*/ 1736 w 2008"/>
                <a:gd name="T31" fmla="*/ 2137 h 2519"/>
                <a:gd name="T32" fmla="*/ 1736 w 2008"/>
                <a:gd name="T33" fmla="*/ 2137 h 2519"/>
                <a:gd name="T34" fmla="*/ 1986 w 2008"/>
                <a:gd name="T35" fmla="*/ 741 h 2519"/>
                <a:gd name="T36" fmla="*/ 1986 w 2008"/>
                <a:gd name="T37" fmla="*/ 741 h 2519"/>
                <a:gd name="T38" fmla="*/ 1986 w 2008"/>
                <a:gd name="T39" fmla="*/ 741 h 2519"/>
                <a:gd name="T40" fmla="*/ 1948 w 2008"/>
                <a:gd name="T41" fmla="*/ 701 h 2519"/>
                <a:gd name="T42" fmla="*/ 28 w 2008"/>
                <a:gd name="T43" fmla="*/ 0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8" h="2519">
                  <a:moveTo>
                    <a:pt x="28" y="0"/>
                  </a:moveTo>
                  <a:cubicBezTo>
                    <a:pt x="19" y="0"/>
                    <a:pt x="10" y="0"/>
                    <a:pt x="0" y="0"/>
                  </a:cubicBezTo>
                  <a:cubicBezTo>
                    <a:pt x="0" y="1185"/>
                    <a:pt x="0" y="1185"/>
                    <a:pt x="0" y="1185"/>
                  </a:cubicBezTo>
                  <a:cubicBezTo>
                    <a:pt x="400" y="971"/>
                    <a:pt x="522" y="721"/>
                    <a:pt x="522" y="721"/>
                  </a:cubicBezTo>
                  <a:cubicBezTo>
                    <a:pt x="1131" y="932"/>
                    <a:pt x="1382" y="1634"/>
                    <a:pt x="1482" y="2096"/>
                  </a:cubicBezTo>
                  <a:cubicBezTo>
                    <a:pt x="1536" y="2340"/>
                    <a:pt x="1547" y="2517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620" y="2390"/>
                    <a:pt x="1682" y="2263"/>
                    <a:pt x="1735" y="2138"/>
                  </a:cubicBezTo>
                  <a:cubicBezTo>
                    <a:pt x="1735" y="2138"/>
                    <a:pt x="1735" y="2138"/>
                    <a:pt x="1735" y="2138"/>
                  </a:cubicBezTo>
                  <a:cubicBezTo>
                    <a:pt x="1735" y="2138"/>
                    <a:pt x="1735" y="2138"/>
                    <a:pt x="1735" y="2138"/>
                  </a:cubicBezTo>
                  <a:cubicBezTo>
                    <a:pt x="1735" y="2138"/>
                    <a:pt x="1735" y="2137"/>
                    <a:pt x="1736" y="2137"/>
                  </a:cubicBezTo>
                  <a:cubicBezTo>
                    <a:pt x="1736" y="2137"/>
                    <a:pt x="1736" y="2137"/>
                    <a:pt x="1736" y="2137"/>
                  </a:cubicBezTo>
                  <a:cubicBezTo>
                    <a:pt x="1951" y="1627"/>
                    <a:pt x="2008" y="1149"/>
                    <a:pt x="1986" y="741"/>
                  </a:cubicBezTo>
                  <a:cubicBezTo>
                    <a:pt x="1986" y="741"/>
                    <a:pt x="1986" y="741"/>
                    <a:pt x="1986" y="741"/>
                  </a:cubicBezTo>
                  <a:cubicBezTo>
                    <a:pt x="1986" y="741"/>
                    <a:pt x="1986" y="741"/>
                    <a:pt x="1986" y="741"/>
                  </a:cubicBezTo>
                  <a:cubicBezTo>
                    <a:pt x="1948" y="701"/>
                    <a:pt x="1948" y="701"/>
                    <a:pt x="1948" y="701"/>
                  </a:cubicBezTo>
                  <a:cubicBezTo>
                    <a:pt x="1544" y="268"/>
                    <a:pt x="808" y="0"/>
                    <a:pt x="28" y="0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1783296" y="3003550"/>
              <a:ext cx="682625" cy="719138"/>
            </a:xfrm>
            <a:custGeom>
              <a:avLst/>
              <a:gdLst>
                <a:gd name="T0" fmla="*/ 28 w 2483"/>
                <a:gd name="T1" fmla="*/ 0 h 2615"/>
                <a:gd name="T2" fmla="*/ 28 w 2483"/>
                <a:gd name="T3" fmla="*/ 0 h 2615"/>
                <a:gd name="T4" fmla="*/ 0 w 2483"/>
                <a:gd name="T5" fmla="*/ 0 h 2615"/>
                <a:gd name="T6" fmla="*/ 0 w 2483"/>
                <a:gd name="T7" fmla="*/ 611 h 2615"/>
                <a:gd name="T8" fmla="*/ 147 w 2483"/>
                <a:gd name="T9" fmla="*/ 611 h 2615"/>
                <a:gd name="T10" fmla="*/ 147 w 2483"/>
                <a:gd name="T11" fmla="*/ 871 h 2615"/>
                <a:gd name="T12" fmla="*/ 406 w 2483"/>
                <a:gd name="T13" fmla="*/ 871 h 2615"/>
                <a:gd name="T14" fmla="*/ 406 w 2483"/>
                <a:gd name="T15" fmla="*/ 1173 h 2615"/>
                <a:gd name="T16" fmla="*/ 147 w 2483"/>
                <a:gd name="T17" fmla="*/ 1173 h 2615"/>
                <a:gd name="T18" fmla="*/ 147 w 2483"/>
                <a:gd name="T19" fmla="*/ 1433 h 2615"/>
                <a:gd name="T20" fmla="*/ 0 w 2483"/>
                <a:gd name="T21" fmla="*/ 1433 h 2615"/>
                <a:gd name="T22" fmla="*/ 0 w 2483"/>
                <a:gd name="T23" fmla="*/ 1829 h 2615"/>
                <a:gd name="T24" fmla="*/ 28 w 2483"/>
                <a:gd name="T25" fmla="*/ 1829 h 2615"/>
                <a:gd name="T26" fmla="*/ 1948 w 2483"/>
                <a:gd name="T27" fmla="*/ 2530 h 2615"/>
                <a:gd name="T28" fmla="*/ 1986 w 2483"/>
                <a:gd name="T29" fmla="*/ 2570 h 2615"/>
                <a:gd name="T30" fmla="*/ 2028 w 2483"/>
                <a:gd name="T31" fmla="*/ 2615 h 2615"/>
                <a:gd name="T32" fmla="*/ 2108 w 2483"/>
                <a:gd name="T33" fmla="*/ 2530 h 2615"/>
                <a:gd name="T34" fmla="*/ 2483 w 2483"/>
                <a:gd name="T35" fmla="*/ 1309 h 2615"/>
                <a:gd name="T36" fmla="*/ 28 w 2483"/>
                <a:gd name="T37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83" h="2615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9" y="0"/>
                    <a:pt x="10" y="0"/>
                    <a:pt x="0" y="0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147" y="611"/>
                    <a:pt x="147" y="611"/>
                    <a:pt x="147" y="611"/>
                  </a:cubicBezTo>
                  <a:cubicBezTo>
                    <a:pt x="147" y="871"/>
                    <a:pt x="147" y="871"/>
                    <a:pt x="147" y="871"/>
                  </a:cubicBezTo>
                  <a:cubicBezTo>
                    <a:pt x="406" y="871"/>
                    <a:pt x="406" y="871"/>
                    <a:pt x="406" y="871"/>
                  </a:cubicBezTo>
                  <a:cubicBezTo>
                    <a:pt x="406" y="1173"/>
                    <a:pt x="406" y="1173"/>
                    <a:pt x="406" y="1173"/>
                  </a:cubicBezTo>
                  <a:cubicBezTo>
                    <a:pt x="147" y="1173"/>
                    <a:pt x="147" y="1173"/>
                    <a:pt x="147" y="1173"/>
                  </a:cubicBezTo>
                  <a:cubicBezTo>
                    <a:pt x="147" y="1433"/>
                    <a:pt x="147" y="1433"/>
                    <a:pt x="147" y="1433"/>
                  </a:cubicBezTo>
                  <a:cubicBezTo>
                    <a:pt x="0" y="1433"/>
                    <a:pt x="0" y="1433"/>
                    <a:pt x="0" y="1433"/>
                  </a:cubicBezTo>
                  <a:cubicBezTo>
                    <a:pt x="0" y="1829"/>
                    <a:pt x="0" y="1829"/>
                    <a:pt x="0" y="1829"/>
                  </a:cubicBezTo>
                  <a:cubicBezTo>
                    <a:pt x="10" y="1829"/>
                    <a:pt x="19" y="1829"/>
                    <a:pt x="28" y="1829"/>
                  </a:cubicBezTo>
                  <a:cubicBezTo>
                    <a:pt x="808" y="1829"/>
                    <a:pt x="1544" y="2097"/>
                    <a:pt x="1948" y="2530"/>
                  </a:cubicBezTo>
                  <a:cubicBezTo>
                    <a:pt x="1986" y="2570"/>
                    <a:pt x="1986" y="2570"/>
                    <a:pt x="1986" y="2570"/>
                  </a:cubicBezTo>
                  <a:cubicBezTo>
                    <a:pt x="2028" y="2615"/>
                    <a:pt x="2028" y="2615"/>
                    <a:pt x="2028" y="2615"/>
                  </a:cubicBezTo>
                  <a:cubicBezTo>
                    <a:pt x="2108" y="2530"/>
                    <a:pt x="2108" y="2530"/>
                    <a:pt x="2108" y="2530"/>
                  </a:cubicBezTo>
                  <a:cubicBezTo>
                    <a:pt x="2358" y="2262"/>
                    <a:pt x="2483" y="1603"/>
                    <a:pt x="2483" y="1309"/>
                  </a:cubicBezTo>
                  <a:cubicBezTo>
                    <a:pt x="2483" y="477"/>
                    <a:pt x="1588" y="0"/>
                    <a:pt x="28" y="0"/>
                  </a:cubicBezTo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1783296" y="3171825"/>
              <a:ext cx="111125" cy="227014"/>
            </a:xfrm>
            <a:custGeom>
              <a:avLst/>
              <a:gdLst>
                <a:gd name="T0" fmla="*/ 25 w 70"/>
                <a:gd name="T1" fmla="*/ 0 h 143"/>
                <a:gd name="T2" fmla="*/ 0 w 70"/>
                <a:gd name="T3" fmla="*/ 0 h 143"/>
                <a:gd name="T4" fmla="*/ 0 w 70"/>
                <a:gd name="T5" fmla="*/ 143 h 143"/>
                <a:gd name="T6" fmla="*/ 25 w 70"/>
                <a:gd name="T7" fmla="*/ 143 h 143"/>
                <a:gd name="T8" fmla="*/ 25 w 70"/>
                <a:gd name="T9" fmla="*/ 97 h 143"/>
                <a:gd name="T10" fmla="*/ 70 w 70"/>
                <a:gd name="T11" fmla="*/ 97 h 143"/>
                <a:gd name="T12" fmla="*/ 70 w 70"/>
                <a:gd name="T13" fmla="*/ 45 h 143"/>
                <a:gd name="T14" fmla="*/ 25 w 70"/>
                <a:gd name="T15" fmla="*/ 45 h 143"/>
                <a:gd name="T16" fmla="*/ 25 w 70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43">
                  <a:moveTo>
                    <a:pt x="25" y="0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25" y="143"/>
                  </a:lnTo>
                  <a:lnTo>
                    <a:pt x="25" y="97"/>
                  </a:lnTo>
                  <a:lnTo>
                    <a:pt x="70" y="97"/>
                  </a:lnTo>
                  <a:lnTo>
                    <a:pt x="70" y="45"/>
                  </a:lnTo>
                  <a:lnTo>
                    <a:pt x="25" y="4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99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783296" y="3171825"/>
              <a:ext cx="111125" cy="227013"/>
            </a:xfrm>
            <a:custGeom>
              <a:avLst/>
              <a:gdLst>
                <a:gd name="T0" fmla="*/ 25 w 70"/>
                <a:gd name="T1" fmla="*/ 0 h 143"/>
                <a:gd name="T2" fmla="*/ 0 w 70"/>
                <a:gd name="T3" fmla="*/ 0 h 143"/>
                <a:gd name="T4" fmla="*/ 0 w 70"/>
                <a:gd name="T5" fmla="*/ 143 h 143"/>
                <a:gd name="T6" fmla="*/ 25 w 70"/>
                <a:gd name="T7" fmla="*/ 143 h 143"/>
                <a:gd name="T8" fmla="*/ 25 w 70"/>
                <a:gd name="T9" fmla="*/ 97 h 143"/>
                <a:gd name="T10" fmla="*/ 70 w 70"/>
                <a:gd name="T11" fmla="*/ 97 h 143"/>
                <a:gd name="T12" fmla="*/ 70 w 70"/>
                <a:gd name="T13" fmla="*/ 45 h 143"/>
                <a:gd name="T14" fmla="*/ 25 w 70"/>
                <a:gd name="T15" fmla="*/ 45 h 143"/>
                <a:gd name="T16" fmla="*/ 25 w 70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43">
                  <a:moveTo>
                    <a:pt x="25" y="0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25" y="143"/>
                  </a:lnTo>
                  <a:lnTo>
                    <a:pt x="25" y="97"/>
                  </a:lnTo>
                  <a:lnTo>
                    <a:pt x="70" y="97"/>
                  </a:lnTo>
                  <a:lnTo>
                    <a:pt x="70" y="45"/>
                  </a:lnTo>
                  <a:lnTo>
                    <a:pt x="25" y="45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1784884" y="4360863"/>
              <a:ext cx="520700" cy="739775"/>
            </a:xfrm>
            <a:custGeom>
              <a:avLst/>
              <a:gdLst>
                <a:gd name="T0" fmla="*/ 1257 w 1892"/>
                <a:gd name="T1" fmla="*/ 0 h 2694"/>
                <a:gd name="T2" fmla="*/ 971 w 1892"/>
                <a:gd name="T3" fmla="*/ 613 h 2694"/>
                <a:gd name="T4" fmla="*/ 800 w 1892"/>
                <a:gd name="T5" fmla="*/ 980 h 2694"/>
                <a:gd name="T6" fmla="*/ 0 w 1892"/>
                <a:gd name="T7" fmla="*/ 2694 h 2694"/>
                <a:gd name="T8" fmla="*/ 1558 w 1892"/>
                <a:gd name="T9" fmla="*/ 1126 h 2694"/>
                <a:gd name="T10" fmla="*/ 1279 w 1892"/>
                <a:gd name="T11" fmla="*/ 760 h 2694"/>
                <a:gd name="T12" fmla="*/ 1763 w 1892"/>
                <a:gd name="T13" fmla="*/ 803 h 2694"/>
                <a:gd name="T14" fmla="*/ 1892 w 1892"/>
                <a:gd name="T15" fmla="*/ 351 h 2694"/>
                <a:gd name="T16" fmla="*/ 1885 w 1892"/>
                <a:gd name="T17" fmla="*/ 347 h 2694"/>
                <a:gd name="T18" fmla="*/ 1853 w 1892"/>
                <a:gd name="T19" fmla="*/ 330 h 2694"/>
                <a:gd name="T20" fmla="*/ 1361 w 1892"/>
                <a:gd name="T21" fmla="*/ 61 h 2694"/>
                <a:gd name="T22" fmla="*/ 1257 w 1892"/>
                <a:gd name="T23" fmla="*/ 0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2" h="2694">
                  <a:moveTo>
                    <a:pt x="1257" y="0"/>
                  </a:moveTo>
                  <a:cubicBezTo>
                    <a:pt x="971" y="613"/>
                    <a:pt x="971" y="613"/>
                    <a:pt x="971" y="613"/>
                  </a:cubicBezTo>
                  <a:cubicBezTo>
                    <a:pt x="800" y="980"/>
                    <a:pt x="800" y="980"/>
                    <a:pt x="800" y="980"/>
                  </a:cubicBezTo>
                  <a:cubicBezTo>
                    <a:pt x="0" y="2694"/>
                    <a:pt x="0" y="2694"/>
                    <a:pt x="0" y="2694"/>
                  </a:cubicBezTo>
                  <a:cubicBezTo>
                    <a:pt x="1558" y="1126"/>
                    <a:pt x="1558" y="1126"/>
                    <a:pt x="1558" y="1126"/>
                  </a:cubicBezTo>
                  <a:cubicBezTo>
                    <a:pt x="1279" y="760"/>
                    <a:pt x="1279" y="760"/>
                    <a:pt x="1279" y="760"/>
                  </a:cubicBezTo>
                  <a:cubicBezTo>
                    <a:pt x="1763" y="803"/>
                    <a:pt x="1763" y="803"/>
                    <a:pt x="1763" y="803"/>
                  </a:cubicBezTo>
                  <a:cubicBezTo>
                    <a:pt x="1892" y="351"/>
                    <a:pt x="1892" y="351"/>
                    <a:pt x="1892" y="351"/>
                  </a:cubicBezTo>
                  <a:cubicBezTo>
                    <a:pt x="1889" y="350"/>
                    <a:pt x="1887" y="349"/>
                    <a:pt x="1885" y="347"/>
                  </a:cubicBezTo>
                  <a:cubicBezTo>
                    <a:pt x="1874" y="342"/>
                    <a:pt x="1863" y="336"/>
                    <a:pt x="1853" y="330"/>
                  </a:cubicBezTo>
                  <a:cubicBezTo>
                    <a:pt x="1695" y="247"/>
                    <a:pt x="1516" y="152"/>
                    <a:pt x="1361" y="61"/>
                  </a:cubicBezTo>
                  <a:cubicBezTo>
                    <a:pt x="1257" y="0"/>
                    <a:pt x="1257" y="0"/>
                    <a:pt x="1257" y="0"/>
                  </a:cubicBezTo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1783296" y="50990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1783296" y="50990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7" name="AutoShape 47"/>
            <p:cNvSpPr>
              <a:spLocks noChangeAspect="1" noChangeArrowheads="1" noTextEdit="1"/>
            </p:cNvSpPr>
            <p:nvPr/>
          </p:nvSpPr>
          <p:spPr bwMode="auto">
            <a:xfrm>
              <a:off x="2915184" y="3003550"/>
              <a:ext cx="179705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8" name="Freeform 49"/>
            <p:cNvSpPr>
              <a:spLocks/>
            </p:cNvSpPr>
            <p:nvPr/>
          </p:nvSpPr>
          <p:spPr bwMode="auto">
            <a:xfrm>
              <a:off x="2915184" y="4260850"/>
              <a:ext cx="1797050" cy="1333500"/>
            </a:xfrm>
            <a:custGeom>
              <a:avLst/>
              <a:gdLst>
                <a:gd name="T0" fmla="*/ 2659 w 5374"/>
                <a:gd name="T1" fmla="*/ 3985 h 3985"/>
                <a:gd name="T2" fmla="*/ 57 w 5374"/>
                <a:gd name="T3" fmla="*/ 3437 h 3985"/>
                <a:gd name="T4" fmla="*/ 0 w 5374"/>
                <a:gd name="T5" fmla="*/ 3411 h 3985"/>
                <a:gd name="T6" fmla="*/ 2 w 5374"/>
                <a:gd name="T7" fmla="*/ 3348 h 3985"/>
                <a:gd name="T8" fmla="*/ 86 w 5374"/>
                <a:gd name="T9" fmla="*/ 1574 h 3985"/>
                <a:gd name="T10" fmla="*/ 771 w 5374"/>
                <a:gd name="T11" fmla="*/ 613 h 3985"/>
                <a:gd name="T12" fmla="*/ 1103 w 5374"/>
                <a:gd name="T13" fmla="*/ 431 h 3985"/>
                <a:gd name="T14" fmla="*/ 1523 w 5374"/>
                <a:gd name="T15" fmla="*/ 200 h 3985"/>
                <a:gd name="T16" fmla="*/ 1850 w 5374"/>
                <a:gd name="T17" fmla="*/ 12 h 3985"/>
                <a:gd name="T18" fmla="*/ 3520 w 5374"/>
                <a:gd name="T19" fmla="*/ 0 h 3985"/>
                <a:gd name="T20" fmla="*/ 3851 w 5374"/>
                <a:gd name="T21" fmla="*/ 200 h 3985"/>
                <a:gd name="T22" fmla="*/ 4271 w 5374"/>
                <a:gd name="T23" fmla="*/ 431 h 3985"/>
                <a:gd name="T24" fmla="*/ 4603 w 5374"/>
                <a:gd name="T25" fmla="*/ 613 h 3985"/>
                <a:gd name="T26" fmla="*/ 5288 w 5374"/>
                <a:gd name="T27" fmla="*/ 1574 h 3985"/>
                <a:gd name="T28" fmla="*/ 5372 w 5374"/>
                <a:gd name="T29" fmla="*/ 3348 h 3985"/>
                <a:gd name="T30" fmla="*/ 5374 w 5374"/>
                <a:gd name="T31" fmla="*/ 3412 h 3985"/>
                <a:gd name="T32" fmla="*/ 5316 w 5374"/>
                <a:gd name="T33" fmla="*/ 3438 h 3985"/>
                <a:gd name="T34" fmla="*/ 2659 w 5374"/>
                <a:gd name="T35" fmla="*/ 3985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74" h="3985">
                  <a:moveTo>
                    <a:pt x="2659" y="3985"/>
                  </a:moveTo>
                  <a:cubicBezTo>
                    <a:pt x="1261" y="3985"/>
                    <a:pt x="105" y="3459"/>
                    <a:pt x="57" y="3437"/>
                  </a:cubicBezTo>
                  <a:cubicBezTo>
                    <a:pt x="0" y="3411"/>
                    <a:pt x="0" y="3411"/>
                    <a:pt x="0" y="3411"/>
                  </a:cubicBezTo>
                  <a:cubicBezTo>
                    <a:pt x="2" y="3348"/>
                    <a:pt x="2" y="3348"/>
                    <a:pt x="2" y="3348"/>
                  </a:cubicBezTo>
                  <a:cubicBezTo>
                    <a:pt x="3" y="3335"/>
                    <a:pt x="58" y="2032"/>
                    <a:pt x="86" y="1574"/>
                  </a:cubicBezTo>
                  <a:cubicBezTo>
                    <a:pt x="120" y="1014"/>
                    <a:pt x="610" y="712"/>
                    <a:pt x="771" y="613"/>
                  </a:cubicBezTo>
                  <a:cubicBezTo>
                    <a:pt x="851" y="564"/>
                    <a:pt x="968" y="502"/>
                    <a:pt x="1103" y="431"/>
                  </a:cubicBezTo>
                  <a:cubicBezTo>
                    <a:pt x="1238" y="359"/>
                    <a:pt x="1391" y="278"/>
                    <a:pt x="1523" y="200"/>
                  </a:cubicBezTo>
                  <a:cubicBezTo>
                    <a:pt x="1850" y="12"/>
                    <a:pt x="1850" y="12"/>
                    <a:pt x="1850" y="12"/>
                  </a:cubicBezTo>
                  <a:cubicBezTo>
                    <a:pt x="3520" y="0"/>
                    <a:pt x="3520" y="0"/>
                    <a:pt x="3520" y="0"/>
                  </a:cubicBezTo>
                  <a:cubicBezTo>
                    <a:pt x="3851" y="200"/>
                    <a:pt x="3851" y="200"/>
                    <a:pt x="3851" y="200"/>
                  </a:cubicBezTo>
                  <a:cubicBezTo>
                    <a:pt x="3983" y="278"/>
                    <a:pt x="4136" y="359"/>
                    <a:pt x="4271" y="431"/>
                  </a:cubicBezTo>
                  <a:cubicBezTo>
                    <a:pt x="4406" y="502"/>
                    <a:pt x="4523" y="564"/>
                    <a:pt x="4603" y="613"/>
                  </a:cubicBezTo>
                  <a:cubicBezTo>
                    <a:pt x="4764" y="712"/>
                    <a:pt x="5254" y="1014"/>
                    <a:pt x="5288" y="1574"/>
                  </a:cubicBezTo>
                  <a:cubicBezTo>
                    <a:pt x="5316" y="2032"/>
                    <a:pt x="5371" y="3335"/>
                    <a:pt x="5372" y="3348"/>
                  </a:cubicBezTo>
                  <a:cubicBezTo>
                    <a:pt x="5374" y="3412"/>
                    <a:pt x="5374" y="3412"/>
                    <a:pt x="5374" y="3412"/>
                  </a:cubicBezTo>
                  <a:cubicBezTo>
                    <a:pt x="5316" y="3438"/>
                    <a:pt x="5316" y="3438"/>
                    <a:pt x="5316" y="3438"/>
                  </a:cubicBezTo>
                  <a:cubicBezTo>
                    <a:pt x="5265" y="3460"/>
                    <a:pt x="4056" y="3985"/>
                    <a:pt x="2659" y="3985"/>
                  </a:cubicBezTo>
                </a:path>
              </a:pathLst>
            </a:custGeom>
            <a:solidFill>
              <a:srgbClr val="C7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auto">
            <a:xfrm>
              <a:off x="3672422" y="4365625"/>
              <a:ext cx="284163" cy="228600"/>
            </a:xfrm>
            <a:custGeom>
              <a:avLst/>
              <a:gdLst>
                <a:gd name="T0" fmla="*/ 389 w 846"/>
                <a:gd name="T1" fmla="*/ 102 h 687"/>
                <a:gd name="T2" fmla="*/ 16 w 846"/>
                <a:gd name="T3" fmla="*/ 30 h 687"/>
                <a:gd name="T4" fmla="*/ 66 w 846"/>
                <a:gd name="T5" fmla="*/ 264 h 687"/>
                <a:gd name="T6" fmla="*/ 184 w 846"/>
                <a:gd name="T7" fmla="*/ 465 h 687"/>
                <a:gd name="T8" fmla="*/ 658 w 846"/>
                <a:gd name="T9" fmla="*/ 465 h 687"/>
                <a:gd name="T10" fmla="*/ 776 w 846"/>
                <a:gd name="T11" fmla="*/ 264 h 687"/>
                <a:gd name="T12" fmla="*/ 816 w 846"/>
                <a:gd name="T13" fmla="*/ 0 h 687"/>
                <a:gd name="T14" fmla="*/ 389 w 846"/>
                <a:gd name="T15" fmla="*/ 102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6" h="687">
                  <a:moveTo>
                    <a:pt x="389" y="102"/>
                  </a:moveTo>
                  <a:cubicBezTo>
                    <a:pt x="246" y="102"/>
                    <a:pt x="123" y="74"/>
                    <a:pt x="16" y="30"/>
                  </a:cubicBezTo>
                  <a:cubicBezTo>
                    <a:pt x="0" y="96"/>
                    <a:pt x="15" y="176"/>
                    <a:pt x="66" y="264"/>
                  </a:cubicBezTo>
                  <a:cubicBezTo>
                    <a:pt x="184" y="465"/>
                    <a:pt x="184" y="465"/>
                    <a:pt x="184" y="465"/>
                  </a:cubicBezTo>
                  <a:cubicBezTo>
                    <a:pt x="314" y="687"/>
                    <a:pt x="528" y="687"/>
                    <a:pt x="658" y="465"/>
                  </a:cubicBezTo>
                  <a:cubicBezTo>
                    <a:pt x="776" y="264"/>
                    <a:pt x="776" y="264"/>
                    <a:pt x="776" y="264"/>
                  </a:cubicBezTo>
                  <a:cubicBezTo>
                    <a:pt x="835" y="163"/>
                    <a:pt x="846" y="71"/>
                    <a:pt x="816" y="0"/>
                  </a:cubicBezTo>
                  <a:cubicBezTo>
                    <a:pt x="695" y="62"/>
                    <a:pt x="552" y="102"/>
                    <a:pt x="389" y="102"/>
                  </a:cubicBezTo>
                </a:path>
              </a:pathLst>
            </a:custGeom>
            <a:solidFill>
              <a:srgbClr val="5A5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3529547" y="4252913"/>
              <a:ext cx="301625" cy="347663"/>
            </a:xfrm>
            <a:custGeom>
              <a:avLst/>
              <a:gdLst>
                <a:gd name="T0" fmla="*/ 817 w 900"/>
                <a:gd name="T1" fmla="*/ 438 h 1042"/>
                <a:gd name="T2" fmla="*/ 601 w 900"/>
                <a:gd name="T3" fmla="*/ 415 h 1042"/>
                <a:gd name="T4" fmla="*/ 193 w 900"/>
                <a:gd name="T5" fmla="*/ 211 h 1042"/>
                <a:gd name="T6" fmla="*/ 0 w 900"/>
                <a:gd name="T7" fmla="*/ 0 h 1042"/>
                <a:gd name="T8" fmla="*/ 28 w 900"/>
                <a:gd name="T9" fmla="*/ 1042 h 1042"/>
                <a:gd name="T10" fmla="*/ 900 w 900"/>
                <a:gd name="T11" fmla="*/ 434 h 1042"/>
                <a:gd name="T12" fmla="*/ 817 w 900"/>
                <a:gd name="T13" fmla="*/ 438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0" h="1042">
                  <a:moveTo>
                    <a:pt x="817" y="438"/>
                  </a:moveTo>
                  <a:cubicBezTo>
                    <a:pt x="739" y="438"/>
                    <a:pt x="667" y="430"/>
                    <a:pt x="601" y="415"/>
                  </a:cubicBezTo>
                  <a:cubicBezTo>
                    <a:pt x="193" y="211"/>
                    <a:pt x="193" y="211"/>
                    <a:pt x="193" y="211"/>
                  </a:cubicBezTo>
                  <a:cubicBezTo>
                    <a:pt x="112" y="143"/>
                    <a:pt x="48" y="67"/>
                    <a:pt x="0" y="0"/>
                  </a:cubicBezTo>
                  <a:cubicBezTo>
                    <a:pt x="28" y="1042"/>
                    <a:pt x="28" y="1042"/>
                    <a:pt x="28" y="1042"/>
                  </a:cubicBezTo>
                  <a:cubicBezTo>
                    <a:pt x="900" y="434"/>
                    <a:pt x="900" y="434"/>
                    <a:pt x="900" y="434"/>
                  </a:cubicBezTo>
                  <a:cubicBezTo>
                    <a:pt x="873" y="437"/>
                    <a:pt x="845" y="438"/>
                    <a:pt x="817" y="438"/>
                  </a:cubicBezTo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3797834" y="4227513"/>
              <a:ext cx="300038" cy="373063"/>
            </a:xfrm>
            <a:custGeom>
              <a:avLst/>
              <a:gdLst>
                <a:gd name="T0" fmla="*/ 639 w 897"/>
                <a:gd name="T1" fmla="*/ 284 h 1119"/>
                <a:gd name="T2" fmla="*/ 703 w 897"/>
                <a:gd name="T3" fmla="*/ 245 h 1119"/>
                <a:gd name="T4" fmla="*/ 294 w 897"/>
                <a:gd name="T5" fmla="*/ 492 h 1119"/>
                <a:gd name="T6" fmla="*/ 371 w 897"/>
                <a:gd name="T7" fmla="*/ 445 h 1119"/>
                <a:gd name="T8" fmla="*/ 14 w 897"/>
                <a:gd name="T9" fmla="*/ 515 h 1119"/>
                <a:gd name="T10" fmla="*/ 0 w 897"/>
                <a:gd name="T11" fmla="*/ 515 h 1119"/>
                <a:gd name="T12" fmla="*/ 867 w 897"/>
                <a:gd name="T13" fmla="*/ 1119 h 1119"/>
                <a:gd name="T14" fmla="*/ 897 w 897"/>
                <a:gd name="T15" fmla="*/ 0 h 1119"/>
                <a:gd name="T16" fmla="*/ 639 w 897"/>
                <a:gd name="T17" fmla="*/ 284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1119">
                  <a:moveTo>
                    <a:pt x="639" y="284"/>
                  </a:moveTo>
                  <a:cubicBezTo>
                    <a:pt x="703" y="245"/>
                    <a:pt x="703" y="245"/>
                    <a:pt x="703" y="245"/>
                  </a:cubicBezTo>
                  <a:cubicBezTo>
                    <a:pt x="294" y="492"/>
                    <a:pt x="294" y="492"/>
                    <a:pt x="294" y="492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266" y="488"/>
                    <a:pt x="147" y="515"/>
                    <a:pt x="14" y="515"/>
                  </a:cubicBezTo>
                  <a:cubicBezTo>
                    <a:pt x="9" y="515"/>
                    <a:pt x="4" y="515"/>
                    <a:pt x="0" y="515"/>
                  </a:cubicBezTo>
                  <a:cubicBezTo>
                    <a:pt x="867" y="1119"/>
                    <a:pt x="867" y="1119"/>
                    <a:pt x="867" y="1119"/>
                  </a:cubicBezTo>
                  <a:cubicBezTo>
                    <a:pt x="897" y="0"/>
                    <a:pt x="897" y="0"/>
                    <a:pt x="897" y="0"/>
                  </a:cubicBezTo>
                  <a:cubicBezTo>
                    <a:pt x="837" y="87"/>
                    <a:pt x="751" y="191"/>
                    <a:pt x="639" y="284"/>
                  </a:cubicBezTo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2" name="Freeform 53"/>
            <p:cNvSpPr>
              <a:spLocks/>
            </p:cNvSpPr>
            <p:nvPr/>
          </p:nvSpPr>
          <p:spPr bwMode="auto">
            <a:xfrm>
              <a:off x="3291422" y="3805238"/>
              <a:ext cx="157163" cy="296863"/>
            </a:xfrm>
            <a:custGeom>
              <a:avLst/>
              <a:gdLst>
                <a:gd name="T0" fmla="*/ 313 w 474"/>
                <a:gd name="T1" fmla="*/ 58 h 889"/>
                <a:gd name="T2" fmla="*/ 40 w 474"/>
                <a:gd name="T3" fmla="*/ 112 h 889"/>
                <a:gd name="T4" fmla="*/ 133 w 474"/>
                <a:gd name="T5" fmla="*/ 539 h 889"/>
                <a:gd name="T6" fmla="*/ 271 w 474"/>
                <a:gd name="T7" fmla="*/ 726 h 889"/>
                <a:gd name="T8" fmla="*/ 422 w 474"/>
                <a:gd name="T9" fmla="*/ 761 h 889"/>
                <a:gd name="T10" fmla="*/ 313 w 474"/>
                <a:gd name="T11" fmla="*/ 5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889">
                  <a:moveTo>
                    <a:pt x="313" y="58"/>
                  </a:moveTo>
                  <a:cubicBezTo>
                    <a:pt x="223" y="0"/>
                    <a:pt x="95" y="0"/>
                    <a:pt x="40" y="112"/>
                  </a:cubicBezTo>
                  <a:cubicBezTo>
                    <a:pt x="0" y="195"/>
                    <a:pt x="51" y="419"/>
                    <a:pt x="133" y="539"/>
                  </a:cubicBezTo>
                  <a:cubicBezTo>
                    <a:pt x="204" y="642"/>
                    <a:pt x="257" y="686"/>
                    <a:pt x="271" y="726"/>
                  </a:cubicBezTo>
                  <a:cubicBezTo>
                    <a:pt x="291" y="777"/>
                    <a:pt x="371" y="889"/>
                    <a:pt x="422" y="761"/>
                  </a:cubicBezTo>
                  <a:cubicBezTo>
                    <a:pt x="474" y="632"/>
                    <a:pt x="313" y="58"/>
                    <a:pt x="313" y="58"/>
                  </a:cubicBezTo>
                  <a:close/>
                </a:path>
              </a:pathLst>
            </a:custGeom>
            <a:solidFill>
              <a:srgbClr val="F2C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3" name="Freeform 54"/>
            <p:cNvSpPr>
              <a:spLocks/>
            </p:cNvSpPr>
            <p:nvPr/>
          </p:nvSpPr>
          <p:spPr bwMode="auto">
            <a:xfrm>
              <a:off x="4178834" y="3797300"/>
              <a:ext cx="158750" cy="296863"/>
            </a:xfrm>
            <a:custGeom>
              <a:avLst/>
              <a:gdLst>
                <a:gd name="T0" fmla="*/ 161 w 474"/>
                <a:gd name="T1" fmla="*/ 58 h 890"/>
                <a:gd name="T2" fmla="*/ 434 w 474"/>
                <a:gd name="T3" fmla="*/ 113 h 890"/>
                <a:gd name="T4" fmla="*/ 341 w 474"/>
                <a:gd name="T5" fmla="*/ 540 h 890"/>
                <a:gd name="T6" fmla="*/ 203 w 474"/>
                <a:gd name="T7" fmla="*/ 726 h 890"/>
                <a:gd name="T8" fmla="*/ 52 w 474"/>
                <a:gd name="T9" fmla="*/ 761 h 890"/>
                <a:gd name="T10" fmla="*/ 161 w 474"/>
                <a:gd name="T11" fmla="*/ 5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890">
                  <a:moveTo>
                    <a:pt x="161" y="58"/>
                  </a:moveTo>
                  <a:cubicBezTo>
                    <a:pt x="251" y="0"/>
                    <a:pt x="379" y="0"/>
                    <a:pt x="434" y="113"/>
                  </a:cubicBezTo>
                  <a:cubicBezTo>
                    <a:pt x="474" y="195"/>
                    <a:pt x="423" y="420"/>
                    <a:pt x="341" y="540"/>
                  </a:cubicBezTo>
                  <a:cubicBezTo>
                    <a:pt x="270" y="642"/>
                    <a:pt x="217" y="687"/>
                    <a:pt x="203" y="726"/>
                  </a:cubicBezTo>
                  <a:cubicBezTo>
                    <a:pt x="183" y="777"/>
                    <a:pt x="103" y="890"/>
                    <a:pt x="52" y="761"/>
                  </a:cubicBezTo>
                  <a:cubicBezTo>
                    <a:pt x="0" y="633"/>
                    <a:pt x="161" y="58"/>
                    <a:pt x="161" y="58"/>
                  </a:cubicBezTo>
                </a:path>
              </a:pathLst>
            </a:custGeom>
            <a:solidFill>
              <a:srgbClr val="F2C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3307297" y="3402013"/>
              <a:ext cx="1000125" cy="1046163"/>
            </a:xfrm>
            <a:custGeom>
              <a:avLst/>
              <a:gdLst>
                <a:gd name="T0" fmla="*/ 1495 w 2990"/>
                <a:gd name="T1" fmla="*/ 3127 h 3127"/>
                <a:gd name="T2" fmla="*/ 0 w 2990"/>
                <a:gd name="T3" fmla="*/ 478 h 3127"/>
                <a:gd name="T4" fmla="*/ 0 w 2990"/>
                <a:gd name="T5" fmla="*/ 413 h 3127"/>
                <a:gd name="T6" fmla="*/ 1100 w 2990"/>
                <a:gd name="T7" fmla="*/ 0 h 3127"/>
                <a:gd name="T8" fmla="*/ 2990 w 2990"/>
                <a:gd name="T9" fmla="*/ 402 h 3127"/>
                <a:gd name="T10" fmla="*/ 2990 w 2990"/>
                <a:gd name="T11" fmla="*/ 478 h 3127"/>
                <a:gd name="T12" fmla="*/ 1495 w 2990"/>
                <a:gd name="T13" fmla="*/ 3127 h 3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0" h="3127">
                  <a:moveTo>
                    <a:pt x="1495" y="3127"/>
                  </a:moveTo>
                  <a:cubicBezTo>
                    <a:pt x="475" y="3127"/>
                    <a:pt x="0" y="1546"/>
                    <a:pt x="0" y="47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1100" y="0"/>
                    <a:pt x="1100" y="0"/>
                    <a:pt x="1100" y="0"/>
                  </a:cubicBezTo>
                  <a:cubicBezTo>
                    <a:pt x="2990" y="402"/>
                    <a:pt x="2990" y="402"/>
                    <a:pt x="2990" y="402"/>
                  </a:cubicBezTo>
                  <a:cubicBezTo>
                    <a:pt x="2990" y="478"/>
                    <a:pt x="2990" y="478"/>
                    <a:pt x="2990" y="478"/>
                  </a:cubicBezTo>
                  <a:cubicBezTo>
                    <a:pt x="2990" y="1546"/>
                    <a:pt x="2515" y="3127"/>
                    <a:pt x="1495" y="3127"/>
                  </a:cubicBezTo>
                </a:path>
              </a:pathLst>
            </a:custGeom>
            <a:solidFill>
              <a:srgbClr val="F2C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3434297" y="3778250"/>
              <a:ext cx="739775" cy="271463"/>
            </a:xfrm>
            <a:custGeom>
              <a:avLst/>
              <a:gdLst>
                <a:gd name="T0" fmla="*/ 2160 w 2210"/>
                <a:gd name="T1" fmla="*/ 36 h 813"/>
                <a:gd name="T2" fmla="*/ 1831 w 2210"/>
                <a:gd name="T3" fmla="*/ 2 h 813"/>
                <a:gd name="T4" fmla="*/ 1336 w 2210"/>
                <a:gd name="T5" fmla="*/ 88 h 813"/>
                <a:gd name="T6" fmla="*/ 1319 w 2210"/>
                <a:gd name="T7" fmla="*/ 96 h 813"/>
                <a:gd name="T8" fmla="*/ 892 w 2210"/>
                <a:gd name="T9" fmla="*/ 96 h 813"/>
                <a:gd name="T10" fmla="*/ 875 w 2210"/>
                <a:gd name="T11" fmla="*/ 88 h 813"/>
                <a:gd name="T12" fmla="*/ 380 w 2210"/>
                <a:gd name="T13" fmla="*/ 2 h 813"/>
                <a:gd name="T14" fmla="*/ 50 w 2210"/>
                <a:gd name="T15" fmla="*/ 36 h 813"/>
                <a:gd name="T16" fmla="*/ 18 w 2210"/>
                <a:gd name="T17" fmla="*/ 222 h 813"/>
                <a:gd name="T18" fmla="*/ 44 w 2210"/>
                <a:gd name="T19" fmla="*/ 307 h 813"/>
                <a:gd name="T20" fmla="*/ 158 w 2210"/>
                <a:gd name="T21" fmla="*/ 669 h 813"/>
                <a:gd name="T22" fmla="*/ 831 w 2210"/>
                <a:gd name="T23" fmla="*/ 679 h 813"/>
                <a:gd name="T24" fmla="*/ 1035 w 2210"/>
                <a:gd name="T25" fmla="*/ 262 h 813"/>
                <a:gd name="T26" fmla="*/ 1176 w 2210"/>
                <a:gd name="T27" fmla="*/ 260 h 813"/>
                <a:gd name="T28" fmla="*/ 1380 w 2210"/>
                <a:gd name="T29" fmla="*/ 679 h 813"/>
                <a:gd name="T30" fmla="*/ 2052 w 2210"/>
                <a:gd name="T31" fmla="*/ 669 h 813"/>
                <a:gd name="T32" fmla="*/ 2166 w 2210"/>
                <a:gd name="T33" fmla="*/ 307 h 813"/>
                <a:gd name="T34" fmla="*/ 2192 w 2210"/>
                <a:gd name="T35" fmla="*/ 222 h 813"/>
                <a:gd name="T36" fmla="*/ 2160 w 2210"/>
                <a:gd name="T37" fmla="*/ 36 h 813"/>
                <a:gd name="T38" fmla="*/ 863 w 2210"/>
                <a:gd name="T39" fmla="*/ 533 h 813"/>
                <a:gd name="T40" fmla="*/ 523 w 2210"/>
                <a:gd name="T41" fmla="*/ 723 h 813"/>
                <a:gd name="T42" fmla="*/ 150 w 2210"/>
                <a:gd name="T43" fmla="*/ 551 h 813"/>
                <a:gd name="T44" fmla="*/ 148 w 2210"/>
                <a:gd name="T45" fmla="*/ 186 h 813"/>
                <a:gd name="T46" fmla="*/ 414 w 2210"/>
                <a:gd name="T47" fmla="*/ 66 h 813"/>
                <a:gd name="T48" fmla="*/ 663 w 2210"/>
                <a:gd name="T49" fmla="*/ 76 h 813"/>
                <a:gd name="T50" fmla="*/ 917 w 2210"/>
                <a:gd name="T51" fmla="*/ 212 h 813"/>
                <a:gd name="T52" fmla="*/ 863 w 2210"/>
                <a:gd name="T53" fmla="*/ 533 h 813"/>
                <a:gd name="T54" fmla="*/ 2060 w 2210"/>
                <a:gd name="T55" fmla="*/ 551 h 813"/>
                <a:gd name="T56" fmla="*/ 1687 w 2210"/>
                <a:gd name="T57" fmla="*/ 723 h 813"/>
                <a:gd name="T58" fmla="*/ 1348 w 2210"/>
                <a:gd name="T59" fmla="*/ 533 h 813"/>
                <a:gd name="T60" fmla="*/ 1294 w 2210"/>
                <a:gd name="T61" fmla="*/ 212 h 813"/>
                <a:gd name="T62" fmla="*/ 1547 w 2210"/>
                <a:gd name="T63" fmla="*/ 76 h 813"/>
                <a:gd name="T64" fmla="*/ 1797 w 2210"/>
                <a:gd name="T65" fmla="*/ 66 h 813"/>
                <a:gd name="T66" fmla="*/ 2062 w 2210"/>
                <a:gd name="T67" fmla="*/ 186 h 813"/>
                <a:gd name="T68" fmla="*/ 2060 w 2210"/>
                <a:gd name="T69" fmla="*/ 55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0" h="813">
                  <a:moveTo>
                    <a:pt x="2160" y="36"/>
                  </a:moveTo>
                  <a:cubicBezTo>
                    <a:pt x="2116" y="18"/>
                    <a:pt x="1931" y="0"/>
                    <a:pt x="1831" y="2"/>
                  </a:cubicBezTo>
                  <a:cubicBezTo>
                    <a:pt x="1663" y="6"/>
                    <a:pt x="1452" y="32"/>
                    <a:pt x="1336" y="88"/>
                  </a:cubicBezTo>
                  <a:cubicBezTo>
                    <a:pt x="1330" y="91"/>
                    <a:pt x="1325" y="93"/>
                    <a:pt x="1319" y="96"/>
                  </a:cubicBezTo>
                  <a:cubicBezTo>
                    <a:pt x="1135" y="159"/>
                    <a:pt x="962" y="119"/>
                    <a:pt x="892" y="96"/>
                  </a:cubicBezTo>
                  <a:cubicBezTo>
                    <a:pt x="886" y="93"/>
                    <a:pt x="881" y="91"/>
                    <a:pt x="875" y="88"/>
                  </a:cubicBezTo>
                  <a:cubicBezTo>
                    <a:pt x="758" y="32"/>
                    <a:pt x="547" y="6"/>
                    <a:pt x="380" y="2"/>
                  </a:cubicBezTo>
                  <a:cubicBezTo>
                    <a:pt x="280" y="0"/>
                    <a:pt x="94" y="18"/>
                    <a:pt x="50" y="36"/>
                  </a:cubicBezTo>
                  <a:cubicBezTo>
                    <a:pt x="6" y="54"/>
                    <a:pt x="0" y="198"/>
                    <a:pt x="18" y="222"/>
                  </a:cubicBezTo>
                  <a:cubicBezTo>
                    <a:pt x="36" y="246"/>
                    <a:pt x="42" y="262"/>
                    <a:pt x="44" y="307"/>
                  </a:cubicBezTo>
                  <a:cubicBezTo>
                    <a:pt x="46" y="353"/>
                    <a:pt x="48" y="525"/>
                    <a:pt x="158" y="669"/>
                  </a:cubicBezTo>
                  <a:cubicBezTo>
                    <a:pt x="268" y="813"/>
                    <a:pt x="663" y="807"/>
                    <a:pt x="831" y="679"/>
                  </a:cubicBezTo>
                  <a:cubicBezTo>
                    <a:pt x="996" y="553"/>
                    <a:pt x="1042" y="318"/>
                    <a:pt x="1035" y="262"/>
                  </a:cubicBezTo>
                  <a:cubicBezTo>
                    <a:pt x="1066" y="248"/>
                    <a:pt x="1119" y="234"/>
                    <a:pt x="1176" y="260"/>
                  </a:cubicBezTo>
                  <a:cubicBezTo>
                    <a:pt x="1167" y="313"/>
                    <a:pt x="1213" y="552"/>
                    <a:pt x="1380" y="679"/>
                  </a:cubicBezTo>
                  <a:cubicBezTo>
                    <a:pt x="1547" y="807"/>
                    <a:pt x="1943" y="813"/>
                    <a:pt x="2052" y="669"/>
                  </a:cubicBezTo>
                  <a:cubicBezTo>
                    <a:pt x="2162" y="525"/>
                    <a:pt x="2164" y="353"/>
                    <a:pt x="2166" y="307"/>
                  </a:cubicBezTo>
                  <a:cubicBezTo>
                    <a:pt x="2168" y="262"/>
                    <a:pt x="2174" y="246"/>
                    <a:pt x="2192" y="222"/>
                  </a:cubicBezTo>
                  <a:cubicBezTo>
                    <a:pt x="2210" y="198"/>
                    <a:pt x="2204" y="54"/>
                    <a:pt x="2160" y="36"/>
                  </a:cubicBezTo>
                  <a:moveTo>
                    <a:pt x="863" y="533"/>
                  </a:moveTo>
                  <a:cubicBezTo>
                    <a:pt x="811" y="635"/>
                    <a:pt x="755" y="715"/>
                    <a:pt x="523" y="723"/>
                  </a:cubicBezTo>
                  <a:cubicBezTo>
                    <a:pt x="292" y="731"/>
                    <a:pt x="202" y="671"/>
                    <a:pt x="150" y="551"/>
                  </a:cubicBezTo>
                  <a:cubicBezTo>
                    <a:pt x="98" y="431"/>
                    <a:pt x="104" y="238"/>
                    <a:pt x="148" y="186"/>
                  </a:cubicBezTo>
                  <a:cubicBezTo>
                    <a:pt x="192" y="134"/>
                    <a:pt x="250" y="80"/>
                    <a:pt x="414" y="66"/>
                  </a:cubicBezTo>
                  <a:cubicBezTo>
                    <a:pt x="533" y="56"/>
                    <a:pt x="663" y="76"/>
                    <a:pt x="663" y="76"/>
                  </a:cubicBezTo>
                  <a:cubicBezTo>
                    <a:pt x="737" y="86"/>
                    <a:pt x="883" y="132"/>
                    <a:pt x="917" y="212"/>
                  </a:cubicBezTo>
                  <a:cubicBezTo>
                    <a:pt x="951" y="291"/>
                    <a:pt x="915" y="431"/>
                    <a:pt x="863" y="533"/>
                  </a:cubicBezTo>
                  <a:moveTo>
                    <a:pt x="2060" y="551"/>
                  </a:moveTo>
                  <a:cubicBezTo>
                    <a:pt x="2009" y="671"/>
                    <a:pt x="1919" y="731"/>
                    <a:pt x="1687" y="723"/>
                  </a:cubicBezTo>
                  <a:cubicBezTo>
                    <a:pt x="1455" y="715"/>
                    <a:pt x="1400" y="635"/>
                    <a:pt x="1348" y="533"/>
                  </a:cubicBezTo>
                  <a:cubicBezTo>
                    <a:pt x="1296" y="431"/>
                    <a:pt x="1260" y="291"/>
                    <a:pt x="1294" y="212"/>
                  </a:cubicBezTo>
                  <a:cubicBezTo>
                    <a:pt x="1328" y="132"/>
                    <a:pt x="1473" y="86"/>
                    <a:pt x="1547" y="76"/>
                  </a:cubicBezTo>
                  <a:cubicBezTo>
                    <a:pt x="1547" y="76"/>
                    <a:pt x="1677" y="56"/>
                    <a:pt x="1797" y="66"/>
                  </a:cubicBezTo>
                  <a:cubicBezTo>
                    <a:pt x="1961" y="80"/>
                    <a:pt x="2018" y="134"/>
                    <a:pt x="2062" y="186"/>
                  </a:cubicBezTo>
                  <a:cubicBezTo>
                    <a:pt x="2106" y="238"/>
                    <a:pt x="2112" y="431"/>
                    <a:pt x="2060" y="551"/>
                  </a:cubicBezTo>
                </a:path>
              </a:pathLst>
            </a:custGeom>
            <a:solidFill>
              <a:srgbClr val="35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6" name="Freeform 57"/>
            <p:cNvSpPr>
              <a:spLocks/>
            </p:cNvSpPr>
            <p:nvPr/>
          </p:nvSpPr>
          <p:spPr bwMode="auto">
            <a:xfrm>
              <a:off x="3234272" y="3003550"/>
              <a:ext cx="1169988" cy="846138"/>
            </a:xfrm>
            <a:custGeom>
              <a:avLst/>
              <a:gdLst>
                <a:gd name="T0" fmla="*/ 1036 w 3496"/>
                <a:gd name="T1" fmla="*/ 1660 h 2528"/>
                <a:gd name="T2" fmla="*/ 3427 w 3496"/>
                <a:gd name="T3" fmla="*/ 2513 h 2528"/>
                <a:gd name="T4" fmla="*/ 3168 w 3496"/>
                <a:gd name="T5" fmla="*/ 822 h 2528"/>
                <a:gd name="T6" fmla="*/ 1462 w 3496"/>
                <a:gd name="T7" fmla="*/ 198 h 2528"/>
                <a:gd name="T8" fmla="*/ 1752 w 3496"/>
                <a:gd name="T9" fmla="*/ 0 h 2528"/>
                <a:gd name="T10" fmla="*/ 1249 w 3496"/>
                <a:gd name="T11" fmla="*/ 183 h 2528"/>
                <a:gd name="T12" fmla="*/ 518 w 3496"/>
                <a:gd name="T13" fmla="*/ 274 h 2528"/>
                <a:gd name="T14" fmla="*/ 1112 w 3496"/>
                <a:gd name="T15" fmla="*/ 289 h 2528"/>
                <a:gd name="T16" fmla="*/ 0 w 3496"/>
                <a:gd name="T17" fmla="*/ 2330 h 2528"/>
                <a:gd name="T18" fmla="*/ 1036 w 3496"/>
                <a:gd name="T19" fmla="*/ 1660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6" h="2528">
                  <a:moveTo>
                    <a:pt x="1036" y="1660"/>
                  </a:moveTo>
                  <a:cubicBezTo>
                    <a:pt x="1036" y="1660"/>
                    <a:pt x="1462" y="2528"/>
                    <a:pt x="3427" y="2513"/>
                  </a:cubicBezTo>
                  <a:cubicBezTo>
                    <a:pt x="3427" y="2513"/>
                    <a:pt x="3496" y="1454"/>
                    <a:pt x="3168" y="822"/>
                  </a:cubicBezTo>
                  <a:cubicBezTo>
                    <a:pt x="2911" y="326"/>
                    <a:pt x="2056" y="61"/>
                    <a:pt x="1462" y="198"/>
                  </a:cubicBezTo>
                  <a:cubicBezTo>
                    <a:pt x="1462" y="198"/>
                    <a:pt x="1538" y="45"/>
                    <a:pt x="1752" y="0"/>
                  </a:cubicBezTo>
                  <a:cubicBezTo>
                    <a:pt x="1752" y="0"/>
                    <a:pt x="1356" y="15"/>
                    <a:pt x="1249" y="183"/>
                  </a:cubicBezTo>
                  <a:cubicBezTo>
                    <a:pt x="1249" y="183"/>
                    <a:pt x="883" y="76"/>
                    <a:pt x="518" y="274"/>
                  </a:cubicBezTo>
                  <a:cubicBezTo>
                    <a:pt x="518" y="274"/>
                    <a:pt x="685" y="183"/>
                    <a:pt x="1112" y="289"/>
                  </a:cubicBezTo>
                  <a:cubicBezTo>
                    <a:pt x="1112" y="289"/>
                    <a:pt x="61" y="518"/>
                    <a:pt x="0" y="2330"/>
                  </a:cubicBezTo>
                  <a:cubicBezTo>
                    <a:pt x="0" y="2330"/>
                    <a:pt x="838" y="2178"/>
                    <a:pt x="1036" y="1660"/>
                  </a:cubicBezTo>
                </a:path>
              </a:pathLst>
            </a:custGeom>
            <a:solidFill>
              <a:srgbClr val="35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7" name="Freeform 58"/>
            <p:cNvSpPr>
              <a:spLocks/>
            </p:cNvSpPr>
            <p:nvPr/>
          </p:nvSpPr>
          <p:spPr bwMode="auto">
            <a:xfrm>
              <a:off x="3696234" y="4508500"/>
              <a:ext cx="234950" cy="882650"/>
            </a:xfrm>
            <a:custGeom>
              <a:avLst/>
              <a:gdLst>
                <a:gd name="T0" fmla="*/ 356 w 701"/>
                <a:gd name="T1" fmla="*/ 2636 h 2636"/>
                <a:gd name="T2" fmla="*/ 701 w 701"/>
                <a:gd name="T3" fmla="*/ 1680 h 2636"/>
                <a:gd name="T4" fmla="*/ 589 w 701"/>
                <a:gd name="T5" fmla="*/ 903 h 2636"/>
                <a:gd name="T6" fmla="*/ 115 w 701"/>
                <a:gd name="T7" fmla="*/ 903 h 2636"/>
                <a:gd name="T8" fmla="*/ 0 w 701"/>
                <a:gd name="T9" fmla="*/ 1695 h 2636"/>
                <a:gd name="T10" fmla="*/ 356 w 701"/>
                <a:gd name="T11" fmla="*/ 2636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2636">
                  <a:moveTo>
                    <a:pt x="356" y="2636"/>
                  </a:moveTo>
                  <a:cubicBezTo>
                    <a:pt x="701" y="1680"/>
                    <a:pt x="701" y="1680"/>
                    <a:pt x="701" y="1680"/>
                  </a:cubicBezTo>
                  <a:cubicBezTo>
                    <a:pt x="589" y="903"/>
                    <a:pt x="589" y="903"/>
                    <a:pt x="589" y="903"/>
                  </a:cubicBezTo>
                  <a:cubicBezTo>
                    <a:pt x="459" y="0"/>
                    <a:pt x="245" y="0"/>
                    <a:pt x="115" y="903"/>
                  </a:cubicBezTo>
                  <a:cubicBezTo>
                    <a:pt x="0" y="1695"/>
                    <a:pt x="0" y="1695"/>
                    <a:pt x="0" y="1695"/>
                  </a:cubicBezTo>
                  <a:cubicBezTo>
                    <a:pt x="356" y="2636"/>
                    <a:pt x="356" y="2636"/>
                    <a:pt x="356" y="2636"/>
                  </a:cubicBezTo>
                </a:path>
              </a:pathLst>
            </a:custGeom>
            <a:solidFill>
              <a:srgbClr val="5A5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2915184" y="4310063"/>
              <a:ext cx="1797050" cy="1284288"/>
            </a:xfrm>
            <a:custGeom>
              <a:avLst/>
              <a:gdLst>
                <a:gd name="T0" fmla="*/ 2659 w 5374"/>
                <a:gd name="T1" fmla="*/ 3842 h 3842"/>
                <a:gd name="T2" fmla="*/ 57 w 5374"/>
                <a:gd name="T3" fmla="*/ 3294 h 3842"/>
                <a:gd name="T4" fmla="*/ 0 w 5374"/>
                <a:gd name="T5" fmla="*/ 3268 h 3842"/>
                <a:gd name="T6" fmla="*/ 2 w 5374"/>
                <a:gd name="T7" fmla="*/ 3205 h 3842"/>
                <a:gd name="T8" fmla="*/ 86 w 5374"/>
                <a:gd name="T9" fmla="*/ 1431 h 3842"/>
                <a:gd name="T10" fmla="*/ 771 w 5374"/>
                <a:gd name="T11" fmla="*/ 470 h 3842"/>
                <a:gd name="T12" fmla="*/ 1103 w 5374"/>
                <a:gd name="T13" fmla="*/ 288 h 3842"/>
                <a:gd name="T14" fmla="*/ 1523 w 5374"/>
                <a:gd name="T15" fmla="*/ 57 h 3842"/>
                <a:gd name="T16" fmla="*/ 1620 w 5374"/>
                <a:gd name="T17" fmla="*/ 0 h 3842"/>
                <a:gd name="T18" fmla="*/ 2687 w 5374"/>
                <a:gd name="T19" fmla="*/ 2957 h 3842"/>
                <a:gd name="T20" fmla="*/ 3754 w 5374"/>
                <a:gd name="T21" fmla="*/ 0 h 3842"/>
                <a:gd name="T22" fmla="*/ 3851 w 5374"/>
                <a:gd name="T23" fmla="*/ 57 h 3842"/>
                <a:gd name="T24" fmla="*/ 4271 w 5374"/>
                <a:gd name="T25" fmla="*/ 288 h 3842"/>
                <a:gd name="T26" fmla="*/ 4603 w 5374"/>
                <a:gd name="T27" fmla="*/ 470 h 3842"/>
                <a:gd name="T28" fmla="*/ 5288 w 5374"/>
                <a:gd name="T29" fmla="*/ 1431 h 3842"/>
                <a:gd name="T30" fmla="*/ 5372 w 5374"/>
                <a:gd name="T31" fmla="*/ 3205 h 3842"/>
                <a:gd name="T32" fmla="*/ 5374 w 5374"/>
                <a:gd name="T33" fmla="*/ 3269 h 3842"/>
                <a:gd name="T34" fmla="*/ 5316 w 5374"/>
                <a:gd name="T35" fmla="*/ 3295 h 3842"/>
                <a:gd name="T36" fmla="*/ 2659 w 5374"/>
                <a:gd name="T37" fmla="*/ 38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4" h="3842">
                  <a:moveTo>
                    <a:pt x="2659" y="3842"/>
                  </a:moveTo>
                  <a:cubicBezTo>
                    <a:pt x="1261" y="3842"/>
                    <a:pt x="105" y="3316"/>
                    <a:pt x="57" y="3294"/>
                  </a:cubicBezTo>
                  <a:cubicBezTo>
                    <a:pt x="0" y="3268"/>
                    <a:pt x="0" y="3268"/>
                    <a:pt x="0" y="3268"/>
                  </a:cubicBezTo>
                  <a:cubicBezTo>
                    <a:pt x="2" y="3205"/>
                    <a:pt x="2" y="3205"/>
                    <a:pt x="2" y="3205"/>
                  </a:cubicBezTo>
                  <a:cubicBezTo>
                    <a:pt x="3" y="3192"/>
                    <a:pt x="58" y="1889"/>
                    <a:pt x="86" y="1431"/>
                  </a:cubicBezTo>
                  <a:cubicBezTo>
                    <a:pt x="120" y="871"/>
                    <a:pt x="610" y="569"/>
                    <a:pt x="771" y="470"/>
                  </a:cubicBezTo>
                  <a:cubicBezTo>
                    <a:pt x="851" y="421"/>
                    <a:pt x="968" y="359"/>
                    <a:pt x="1103" y="288"/>
                  </a:cubicBezTo>
                  <a:cubicBezTo>
                    <a:pt x="1238" y="216"/>
                    <a:pt x="1391" y="135"/>
                    <a:pt x="1523" y="57"/>
                  </a:cubicBezTo>
                  <a:cubicBezTo>
                    <a:pt x="1620" y="0"/>
                    <a:pt x="1620" y="0"/>
                    <a:pt x="1620" y="0"/>
                  </a:cubicBezTo>
                  <a:cubicBezTo>
                    <a:pt x="2687" y="2957"/>
                    <a:pt x="2687" y="2957"/>
                    <a:pt x="2687" y="2957"/>
                  </a:cubicBezTo>
                  <a:cubicBezTo>
                    <a:pt x="3754" y="0"/>
                    <a:pt x="3754" y="0"/>
                    <a:pt x="3754" y="0"/>
                  </a:cubicBezTo>
                  <a:cubicBezTo>
                    <a:pt x="3851" y="57"/>
                    <a:pt x="3851" y="57"/>
                    <a:pt x="3851" y="57"/>
                  </a:cubicBezTo>
                  <a:cubicBezTo>
                    <a:pt x="3983" y="135"/>
                    <a:pt x="4136" y="216"/>
                    <a:pt x="4271" y="288"/>
                  </a:cubicBezTo>
                  <a:cubicBezTo>
                    <a:pt x="4406" y="359"/>
                    <a:pt x="4523" y="421"/>
                    <a:pt x="4603" y="470"/>
                  </a:cubicBezTo>
                  <a:cubicBezTo>
                    <a:pt x="4764" y="569"/>
                    <a:pt x="5254" y="871"/>
                    <a:pt x="5288" y="1431"/>
                  </a:cubicBezTo>
                  <a:cubicBezTo>
                    <a:pt x="5316" y="1889"/>
                    <a:pt x="5371" y="3192"/>
                    <a:pt x="5372" y="3205"/>
                  </a:cubicBezTo>
                  <a:cubicBezTo>
                    <a:pt x="5374" y="3269"/>
                    <a:pt x="5374" y="3269"/>
                    <a:pt x="5374" y="3269"/>
                  </a:cubicBezTo>
                  <a:cubicBezTo>
                    <a:pt x="5316" y="3295"/>
                    <a:pt x="5316" y="3295"/>
                    <a:pt x="5316" y="3295"/>
                  </a:cubicBezTo>
                  <a:cubicBezTo>
                    <a:pt x="5265" y="3317"/>
                    <a:pt x="4056" y="3842"/>
                    <a:pt x="2659" y="3842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4191534" y="4894263"/>
              <a:ext cx="234950" cy="234950"/>
            </a:xfrm>
            <a:custGeom>
              <a:avLst/>
              <a:gdLst>
                <a:gd name="T0" fmla="*/ 148 w 148"/>
                <a:gd name="T1" fmla="*/ 47 h 148"/>
                <a:gd name="T2" fmla="*/ 101 w 148"/>
                <a:gd name="T3" fmla="*/ 47 h 148"/>
                <a:gd name="T4" fmla="*/ 101 w 148"/>
                <a:gd name="T5" fmla="*/ 0 h 148"/>
                <a:gd name="T6" fmla="*/ 47 w 148"/>
                <a:gd name="T7" fmla="*/ 0 h 148"/>
                <a:gd name="T8" fmla="*/ 47 w 148"/>
                <a:gd name="T9" fmla="*/ 47 h 148"/>
                <a:gd name="T10" fmla="*/ 0 w 148"/>
                <a:gd name="T11" fmla="*/ 47 h 148"/>
                <a:gd name="T12" fmla="*/ 0 w 148"/>
                <a:gd name="T13" fmla="*/ 102 h 148"/>
                <a:gd name="T14" fmla="*/ 47 w 148"/>
                <a:gd name="T15" fmla="*/ 102 h 148"/>
                <a:gd name="T16" fmla="*/ 47 w 148"/>
                <a:gd name="T17" fmla="*/ 148 h 148"/>
                <a:gd name="T18" fmla="*/ 101 w 148"/>
                <a:gd name="T19" fmla="*/ 148 h 148"/>
                <a:gd name="T20" fmla="*/ 101 w 148"/>
                <a:gd name="T21" fmla="*/ 102 h 148"/>
                <a:gd name="T22" fmla="*/ 148 w 148"/>
                <a:gd name="T23" fmla="*/ 102 h 148"/>
                <a:gd name="T24" fmla="*/ 148 w 148"/>
                <a:gd name="T25" fmla="*/ 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8">
                  <a:moveTo>
                    <a:pt x="148" y="47"/>
                  </a:moveTo>
                  <a:lnTo>
                    <a:pt x="101" y="47"/>
                  </a:lnTo>
                  <a:lnTo>
                    <a:pt x="101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102"/>
                  </a:lnTo>
                  <a:lnTo>
                    <a:pt x="47" y="102"/>
                  </a:lnTo>
                  <a:lnTo>
                    <a:pt x="47" y="148"/>
                  </a:lnTo>
                  <a:lnTo>
                    <a:pt x="101" y="148"/>
                  </a:lnTo>
                  <a:lnTo>
                    <a:pt x="101" y="102"/>
                  </a:lnTo>
                  <a:lnTo>
                    <a:pt x="148" y="102"/>
                  </a:lnTo>
                  <a:lnTo>
                    <a:pt x="148" y="47"/>
                  </a:lnTo>
                  <a:close/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0" name="Freeform 61"/>
            <p:cNvSpPr>
              <a:spLocks/>
            </p:cNvSpPr>
            <p:nvPr/>
          </p:nvSpPr>
          <p:spPr bwMode="auto">
            <a:xfrm>
              <a:off x="4191534" y="4894263"/>
              <a:ext cx="234950" cy="234950"/>
            </a:xfrm>
            <a:custGeom>
              <a:avLst/>
              <a:gdLst>
                <a:gd name="T0" fmla="*/ 148 w 148"/>
                <a:gd name="T1" fmla="*/ 47 h 148"/>
                <a:gd name="T2" fmla="*/ 101 w 148"/>
                <a:gd name="T3" fmla="*/ 47 h 148"/>
                <a:gd name="T4" fmla="*/ 101 w 148"/>
                <a:gd name="T5" fmla="*/ 0 h 148"/>
                <a:gd name="T6" fmla="*/ 47 w 148"/>
                <a:gd name="T7" fmla="*/ 0 h 148"/>
                <a:gd name="T8" fmla="*/ 47 w 148"/>
                <a:gd name="T9" fmla="*/ 47 h 148"/>
                <a:gd name="T10" fmla="*/ 0 w 148"/>
                <a:gd name="T11" fmla="*/ 47 h 148"/>
                <a:gd name="T12" fmla="*/ 0 w 148"/>
                <a:gd name="T13" fmla="*/ 102 h 148"/>
                <a:gd name="T14" fmla="*/ 47 w 148"/>
                <a:gd name="T15" fmla="*/ 102 h 148"/>
                <a:gd name="T16" fmla="*/ 47 w 148"/>
                <a:gd name="T17" fmla="*/ 148 h 148"/>
                <a:gd name="T18" fmla="*/ 101 w 148"/>
                <a:gd name="T19" fmla="*/ 148 h 148"/>
                <a:gd name="T20" fmla="*/ 101 w 148"/>
                <a:gd name="T21" fmla="*/ 102 h 148"/>
                <a:gd name="T22" fmla="*/ 148 w 148"/>
                <a:gd name="T23" fmla="*/ 102 h 148"/>
                <a:gd name="T24" fmla="*/ 148 w 148"/>
                <a:gd name="T25" fmla="*/ 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8">
                  <a:moveTo>
                    <a:pt x="148" y="47"/>
                  </a:moveTo>
                  <a:lnTo>
                    <a:pt x="101" y="47"/>
                  </a:lnTo>
                  <a:lnTo>
                    <a:pt x="101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102"/>
                  </a:lnTo>
                  <a:lnTo>
                    <a:pt x="47" y="102"/>
                  </a:lnTo>
                  <a:lnTo>
                    <a:pt x="47" y="148"/>
                  </a:lnTo>
                  <a:lnTo>
                    <a:pt x="101" y="148"/>
                  </a:lnTo>
                  <a:lnTo>
                    <a:pt x="101" y="102"/>
                  </a:lnTo>
                  <a:lnTo>
                    <a:pt x="148" y="102"/>
                  </a:lnTo>
                  <a:lnTo>
                    <a:pt x="148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4202647" y="4329113"/>
              <a:ext cx="119063" cy="65088"/>
            </a:xfrm>
            <a:custGeom>
              <a:avLst/>
              <a:gdLst>
                <a:gd name="T0" fmla="*/ 0 w 355"/>
                <a:gd name="T1" fmla="*/ 0 h 196"/>
                <a:gd name="T2" fmla="*/ 355 w 355"/>
                <a:gd name="T3" fmla="*/ 196 h 196"/>
                <a:gd name="T4" fmla="*/ 355 w 355"/>
                <a:gd name="T5" fmla="*/ 196 h 196"/>
                <a:gd name="T6" fmla="*/ 0 w 355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196">
                  <a:moveTo>
                    <a:pt x="0" y="0"/>
                  </a:moveTo>
                  <a:cubicBezTo>
                    <a:pt x="111" y="66"/>
                    <a:pt x="237" y="133"/>
                    <a:pt x="355" y="196"/>
                  </a:cubicBezTo>
                  <a:cubicBezTo>
                    <a:pt x="355" y="196"/>
                    <a:pt x="355" y="196"/>
                    <a:pt x="355" y="196"/>
                  </a:cubicBezTo>
                  <a:cubicBezTo>
                    <a:pt x="237" y="133"/>
                    <a:pt x="112" y="66"/>
                    <a:pt x="0" y="0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2" name="Freeform 63"/>
            <p:cNvSpPr>
              <a:spLocks noEditPoints="1"/>
            </p:cNvSpPr>
            <p:nvPr/>
          </p:nvSpPr>
          <p:spPr bwMode="auto">
            <a:xfrm>
              <a:off x="3456522" y="4310063"/>
              <a:ext cx="250825" cy="692150"/>
            </a:xfrm>
            <a:custGeom>
              <a:avLst/>
              <a:gdLst>
                <a:gd name="T0" fmla="*/ 64 w 158"/>
                <a:gd name="T1" fmla="*/ 175 h 436"/>
                <a:gd name="T2" fmla="*/ 64 w 158"/>
                <a:gd name="T3" fmla="*/ 175 h 436"/>
                <a:gd name="T4" fmla="*/ 158 w 158"/>
                <a:gd name="T5" fmla="*/ 436 h 436"/>
                <a:gd name="T6" fmla="*/ 158 w 158"/>
                <a:gd name="T7" fmla="*/ 435 h 436"/>
                <a:gd name="T8" fmla="*/ 64 w 158"/>
                <a:gd name="T9" fmla="*/ 175 h 436"/>
                <a:gd name="T10" fmla="*/ 1 w 158"/>
                <a:gd name="T11" fmla="*/ 0 h 436"/>
                <a:gd name="T12" fmla="*/ 0 w 158"/>
                <a:gd name="T13" fmla="*/ 0 h 436"/>
                <a:gd name="T14" fmla="*/ 51 w 158"/>
                <a:gd name="T15" fmla="*/ 141 h 436"/>
                <a:gd name="T16" fmla="*/ 51 w 158"/>
                <a:gd name="T17" fmla="*/ 138 h 436"/>
                <a:gd name="T18" fmla="*/ 1 w 158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36">
                  <a:moveTo>
                    <a:pt x="64" y="175"/>
                  </a:moveTo>
                  <a:lnTo>
                    <a:pt x="64" y="175"/>
                  </a:lnTo>
                  <a:lnTo>
                    <a:pt x="158" y="436"/>
                  </a:lnTo>
                  <a:lnTo>
                    <a:pt x="158" y="435"/>
                  </a:lnTo>
                  <a:lnTo>
                    <a:pt x="64" y="175"/>
                  </a:lnTo>
                  <a:close/>
                  <a:moveTo>
                    <a:pt x="1" y="0"/>
                  </a:moveTo>
                  <a:lnTo>
                    <a:pt x="0" y="0"/>
                  </a:lnTo>
                  <a:lnTo>
                    <a:pt x="51" y="141"/>
                  </a:lnTo>
                  <a:lnTo>
                    <a:pt x="51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3" name="Freeform 64"/>
            <p:cNvSpPr>
              <a:spLocks noEditPoints="1"/>
            </p:cNvSpPr>
            <p:nvPr/>
          </p:nvSpPr>
          <p:spPr bwMode="auto">
            <a:xfrm>
              <a:off x="3456522" y="4310063"/>
              <a:ext cx="250825" cy="692150"/>
            </a:xfrm>
            <a:custGeom>
              <a:avLst/>
              <a:gdLst>
                <a:gd name="T0" fmla="*/ 64 w 158"/>
                <a:gd name="T1" fmla="*/ 175 h 436"/>
                <a:gd name="T2" fmla="*/ 64 w 158"/>
                <a:gd name="T3" fmla="*/ 175 h 436"/>
                <a:gd name="T4" fmla="*/ 158 w 158"/>
                <a:gd name="T5" fmla="*/ 436 h 436"/>
                <a:gd name="T6" fmla="*/ 158 w 158"/>
                <a:gd name="T7" fmla="*/ 435 h 436"/>
                <a:gd name="T8" fmla="*/ 64 w 158"/>
                <a:gd name="T9" fmla="*/ 175 h 436"/>
                <a:gd name="T10" fmla="*/ 1 w 158"/>
                <a:gd name="T11" fmla="*/ 0 h 436"/>
                <a:gd name="T12" fmla="*/ 0 w 158"/>
                <a:gd name="T13" fmla="*/ 0 h 436"/>
                <a:gd name="T14" fmla="*/ 51 w 158"/>
                <a:gd name="T15" fmla="*/ 141 h 436"/>
                <a:gd name="T16" fmla="*/ 51 w 158"/>
                <a:gd name="T17" fmla="*/ 138 h 436"/>
                <a:gd name="T18" fmla="*/ 1 w 158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36">
                  <a:moveTo>
                    <a:pt x="64" y="175"/>
                  </a:moveTo>
                  <a:lnTo>
                    <a:pt x="64" y="175"/>
                  </a:lnTo>
                  <a:lnTo>
                    <a:pt x="158" y="436"/>
                  </a:lnTo>
                  <a:lnTo>
                    <a:pt x="158" y="435"/>
                  </a:lnTo>
                  <a:lnTo>
                    <a:pt x="64" y="175"/>
                  </a:lnTo>
                  <a:moveTo>
                    <a:pt x="1" y="0"/>
                  </a:moveTo>
                  <a:lnTo>
                    <a:pt x="0" y="0"/>
                  </a:lnTo>
                  <a:lnTo>
                    <a:pt x="51" y="141"/>
                  </a:lnTo>
                  <a:lnTo>
                    <a:pt x="51" y="13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4" name="Freeform 65"/>
            <p:cNvSpPr>
              <a:spLocks/>
            </p:cNvSpPr>
            <p:nvPr/>
          </p:nvSpPr>
          <p:spPr bwMode="auto">
            <a:xfrm>
              <a:off x="3537484" y="4529138"/>
              <a:ext cx="20638" cy="58738"/>
            </a:xfrm>
            <a:custGeom>
              <a:avLst/>
              <a:gdLst>
                <a:gd name="T0" fmla="*/ 0 w 13"/>
                <a:gd name="T1" fmla="*/ 0 h 37"/>
                <a:gd name="T2" fmla="*/ 0 w 13"/>
                <a:gd name="T3" fmla="*/ 3 h 37"/>
                <a:gd name="T4" fmla="*/ 13 w 13"/>
                <a:gd name="T5" fmla="*/ 37 h 37"/>
                <a:gd name="T6" fmla="*/ 13 w 13"/>
                <a:gd name="T7" fmla="*/ 37 h 37"/>
                <a:gd name="T8" fmla="*/ 0 w 1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0" y="0"/>
                  </a:moveTo>
                  <a:lnTo>
                    <a:pt x="0" y="3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5" name="Freeform 66"/>
            <p:cNvSpPr>
              <a:spLocks/>
            </p:cNvSpPr>
            <p:nvPr/>
          </p:nvSpPr>
          <p:spPr bwMode="auto">
            <a:xfrm>
              <a:off x="3537484" y="4529138"/>
              <a:ext cx="20638" cy="58738"/>
            </a:xfrm>
            <a:custGeom>
              <a:avLst/>
              <a:gdLst>
                <a:gd name="T0" fmla="*/ 0 w 13"/>
                <a:gd name="T1" fmla="*/ 0 h 37"/>
                <a:gd name="T2" fmla="*/ 0 w 13"/>
                <a:gd name="T3" fmla="*/ 3 h 37"/>
                <a:gd name="T4" fmla="*/ 13 w 13"/>
                <a:gd name="T5" fmla="*/ 37 h 37"/>
                <a:gd name="T6" fmla="*/ 13 w 13"/>
                <a:gd name="T7" fmla="*/ 37 h 37"/>
                <a:gd name="T8" fmla="*/ 0 w 1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0" y="0"/>
                  </a:moveTo>
                  <a:lnTo>
                    <a:pt x="0" y="3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6" name="Freeform 67"/>
            <p:cNvSpPr>
              <a:spLocks/>
            </p:cNvSpPr>
            <p:nvPr/>
          </p:nvSpPr>
          <p:spPr bwMode="auto">
            <a:xfrm>
              <a:off x="3707347" y="5000625"/>
              <a:ext cx="103188" cy="290513"/>
            </a:xfrm>
            <a:custGeom>
              <a:avLst/>
              <a:gdLst>
                <a:gd name="T0" fmla="*/ 0 w 65"/>
                <a:gd name="T1" fmla="*/ 0 h 183"/>
                <a:gd name="T2" fmla="*/ 0 w 65"/>
                <a:gd name="T3" fmla="*/ 1 h 183"/>
                <a:gd name="T4" fmla="*/ 65 w 65"/>
                <a:gd name="T5" fmla="*/ 183 h 183"/>
                <a:gd name="T6" fmla="*/ 65 w 65"/>
                <a:gd name="T7" fmla="*/ 181 h 183"/>
                <a:gd name="T8" fmla="*/ 0 w 65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3">
                  <a:moveTo>
                    <a:pt x="0" y="0"/>
                  </a:moveTo>
                  <a:lnTo>
                    <a:pt x="0" y="1"/>
                  </a:lnTo>
                  <a:lnTo>
                    <a:pt x="65" y="183"/>
                  </a:lnTo>
                  <a:lnTo>
                    <a:pt x="65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7" name="Freeform 68"/>
            <p:cNvSpPr>
              <a:spLocks/>
            </p:cNvSpPr>
            <p:nvPr/>
          </p:nvSpPr>
          <p:spPr bwMode="auto">
            <a:xfrm>
              <a:off x="3707347" y="5000625"/>
              <a:ext cx="103188" cy="290513"/>
            </a:xfrm>
            <a:custGeom>
              <a:avLst/>
              <a:gdLst>
                <a:gd name="T0" fmla="*/ 0 w 65"/>
                <a:gd name="T1" fmla="*/ 0 h 183"/>
                <a:gd name="T2" fmla="*/ 0 w 65"/>
                <a:gd name="T3" fmla="*/ 1 h 183"/>
                <a:gd name="T4" fmla="*/ 65 w 65"/>
                <a:gd name="T5" fmla="*/ 183 h 183"/>
                <a:gd name="T6" fmla="*/ 65 w 65"/>
                <a:gd name="T7" fmla="*/ 181 h 183"/>
                <a:gd name="T8" fmla="*/ 0 w 65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3">
                  <a:moveTo>
                    <a:pt x="0" y="0"/>
                  </a:moveTo>
                  <a:lnTo>
                    <a:pt x="0" y="1"/>
                  </a:lnTo>
                  <a:lnTo>
                    <a:pt x="65" y="183"/>
                  </a:lnTo>
                  <a:lnTo>
                    <a:pt x="65" y="1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8" name="Freeform 69"/>
            <p:cNvSpPr>
              <a:spLocks/>
            </p:cNvSpPr>
            <p:nvPr/>
          </p:nvSpPr>
          <p:spPr bwMode="auto">
            <a:xfrm>
              <a:off x="3307297" y="4310063"/>
              <a:ext cx="503238" cy="982663"/>
            </a:xfrm>
            <a:custGeom>
              <a:avLst/>
              <a:gdLst>
                <a:gd name="T0" fmla="*/ 449 w 1508"/>
                <a:gd name="T1" fmla="*/ 0 h 2938"/>
                <a:gd name="T2" fmla="*/ 355 w 1508"/>
                <a:gd name="T3" fmla="*/ 55 h 2938"/>
                <a:gd name="T4" fmla="*/ 0 w 1508"/>
                <a:gd name="T5" fmla="*/ 251 h 2938"/>
                <a:gd name="T6" fmla="*/ 73 w 1508"/>
                <a:gd name="T7" fmla="*/ 878 h 2938"/>
                <a:gd name="T8" fmla="*/ 510 w 1508"/>
                <a:gd name="T9" fmla="*/ 823 h 2938"/>
                <a:gd name="T10" fmla="*/ 206 w 1508"/>
                <a:gd name="T11" fmla="*/ 1034 h 2938"/>
                <a:gd name="T12" fmla="*/ 1508 w 1508"/>
                <a:gd name="T13" fmla="*/ 2938 h 2938"/>
                <a:gd name="T14" fmla="*/ 1508 w 1508"/>
                <a:gd name="T15" fmla="*/ 2935 h 2938"/>
                <a:gd name="T16" fmla="*/ 1196 w 1508"/>
                <a:gd name="T17" fmla="*/ 2071 h 2938"/>
                <a:gd name="T18" fmla="*/ 749 w 1508"/>
                <a:gd name="T19" fmla="*/ 833 h 2938"/>
                <a:gd name="T20" fmla="*/ 690 w 1508"/>
                <a:gd name="T21" fmla="*/ 668 h 2938"/>
                <a:gd name="T22" fmla="*/ 449 w 1508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8" h="2938">
                  <a:moveTo>
                    <a:pt x="449" y="0"/>
                  </a:moveTo>
                  <a:cubicBezTo>
                    <a:pt x="355" y="55"/>
                    <a:pt x="355" y="55"/>
                    <a:pt x="355" y="55"/>
                  </a:cubicBezTo>
                  <a:cubicBezTo>
                    <a:pt x="244" y="121"/>
                    <a:pt x="118" y="188"/>
                    <a:pt x="0" y="251"/>
                  </a:cubicBezTo>
                  <a:cubicBezTo>
                    <a:pt x="73" y="878"/>
                    <a:pt x="73" y="878"/>
                    <a:pt x="73" y="878"/>
                  </a:cubicBezTo>
                  <a:cubicBezTo>
                    <a:pt x="510" y="823"/>
                    <a:pt x="510" y="823"/>
                    <a:pt x="510" y="823"/>
                  </a:cubicBezTo>
                  <a:cubicBezTo>
                    <a:pt x="206" y="1034"/>
                    <a:pt x="206" y="1034"/>
                    <a:pt x="206" y="1034"/>
                  </a:cubicBezTo>
                  <a:cubicBezTo>
                    <a:pt x="1508" y="2938"/>
                    <a:pt x="1508" y="2938"/>
                    <a:pt x="1508" y="2938"/>
                  </a:cubicBezTo>
                  <a:cubicBezTo>
                    <a:pt x="1508" y="2935"/>
                    <a:pt x="1508" y="2935"/>
                    <a:pt x="1508" y="2935"/>
                  </a:cubicBezTo>
                  <a:cubicBezTo>
                    <a:pt x="1196" y="2071"/>
                    <a:pt x="1196" y="2071"/>
                    <a:pt x="1196" y="2071"/>
                  </a:cubicBezTo>
                  <a:cubicBezTo>
                    <a:pt x="749" y="833"/>
                    <a:pt x="749" y="833"/>
                    <a:pt x="749" y="833"/>
                  </a:cubicBezTo>
                  <a:cubicBezTo>
                    <a:pt x="690" y="668"/>
                    <a:pt x="690" y="668"/>
                    <a:pt x="690" y="668"/>
                  </a:cubicBezTo>
                  <a:cubicBezTo>
                    <a:pt x="449" y="0"/>
                    <a:pt x="449" y="0"/>
                    <a:pt x="449" y="0"/>
                  </a:cubicBezTo>
                </a:path>
              </a:pathLst>
            </a:custGeom>
            <a:solidFill>
              <a:srgbClr val="DE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70"/>
            <p:cNvSpPr>
              <a:spLocks/>
            </p:cNvSpPr>
            <p:nvPr/>
          </p:nvSpPr>
          <p:spPr bwMode="auto">
            <a:xfrm>
              <a:off x="3810534" y="3003550"/>
              <a:ext cx="9525" cy="3175"/>
            </a:xfrm>
            <a:custGeom>
              <a:avLst/>
              <a:gdLst>
                <a:gd name="T0" fmla="*/ 26 w 26"/>
                <a:gd name="T1" fmla="*/ 0 h 7"/>
                <a:gd name="T2" fmla="*/ 0 w 26"/>
                <a:gd name="T3" fmla="*/ 7 h 7"/>
                <a:gd name="T4" fmla="*/ 0 w 26"/>
                <a:gd name="T5" fmla="*/ 7 h 7"/>
                <a:gd name="T6" fmla="*/ 26 w 2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">
                  <a:moveTo>
                    <a:pt x="26" y="0"/>
                  </a:moveTo>
                  <a:cubicBezTo>
                    <a:pt x="17" y="2"/>
                    <a:pt x="8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7" y="2"/>
                    <a:pt x="26" y="0"/>
                  </a:cubicBezTo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71"/>
            <p:cNvSpPr>
              <a:spLocks/>
            </p:cNvSpPr>
            <p:nvPr/>
          </p:nvSpPr>
          <p:spPr bwMode="auto">
            <a:xfrm>
              <a:off x="3810534" y="3003550"/>
              <a:ext cx="9525" cy="3175"/>
            </a:xfrm>
            <a:custGeom>
              <a:avLst/>
              <a:gdLst>
                <a:gd name="T0" fmla="*/ 28 w 28"/>
                <a:gd name="T1" fmla="*/ 0 h 7"/>
                <a:gd name="T2" fmla="*/ 0 w 28"/>
                <a:gd name="T3" fmla="*/ 2 h 7"/>
                <a:gd name="T4" fmla="*/ 0 w 28"/>
                <a:gd name="T5" fmla="*/ 7 h 7"/>
                <a:gd name="T6" fmla="*/ 26 w 28"/>
                <a:gd name="T7" fmla="*/ 0 h 7"/>
                <a:gd name="T8" fmla="*/ 28 w 2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28" y="0"/>
                  </a:moveTo>
                  <a:cubicBezTo>
                    <a:pt x="28" y="0"/>
                    <a:pt x="17" y="0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4"/>
                    <a:pt x="17" y="2"/>
                    <a:pt x="26" y="0"/>
                  </a:cubicBezTo>
                  <a:cubicBezTo>
                    <a:pt x="26" y="0"/>
                    <a:pt x="27" y="0"/>
                    <a:pt x="28" y="0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72"/>
            <p:cNvSpPr>
              <a:spLocks noEditPoints="1"/>
            </p:cNvSpPr>
            <p:nvPr/>
          </p:nvSpPr>
          <p:spPr bwMode="auto">
            <a:xfrm>
              <a:off x="4243922" y="3940175"/>
              <a:ext cx="449263" cy="1481138"/>
            </a:xfrm>
            <a:custGeom>
              <a:avLst/>
              <a:gdLst>
                <a:gd name="T0" fmla="*/ 1341 w 1341"/>
                <a:gd name="T1" fmla="*/ 4397 h 4426"/>
                <a:gd name="T2" fmla="*/ 1271 w 1341"/>
                <a:gd name="T3" fmla="*/ 4426 h 4426"/>
                <a:gd name="T4" fmla="*/ 1341 w 1341"/>
                <a:gd name="T5" fmla="*/ 4397 h 4426"/>
                <a:gd name="T6" fmla="*/ 8 w 1341"/>
                <a:gd name="T7" fmla="*/ 295 h 4426"/>
                <a:gd name="T8" fmla="*/ 0 w 1341"/>
                <a:gd name="T9" fmla="*/ 312 h 4426"/>
                <a:gd name="T10" fmla="*/ 8 w 1341"/>
                <a:gd name="T11" fmla="*/ 295 h 4426"/>
                <a:gd name="T12" fmla="*/ 202 w 1341"/>
                <a:gd name="T13" fmla="*/ 0 h 4426"/>
                <a:gd name="T14" fmla="*/ 146 w 1341"/>
                <a:gd name="T15" fmla="*/ 109 h 4426"/>
                <a:gd name="T16" fmla="*/ 202 w 1341"/>
                <a:gd name="T17" fmla="*/ 0 h 4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1" h="4426">
                  <a:moveTo>
                    <a:pt x="1341" y="4397"/>
                  </a:moveTo>
                  <a:cubicBezTo>
                    <a:pt x="1335" y="4399"/>
                    <a:pt x="1311" y="4410"/>
                    <a:pt x="1271" y="4426"/>
                  </a:cubicBezTo>
                  <a:cubicBezTo>
                    <a:pt x="1311" y="4410"/>
                    <a:pt x="1335" y="4399"/>
                    <a:pt x="1341" y="4397"/>
                  </a:cubicBezTo>
                  <a:moveTo>
                    <a:pt x="8" y="295"/>
                  </a:moveTo>
                  <a:cubicBezTo>
                    <a:pt x="6" y="300"/>
                    <a:pt x="3" y="306"/>
                    <a:pt x="0" y="312"/>
                  </a:cubicBezTo>
                  <a:cubicBezTo>
                    <a:pt x="3" y="306"/>
                    <a:pt x="6" y="300"/>
                    <a:pt x="8" y="295"/>
                  </a:cubicBezTo>
                  <a:moveTo>
                    <a:pt x="202" y="0"/>
                  </a:moveTo>
                  <a:cubicBezTo>
                    <a:pt x="186" y="40"/>
                    <a:pt x="167" y="78"/>
                    <a:pt x="146" y="109"/>
                  </a:cubicBezTo>
                  <a:cubicBezTo>
                    <a:pt x="167" y="78"/>
                    <a:pt x="186" y="40"/>
                    <a:pt x="202" y="0"/>
                  </a:cubicBezTo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2" name="Freeform 73"/>
            <p:cNvSpPr>
              <a:spLocks noEditPoints="1"/>
            </p:cNvSpPr>
            <p:nvPr/>
          </p:nvSpPr>
          <p:spPr bwMode="auto">
            <a:xfrm>
              <a:off x="3810534" y="4271963"/>
              <a:ext cx="392113" cy="730250"/>
            </a:xfrm>
            <a:custGeom>
              <a:avLst/>
              <a:gdLst>
                <a:gd name="T0" fmla="*/ 314 w 1171"/>
                <a:gd name="T1" fmla="*/ 628 h 2184"/>
                <a:gd name="T2" fmla="*/ 245 w 1171"/>
                <a:gd name="T3" fmla="*/ 746 h 2184"/>
                <a:gd name="T4" fmla="*/ 8 w 1171"/>
                <a:gd name="T5" fmla="*/ 913 h 2184"/>
                <a:gd name="T6" fmla="*/ 0 w 1171"/>
                <a:gd name="T7" fmla="*/ 913 h 2184"/>
                <a:gd name="T8" fmla="*/ 0 w 1171"/>
                <a:gd name="T9" fmla="*/ 937 h 2184"/>
                <a:gd name="T10" fmla="*/ 8 w 1171"/>
                <a:gd name="T11" fmla="*/ 937 h 2184"/>
                <a:gd name="T12" fmla="*/ 245 w 1171"/>
                <a:gd name="T13" fmla="*/ 1614 h 2184"/>
                <a:gd name="T14" fmla="*/ 327 w 1171"/>
                <a:gd name="T15" fmla="*/ 2184 h 2184"/>
                <a:gd name="T16" fmla="*/ 773 w 1171"/>
                <a:gd name="T17" fmla="*/ 948 h 2184"/>
                <a:gd name="T18" fmla="*/ 314 w 1171"/>
                <a:gd name="T19" fmla="*/ 628 h 2184"/>
                <a:gd name="T20" fmla="*/ 887 w 1171"/>
                <a:gd name="T21" fmla="*/ 0 h 2184"/>
                <a:gd name="T22" fmla="*/ 854 w 1171"/>
                <a:gd name="T23" fmla="*/ 45 h 2184"/>
                <a:gd name="T24" fmla="*/ 834 w 1171"/>
                <a:gd name="T25" fmla="*/ 778 h 2184"/>
                <a:gd name="T26" fmla="*/ 1074 w 1171"/>
                <a:gd name="T27" fmla="*/ 114 h 2184"/>
                <a:gd name="T28" fmla="*/ 1171 w 1171"/>
                <a:gd name="T29" fmla="*/ 171 h 2184"/>
                <a:gd name="T30" fmla="*/ 887 w 1171"/>
                <a:gd name="T31" fmla="*/ 0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2184">
                  <a:moveTo>
                    <a:pt x="314" y="628"/>
                  </a:moveTo>
                  <a:cubicBezTo>
                    <a:pt x="245" y="746"/>
                    <a:pt x="245" y="746"/>
                    <a:pt x="245" y="746"/>
                  </a:cubicBezTo>
                  <a:cubicBezTo>
                    <a:pt x="180" y="857"/>
                    <a:pt x="94" y="913"/>
                    <a:pt x="8" y="913"/>
                  </a:cubicBezTo>
                  <a:cubicBezTo>
                    <a:pt x="5" y="913"/>
                    <a:pt x="2" y="913"/>
                    <a:pt x="0" y="913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2" y="937"/>
                    <a:pt x="5" y="937"/>
                    <a:pt x="8" y="937"/>
                  </a:cubicBezTo>
                  <a:cubicBezTo>
                    <a:pt x="94" y="937"/>
                    <a:pt x="180" y="1162"/>
                    <a:pt x="245" y="1614"/>
                  </a:cubicBezTo>
                  <a:cubicBezTo>
                    <a:pt x="327" y="2184"/>
                    <a:pt x="327" y="2184"/>
                    <a:pt x="327" y="2184"/>
                  </a:cubicBezTo>
                  <a:cubicBezTo>
                    <a:pt x="773" y="948"/>
                    <a:pt x="773" y="948"/>
                    <a:pt x="773" y="948"/>
                  </a:cubicBezTo>
                  <a:cubicBezTo>
                    <a:pt x="314" y="628"/>
                    <a:pt x="314" y="628"/>
                    <a:pt x="314" y="628"/>
                  </a:cubicBezTo>
                  <a:moveTo>
                    <a:pt x="887" y="0"/>
                  </a:moveTo>
                  <a:cubicBezTo>
                    <a:pt x="876" y="15"/>
                    <a:pt x="865" y="30"/>
                    <a:pt x="854" y="45"/>
                  </a:cubicBezTo>
                  <a:cubicBezTo>
                    <a:pt x="834" y="778"/>
                    <a:pt x="834" y="778"/>
                    <a:pt x="834" y="778"/>
                  </a:cubicBezTo>
                  <a:cubicBezTo>
                    <a:pt x="1074" y="114"/>
                    <a:pt x="1074" y="114"/>
                    <a:pt x="1074" y="114"/>
                  </a:cubicBezTo>
                  <a:cubicBezTo>
                    <a:pt x="1171" y="171"/>
                    <a:pt x="1171" y="171"/>
                    <a:pt x="1171" y="171"/>
                  </a:cubicBezTo>
                  <a:cubicBezTo>
                    <a:pt x="887" y="0"/>
                    <a:pt x="887" y="0"/>
                    <a:pt x="887" y="0"/>
                  </a:cubicBezTo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3" name="Freeform 74"/>
            <p:cNvSpPr>
              <a:spLocks/>
            </p:cNvSpPr>
            <p:nvPr/>
          </p:nvSpPr>
          <p:spPr bwMode="auto">
            <a:xfrm>
              <a:off x="3810534" y="4443413"/>
              <a:ext cx="106363" cy="133350"/>
            </a:xfrm>
            <a:custGeom>
              <a:avLst/>
              <a:gdLst>
                <a:gd name="T0" fmla="*/ 149 w 314"/>
                <a:gd name="T1" fmla="*/ 0 h 399"/>
                <a:gd name="T2" fmla="*/ 0 w 314"/>
                <a:gd name="T3" fmla="*/ 13 h 399"/>
                <a:gd name="T4" fmla="*/ 0 w 314"/>
                <a:gd name="T5" fmla="*/ 399 h 399"/>
                <a:gd name="T6" fmla="*/ 8 w 314"/>
                <a:gd name="T7" fmla="*/ 399 h 399"/>
                <a:gd name="T8" fmla="*/ 245 w 314"/>
                <a:gd name="T9" fmla="*/ 232 h 399"/>
                <a:gd name="T10" fmla="*/ 314 w 314"/>
                <a:gd name="T11" fmla="*/ 114 h 399"/>
                <a:gd name="T12" fmla="*/ 149 w 314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99">
                  <a:moveTo>
                    <a:pt x="149" y="0"/>
                  </a:moveTo>
                  <a:cubicBezTo>
                    <a:pt x="101" y="8"/>
                    <a:pt x="51" y="13"/>
                    <a:pt x="0" y="1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" y="399"/>
                    <a:pt x="5" y="399"/>
                    <a:pt x="8" y="399"/>
                  </a:cubicBezTo>
                  <a:cubicBezTo>
                    <a:pt x="94" y="399"/>
                    <a:pt x="180" y="343"/>
                    <a:pt x="245" y="232"/>
                  </a:cubicBezTo>
                  <a:cubicBezTo>
                    <a:pt x="314" y="114"/>
                    <a:pt x="314" y="114"/>
                    <a:pt x="314" y="114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4F5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75"/>
            <p:cNvSpPr>
              <a:spLocks/>
            </p:cNvSpPr>
            <p:nvPr/>
          </p:nvSpPr>
          <p:spPr bwMode="auto">
            <a:xfrm>
              <a:off x="3861334" y="4286250"/>
              <a:ext cx="234950" cy="301625"/>
            </a:xfrm>
            <a:custGeom>
              <a:avLst/>
              <a:gdLst>
                <a:gd name="T0" fmla="*/ 705 w 705"/>
                <a:gd name="T1" fmla="*/ 0 h 903"/>
                <a:gd name="T2" fmla="*/ 0 w 705"/>
                <a:gd name="T3" fmla="*/ 469 h 903"/>
                <a:gd name="T4" fmla="*/ 165 w 705"/>
                <a:gd name="T5" fmla="*/ 583 h 903"/>
                <a:gd name="T6" fmla="*/ 624 w 705"/>
                <a:gd name="T7" fmla="*/ 903 h 903"/>
                <a:gd name="T8" fmla="*/ 685 w 705"/>
                <a:gd name="T9" fmla="*/ 733 h 903"/>
                <a:gd name="T10" fmla="*/ 705 w 705"/>
                <a:gd name="T1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5" h="903">
                  <a:moveTo>
                    <a:pt x="705" y="0"/>
                  </a:moveTo>
                  <a:cubicBezTo>
                    <a:pt x="515" y="246"/>
                    <a:pt x="281" y="420"/>
                    <a:pt x="0" y="469"/>
                  </a:cubicBezTo>
                  <a:cubicBezTo>
                    <a:pt x="165" y="583"/>
                    <a:pt x="165" y="583"/>
                    <a:pt x="165" y="583"/>
                  </a:cubicBezTo>
                  <a:cubicBezTo>
                    <a:pt x="624" y="903"/>
                    <a:pt x="624" y="903"/>
                    <a:pt x="624" y="903"/>
                  </a:cubicBezTo>
                  <a:cubicBezTo>
                    <a:pt x="685" y="733"/>
                    <a:pt x="685" y="733"/>
                    <a:pt x="685" y="733"/>
                  </a:cubicBezTo>
                  <a:cubicBezTo>
                    <a:pt x="705" y="0"/>
                    <a:pt x="705" y="0"/>
                    <a:pt x="705" y="0"/>
                  </a:cubicBezTo>
                </a:path>
              </a:pathLst>
            </a:custGeom>
            <a:solidFill>
              <a:srgbClr val="999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76"/>
            <p:cNvSpPr>
              <a:spLocks/>
            </p:cNvSpPr>
            <p:nvPr/>
          </p:nvSpPr>
          <p:spPr bwMode="auto">
            <a:xfrm>
              <a:off x="4213759" y="3841750"/>
              <a:ext cx="119063" cy="228600"/>
            </a:xfrm>
            <a:custGeom>
              <a:avLst/>
              <a:gdLst>
                <a:gd name="T0" fmla="*/ 194 w 355"/>
                <a:gd name="T1" fmla="*/ 0 h 683"/>
                <a:gd name="T2" fmla="*/ 0 w 355"/>
                <a:gd name="T3" fmla="*/ 682 h 683"/>
                <a:gd name="T4" fmla="*/ 7 w 355"/>
                <a:gd name="T5" fmla="*/ 683 h 683"/>
                <a:gd name="T6" fmla="*/ 92 w 355"/>
                <a:gd name="T7" fmla="*/ 606 h 683"/>
                <a:gd name="T8" fmla="*/ 100 w 355"/>
                <a:gd name="T9" fmla="*/ 589 h 683"/>
                <a:gd name="T10" fmla="*/ 100 w 355"/>
                <a:gd name="T11" fmla="*/ 589 h 683"/>
                <a:gd name="T12" fmla="*/ 238 w 355"/>
                <a:gd name="T13" fmla="*/ 403 h 683"/>
                <a:gd name="T14" fmla="*/ 238 w 355"/>
                <a:gd name="T15" fmla="*/ 403 h 683"/>
                <a:gd name="T16" fmla="*/ 294 w 355"/>
                <a:gd name="T17" fmla="*/ 294 h 683"/>
                <a:gd name="T18" fmla="*/ 340 w 355"/>
                <a:gd name="T19" fmla="*/ 4 h 683"/>
                <a:gd name="T20" fmla="*/ 194 w 355"/>
                <a:gd name="T2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" h="683">
                  <a:moveTo>
                    <a:pt x="194" y="0"/>
                  </a:moveTo>
                  <a:cubicBezTo>
                    <a:pt x="148" y="232"/>
                    <a:pt x="83" y="465"/>
                    <a:pt x="0" y="682"/>
                  </a:cubicBezTo>
                  <a:cubicBezTo>
                    <a:pt x="2" y="683"/>
                    <a:pt x="5" y="683"/>
                    <a:pt x="7" y="683"/>
                  </a:cubicBezTo>
                  <a:cubicBezTo>
                    <a:pt x="41" y="683"/>
                    <a:pt x="75" y="640"/>
                    <a:pt x="92" y="606"/>
                  </a:cubicBezTo>
                  <a:cubicBezTo>
                    <a:pt x="95" y="600"/>
                    <a:pt x="98" y="594"/>
                    <a:pt x="100" y="589"/>
                  </a:cubicBezTo>
                  <a:cubicBezTo>
                    <a:pt x="100" y="589"/>
                    <a:pt x="100" y="589"/>
                    <a:pt x="100" y="589"/>
                  </a:cubicBezTo>
                  <a:cubicBezTo>
                    <a:pt x="114" y="550"/>
                    <a:pt x="167" y="505"/>
                    <a:pt x="238" y="403"/>
                  </a:cubicBezTo>
                  <a:cubicBezTo>
                    <a:pt x="238" y="403"/>
                    <a:pt x="238" y="403"/>
                    <a:pt x="238" y="403"/>
                  </a:cubicBezTo>
                  <a:cubicBezTo>
                    <a:pt x="259" y="372"/>
                    <a:pt x="278" y="334"/>
                    <a:pt x="294" y="294"/>
                  </a:cubicBezTo>
                  <a:cubicBezTo>
                    <a:pt x="334" y="192"/>
                    <a:pt x="355" y="74"/>
                    <a:pt x="340" y="4"/>
                  </a:cubicBezTo>
                  <a:cubicBezTo>
                    <a:pt x="290" y="3"/>
                    <a:pt x="241" y="2"/>
                    <a:pt x="194" y="0"/>
                  </a:cubicBezTo>
                </a:path>
              </a:pathLst>
            </a:custGeom>
            <a:solidFill>
              <a:srgbClr val="D5A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77"/>
            <p:cNvSpPr>
              <a:spLocks noEditPoints="1"/>
            </p:cNvSpPr>
            <p:nvPr/>
          </p:nvSpPr>
          <p:spPr bwMode="auto">
            <a:xfrm>
              <a:off x="3810534" y="3743325"/>
              <a:ext cx="468313" cy="704850"/>
            </a:xfrm>
            <a:custGeom>
              <a:avLst/>
              <a:gdLst>
                <a:gd name="T0" fmla="*/ 1077 w 1397"/>
                <a:gd name="T1" fmla="*/ 272 h 2104"/>
                <a:gd name="T2" fmla="*/ 1067 w 1397"/>
                <a:gd name="T3" fmla="*/ 326 h 2104"/>
                <a:gd name="T4" fmla="*/ 1041 w 1397"/>
                <a:gd name="T5" fmla="*/ 411 h 2104"/>
                <a:gd name="T6" fmla="*/ 927 w 1397"/>
                <a:gd name="T7" fmla="*/ 773 h 2104"/>
                <a:gd name="T8" fmla="*/ 610 w 1397"/>
                <a:gd name="T9" fmla="*/ 880 h 2104"/>
                <a:gd name="T10" fmla="*/ 255 w 1397"/>
                <a:gd name="T11" fmla="*/ 783 h 2104"/>
                <a:gd name="T12" fmla="*/ 51 w 1397"/>
                <a:gd name="T13" fmla="*/ 364 h 2104"/>
                <a:gd name="T14" fmla="*/ 0 w 1397"/>
                <a:gd name="T15" fmla="*/ 350 h 2104"/>
                <a:gd name="T16" fmla="*/ 0 w 1397"/>
                <a:gd name="T17" fmla="*/ 2104 h 2104"/>
                <a:gd name="T18" fmla="*/ 149 w 1397"/>
                <a:gd name="T19" fmla="*/ 2091 h 2104"/>
                <a:gd name="T20" fmla="*/ 854 w 1397"/>
                <a:gd name="T21" fmla="*/ 1622 h 2104"/>
                <a:gd name="T22" fmla="*/ 887 w 1397"/>
                <a:gd name="T23" fmla="*/ 1577 h 2104"/>
                <a:gd name="T24" fmla="*/ 887 w 1397"/>
                <a:gd name="T25" fmla="*/ 1577 h 2104"/>
                <a:gd name="T26" fmla="*/ 1203 w 1397"/>
                <a:gd name="T27" fmla="*/ 977 h 2104"/>
                <a:gd name="T28" fmla="*/ 1203 w 1397"/>
                <a:gd name="T29" fmla="*/ 977 h 2104"/>
                <a:gd name="T30" fmla="*/ 1397 w 1397"/>
                <a:gd name="T31" fmla="*/ 295 h 2104"/>
                <a:gd name="T32" fmla="*/ 1077 w 1397"/>
                <a:gd name="T33" fmla="*/ 272 h 2104"/>
                <a:gd name="T34" fmla="*/ 495 w 1397"/>
                <a:gd name="T35" fmla="*/ 172 h 2104"/>
                <a:gd name="T36" fmla="*/ 422 w 1397"/>
                <a:gd name="T37" fmla="*/ 180 h 2104"/>
                <a:gd name="T38" fmla="*/ 169 w 1397"/>
                <a:gd name="T39" fmla="*/ 316 h 2104"/>
                <a:gd name="T40" fmla="*/ 223 w 1397"/>
                <a:gd name="T41" fmla="*/ 637 h 2104"/>
                <a:gd name="T42" fmla="*/ 562 w 1397"/>
                <a:gd name="T43" fmla="*/ 827 h 2104"/>
                <a:gd name="T44" fmla="*/ 602 w 1397"/>
                <a:gd name="T45" fmla="*/ 827 h 2104"/>
                <a:gd name="T46" fmla="*/ 935 w 1397"/>
                <a:gd name="T47" fmla="*/ 655 h 2104"/>
                <a:gd name="T48" fmla="*/ 937 w 1397"/>
                <a:gd name="T49" fmla="*/ 290 h 2104"/>
                <a:gd name="T50" fmla="*/ 900 w 1397"/>
                <a:gd name="T51" fmla="*/ 250 h 2104"/>
                <a:gd name="T52" fmla="*/ 495 w 1397"/>
                <a:gd name="T53" fmla="*/ 172 h 2104"/>
                <a:gd name="T54" fmla="*/ 0 w 1397"/>
                <a:gd name="T55" fmla="*/ 0 h 2104"/>
                <a:gd name="T56" fmla="*/ 0 w 1397"/>
                <a:gd name="T57" fmla="*/ 234 h 2104"/>
                <a:gd name="T58" fmla="*/ 194 w 1397"/>
                <a:gd name="T59" fmla="*/ 200 h 2104"/>
                <a:gd name="T60" fmla="*/ 211 w 1397"/>
                <a:gd name="T61" fmla="*/ 192 h 2104"/>
                <a:gd name="T62" fmla="*/ 379 w 1397"/>
                <a:gd name="T63" fmla="*/ 140 h 2104"/>
                <a:gd name="T64" fmla="*/ 0 w 1397"/>
                <a:gd name="T65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7" h="2104">
                  <a:moveTo>
                    <a:pt x="1077" y="272"/>
                  </a:moveTo>
                  <a:cubicBezTo>
                    <a:pt x="1076" y="297"/>
                    <a:pt x="1073" y="318"/>
                    <a:pt x="1067" y="326"/>
                  </a:cubicBezTo>
                  <a:cubicBezTo>
                    <a:pt x="1049" y="350"/>
                    <a:pt x="1043" y="366"/>
                    <a:pt x="1041" y="411"/>
                  </a:cubicBezTo>
                  <a:cubicBezTo>
                    <a:pt x="1039" y="457"/>
                    <a:pt x="1037" y="629"/>
                    <a:pt x="927" y="773"/>
                  </a:cubicBezTo>
                  <a:cubicBezTo>
                    <a:pt x="872" y="845"/>
                    <a:pt x="744" y="880"/>
                    <a:pt x="610" y="880"/>
                  </a:cubicBezTo>
                  <a:cubicBezTo>
                    <a:pt x="477" y="880"/>
                    <a:pt x="338" y="846"/>
                    <a:pt x="255" y="783"/>
                  </a:cubicBezTo>
                  <a:cubicBezTo>
                    <a:pt x="88" y="656"/>
                    <a:pt x="42" y="417"/>
                    <a:pt x="51" y="364"/>
                  </a:cubicBezTo>
                  <a:cubicBezTo>
                    <a:pt x="33" y="356"/>
                    <a:pt x="16" y="352"/>
                    <a:pt x="0" y="350"/>
                  </a:cubicBezTo>
                  <a:cubicBezTo>
                    <a:pt x="0" y="2104"/>
                    <a:pt x="0" y="2104"/>
                    <a:pt x="0" y="2104"/>
                  </a:cubicBezTo>
                  <a:cubicBezTo>
                    <a:pt x="51" y="2104"/>
                    <a:pt x="101" y="2099"/>
                    <a:pt x="149" y="2091"/>
                  </a:cubicBezTo>
                  <a:cubicBezTo>
                    <a:pt x="430" y="2042"/>
                    <a:pt x="664" y="1868"/>
                    <a:pt x="854" y="1622"/>
                  </a:cubicBezTo>
                  <a:cubicBezTo>
                    <a:pt x="865" y="1607"/>
                    <a:pt x="876" y="1592"/>
                    <a:pt x="887" y="1577"/>
                  </a:cubicBezTo>
                  <a:cubicBezTo>
                    <a:pt x="887" y="1577"/>
                    <a:pt x="887" y="1577"/>
                    <a:pt x="887" y="1577"/>
                  </a:cubicBezTo>
                  <a:cubicBezTo>
                    <a:pt x="1012" y="1403"/>
                    <a:pt x="1118" y="1199"/>
                    <a:pt x="1203" y="977"/>
                  </a:cubicBezTo>
                  <a:cubicBezTo>
                    <a:pt x="1203" y="977"/>
                    <a:pt x="1203" y="977"/>
                    <a:pt x="1203" y="977"/>
                  </a:cubicBezTo>
                  <a:cubicBezTo>
                    <a:pt x="1286" y="760"/>
                    <a:pt x="1351" y="527"/>
                    <a:pt x="1397" y="295"/>
                  </a:cubicBezTo>
                  <a:cubicBezTo>
                    <a:pt x="1284" y="290"/>
                    <a:pt x="1178" y="282"/>
                    <a:pt x="1077" y="272"/>
                  </a:cubicBezTo>
                  <a:moveTo>
                    <a:pt x="495" y="172"/>
                  </a:moveTo>
                  <a:cubicBezTo>
                    <a:pt x="452" y="175"/>
                    <a:pt x="422" y="180"/>
                    <a:pt x="422" y="180"/>
                  </a:cubicBezTo>
                  <a:cubicBezTo>
                    <a:pt x="348" y="190"/>
                    <a:pt x="203" y="236"/>
                    <a:pt x="169" y="316"/>
                  </a:cubicBezTo>
                  <a:cubicBezTo>
                    <a:pt x="135" y="395"/>
                    <a:pt x="171" y="535"/>
                    <a:pt x="223" y="637"/>
                  </a:cubicBezTo>
                  <a:cubicBezTo>
                    <a:pt x="275" y="739"/>
                    <a:pt x="330" y="819"/>
                    <a:pt x="562" y="827"/>
                  </a:cubicBezTo>
                  <a:cubicBezTo>
                    <a:pt x="576" y="827"/>
                    <a:pt x="589" y="827"/>
                    <a:pt x="602" y="827"/>
                  </a:cubicBezTo>
                  <a:cubicBezTo>
                    <a:pt x="804" y="827"/>
                    <a:pt x="887" y="768"/>
                    <a:pt x="935" y="655"/>
                  </a:cubicBezTo>
                  <a:cubicBezTo>
                    <a:pt x="987" y="535"/>
                    <a:pt x="981" y="342"/>
                    <a:pt x="937" y="290"/>
                  </a:cubicBezTo>
                  <a:cubicBezTo>
                    <a:pt x="926" y="276"/>
                    <a:pt x="914" y="263"/>
                    <a:pt x="900" y="250"/>
                  </a:cubicBezTo>
                  <a:cubicBezTo>
                    <a:pt x="752" y="229"/>
                    <a:pt x="618" y="203"/>
                    <a:pt x="495" y="172"/>
                  </a:cubicBezTo>
                  <a:moveTo>
                    <a:pt x="0" y="0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60" y="232"/>
                    <a:pt x="126" y="223"/>
                    <a:pt x="194" y="200"/>
                  </a:cubicBezTo>
                  <a:cubicBezTo>
                    <a:pt x="200" y="197"/>
                    <a:pt x="205" y="195"/>
                    <a:pt x="211" y="192"/>
                  </a:cubicBezTo>
                  <a:cubicBezTo>
                    <a:pt x="256" y="170"/>
                    <a:pt x="314" y="153"/>
                    <a:pt x="379" y="140"/>
                  </a:cubicBezTo>
                  <a:cubicBezTo>
                    <a:pt x="235" y="98"/>
                    <a:pt x="109" y="51"/>
                    <a:pt x="0" y="0"/>
                  </a:cubicBezTo>
                </a:path>
              </a:pathLst>
            </a:custGeom>
            <a:solidFill>
              <a:srgbClr val="D5A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78"/>
            <p:cNvSpPr>
              <a:spLocks/>
            </p:cNvSpPr>
            <p:nvPr/>
          </p:nvSpPr>
          <p:spPr bwMode="auto">
            <a:xfrm>
              <a:off x="3810534" y="3790950"/>
              <a:ext cx="360363" cy="247650"/>
            </a:xfrm>
            <a:custGeom>
              <a:avLst/>
              <a:gdLst>
                <a:gd name="T0" fmla="*/ 379 w 1077"/>
                <a:gd name="T1" fmla="*/ 0 h 740"/>
                <a:gd name="T2" fmla="*/ 211 w 1077"/>
                <a:gd name="T3" fmla="*/ 52 h 740"/>
                <a:gd name="T4" fmla="*/ 194 w 1077"/>
                <a:gd name="T5" fmla="*/ 60 h 740"/>
                <a:gd name="T6" fmla="*/ 0 w 1077"/>
                <a:gd name="T7" fmla="*/ 94 h 740"/>
                <a:gd name="T8" fmla="*/ 0 w 1077"/>
                <a:gd name="T9" fmla="*/ 210 h 740"/>
                <a:gd name="T10" fmla="*/ 51 w 1077"/>
                <a:gd name="T11" fmla="*/ 224 h 740"/>
                <a:gd name="T12" fmla="*/ 255 w 1077"/>
                <a:gd name="T13" fmla="*/ 643 h 740"/>
                <a:gd name="T14" fmla="*/ 610 w 1077"/>
                <a:gd name="T15" fmla="*/ 740 h 740"/>
                <a:gd name="T16" fmla="*/ 927 w 1077"/>
                <a:gd name="T17" fmla="*/ 633 h 740"/>
                <a:gd name="T18" fmla="*/ 1041 w 1077"/>
                <a:gd name="T19" fmla="*/ 271 h 740"/>
                <a:gd name="T20" fmla="*/ 1067 w 1077"/>
                <a:gd name="T21" fmla="*/ 186 h 740"/>
                <a:gd name="T22" fmla="*/ 1077 w 1077"/>
                <a:gd name="T23" fmla="*/ 132 h 740"/>
                <a:gd name="T24" fmla="*/ 900 w 1077"/>
                <a:gd name="T25" fmla="*/ 110 h 740"/>
                <a:gd name="T26" fmla="*/ 937 w 1077"/>
                <a:gd name="T27" fmla="*/ 150 h 740"/>
                <a:gd name="T28" fmla="*/ 935 w 1077"/>
                <a:gd name="T29" fmla="*/ 515 h 740"/>
                <a:gd name="T30" fmla="*/ 602 w 1077"/>
                <a:gd name="T31" fmla="*/ 687 h 740"/>
                <a:gd name="T32" fmla="*/ 562 w 1077"/>
                <a:gd name="T33" fmla="*/ 687 h 740"/>
                <a:gd name="T34" fmla="*/ 223 w 1077"/>
                <a:gd name="T35" fmla="*/ 497 h 740"/>
                <a:gd name="T36" fmla="*/ 169 w 1077"/>
                <a:gd name="T37" fmla="*/ 176 h 740"/>
                <a:gd name="T38" fmla="*/ 422 w 1077"/>
                <a:gd name="T39" fmla="*/ 40 h 740"/>
                <a:gd name="T40" fmla="*/ 495 w 1077"/>
                <a:gd name="T41" fmla="*/ 32 h 740"/>
                <a:gd name="T42" fmla="*/ 379 w 1077"/>
                <a:gd name="T43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7" h="740">
                  <a:moveTo>
                    <a:pt x="379" y="0"/>
                  </a:moveTo>
                  <a:cubicBezTo>
                    <a:pt x="314" y="13"/>
                    <a:pt x="256" y="30"/>
                    <a:pt x="211" y="52"/>
                  </a:cubicBezTo>
                  <a:cubicBezTo>
                    <a:pt x="205" y="55"/>
                    <a:pt x="200" y="57"/>
                    <a:pt x="194" y="60"/>
                  </a:cubicBezTo>
                  <a:cubicBezTo>
                    <a:pt x="126" y="83"/>
                    <a:pt x="60" y="92"/>
                    <a:pt x="0" y="94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6" y="212"/>
                    <a:pt x="33" y="216"/>
                    <a:pt x="51" y="224"/>
                  </a:cubicBezTo>
                  <a:cubicBezTo>
                    <a:pt x="42" y="277"/>
                    <a:pt x="88" y="516"/>
                    <a:pt x="255" y="643"/>
                  </a:cubicBezTo>
                  <a:cubicBezTo>
                    <a:pt x="338" y="706"/>
                    <a:pt x="477" y="740"/>
                    <a:pt x="610" y="740"/>
                  </a:cubicBezTo>
                  <a:cubicBezTo>
                    <a:pt x="744" y="740"/>
                    <a:pt x="872" y="705"/>
                    <a:pt x="927" y="633"/>
                  </a:cubicBezTo>
                  <a:cubicBezTo>
                    <a:pt x="1037" y="489"/>
                    <a:pt x="1039" y="317"/>
                    <a:pt x="1041" y="271"/>
                  </a:cubicBezTo>
                  <a:cubicBezTo>
                    <a:pt x="1043" y="226"/>
                    <a:pt x="1049" y="210"/>
                    <a:pt x="1067" y="186"/>
                  </a:cubicBezTo>
                  <a:cubicBezTo>
                    <a:pt x="1073" y="178"/>
                    <a:pt x="1076" y="157"/>
                    <a:pt x="1077" y="132"/>
                  </a:cubicBezTo>
                  <a:cubicBezTo>
                    <a:pt x="1016" y="126"/>
                    <a:pt x="957" y="118"/>
                    <a:pt x="900" y="110"/>
                  </a:cubicBezTo>
                  <a:cubicBezTo>
                    <a:pt x="914" y="123"/>
                    <a:pt x="926" y="136"/>
                    <a:pt x="937" y="150"/>
                  </a:cubicBezTo>
                  <a:cubicBezTo>
                    <a:pt x="981" y="202"/>
                    <a:pt x="987" y="395"/>
                    <a:pt x="935" y="515"/>
                  </a:cubicBezTo>
                  <a:cubicBezTo>
                    <a:pt x="887" y="628"/>
                    <a:pt x="804" y="687"/>
                    <a:pt x="602" y="687"/>
                  </a:cubicBezTo>
                  <a:cubicBezTo>
                    <a:pt x="589" y="687"/>
                    <a:pt x="576" y="687"/>
                    <a:pt x="562" y="687"/>
                  </a:cubicBezTo>
                  <a:cubicBezTo>
                    <a:pt x="330" y="679"/>
                    <a:pt x="275" y="599"/>
                    <a:pt x="223" y="497"/>
                  </a:cubicBezTo>
                  <a:cubicBezTo>
                    <a:pt x="171" y="395"/>
                    <a:pt x="135" y="255"/>
                    <a:pt x="169" y="176"/>
                  </a:cubicBezTo>
                  <a:cubicBezTo>
                    <a:pt x="203" y="96"/>
                    <a:pt x="348" y="50"/>
                    <a:pt x="422" y="40"/>
                  </a:cubicBezTo>
                  <a:cubicBezTo>
                    <a:pt x="422" y="40"/>
                    <a:pt x="452" y="35"/>
                    <a:pt x="495" y="32"/>
                  </a:cubicBezTo>
                  <a:cubicBezTo>
                    <a:pt x="455" y="22"/>
                    <a:pt x="416" y="11"/>
                    <a:pt x="379" y="0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8" name="Freeform 79"/>
            <p:cNvSpPr>
              <a:spLocks/>
            </p:cNvSpPr>
            <p:nvPr/>
          </p:nvSpPr>
          <p:spPr bwMode="auto">
            <a:xfrm>
              <a:off x="3810534" y="3057525"/>
              <a:ext cx="571500" cy="785813"/>
            </a:xfrm>
            <a:custGeom>
              <a:avLst/>
              <a:gdLst>
                <a:gd name="T0" fmla="*/ 74 w 1709"/>
                <a:gd name="T1" fmla="*/ 0 h 2351"/>
                <a:gd name="T2" fmla="*/ 0 w 1709"/>
                <a:gd name="T3" fmla="*/ 2 h 2351"/>
                <a:gd name="T4" fmla="*/ 0 w 1709"/>
                <a:gd name="T5" fmla="*/ 2051 h 2351"/>
                <a:gd name="T6" fmla="*/ 379 w 1709"/>
                <a:gd name="T7" fmla="*/ 2191 h 2351"/>
                <a:gd name="T8" fmla="*/ 495 w 1709"/>
                <a:gd name="T9" fmla="*/ 2223 h 2351"/>
                <a:gd name="T10" fmla="*/ 900 w 1709"/>
                <a:gd name="T11" fmla="*/ 2301 h 2351"/>
                <a:gd name="T12" fmla="*/ 1077 w 1709"/>
                <a:gd name="T13" fmla="*/ 2323 h 2351"/>
                <a:gd name="T14" fmla="*/ 1397 w 1709"/>
                <a:gd name="T15" fmla="*/ 2346 h 2351"/>
                <a:gd name="T16" fmla="*/ 1543 w 1709"/>
                <a:gd name="T17" fmla="*/ 2350 h 2351"/>
                <a:gd name="T18" fmla="*/ 1543 w 1709"/>
                <a:gd name="T19" fmla="*/ 2350 h 2351"/>
                <a:gd name="T20" fmla="*/ 1664 w 1709"/>
                <a:gd name="T21" fmla="*/ 2351 h 2351"/>
                <a:gd name="T22" fmla="*/ 1703 w 1709"/>
                <a:gd name="T23" fmla="*/ 2351 h 2351"/>
                <a:gd name="T24" fmla="*/ 1709 w 1709"/>
                <a:gd name="T25" fmla="*/ 2113 h 2351"/>
                <a:gd name="T26" fmla="*/ 1444 w 1709"/>
                <a:gd name="T27" fmla="*/ 660 h 2351"/>
                <a:gd name="T28" fmla="*/ 1444 w 1709"/>
                <a:gd name="T29" fmla="*/ 660 h 2351"/>
                <a:gd name="T30" fmla="*/ 74 w 1709"/>
                <a:gd name="T31" fmla="*/ 0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9" h="2351">
                  <a:moveTo>
                    <a:pt x="74" y="0"/>
                  </a:moveTo>
                  <a:cubicBezTo>
                    <a:pt x="49" y="0"/>
                    <a:pt x="24" y="1"/>
                    <a:pt x="0" y="2"/>
                  </a:cubicBezTo>
                  <a:cubicBezTo>
                    <a:pt x="0" y="2051"/>
                    <a:pt x="0" y="2051"/>
                    <a:pt x="0" y="2051"/>
                  </a:cubicBezTo>
                  <a:cubicBezTo>
                    <a:pt x="109" y="2102"/>
                    <a:pt x="235" y="2149"/>
                    <a:pt x="379" y="2191"/>
                  </a:cubicBezTo>
                  <a:cubicBezTo>
                    <a:pt x="416" y="2202"/>
                    <a:pt x="455" y="2213"/>
                    <a:pt x="495" y="2223"/>
                  </a:cubicBezTo>
                  <a:cubicBezTo>
                    <a:pt x="618" y="2254"/>
                    <a:pt x="752" y="2280"/>
                    <a:pt x="900" y="2301"/>
                  </a:cubicBezTo>
                  <a:cubicBezTo>
                    <a:pt x="957" y="2309"/>
                    <a:pt x="1016" y="2317"/>
                    <a:pt x="1077" y="2323"/>
                  </a:cubicBezTo>
                  <a:cubicBezTo>
                    <a:pt x="1178" y="2333"/>
                    <a:pt x="1284" y="2341"/>
                    <a:pt x="1397" y="2346"/>
                  </a:cubicBezTo>
                  <a:cubicBezTo>
                    <a:pt x="1444" y="2348"/>
                    <a:pt x="1493" y="2349"/>
                    <a:pt x="1543" y="2350"/>
                  </a:cubicBezTo>
                  <a:cubicBezTo>
                    <a:pt x="1543" y="2350"/>
                    <a:pt x="1543" y="2350"/>
                    <a:pt x="1543" y="2350"/>
                  </a:cubicBezTo>
                  <a:cubicBezTo>
                    <a:pt x="1583" y="2351"/>
                    <a:pt x="1623" y="2351"/>
                    <a:pt x="1664" y="2351"/>
                  </a:cubicBezTo>
                  <a:cubicBezTo>
                    <a:pt x="1677" y="2351"/>
                    <a:pt x="1690" y="2351"/>
                    <a:pt x="1703" y="2351"/>
                  </a:cubicBezTo>
                  <a:cubicBezTo>
                    <a:pt x="1703" y="2351"/>
                    <a:pt x="1709" y="2259"/>
                    <a:pt x="1709" y="2113"/>
                  </a:cubicBezTo>
                  <a:cubicBezTo>
                    <a:pt x="1709" y="1764"/>
                    <a:pt x="1675" y="1106"/>
                    <a:pt x="1444" y="660"/>
                  </a:cubicBezTo>
                  <a:cubicBezTo>
                    <a:pt x="1444" y="660"/>
                    <a:pt x="1444" y="660"/>
                    <a:pt x="1444" y="660"/>
                  </a:cubicBezTo>
                  <a:cubicBezTo>
                    <a:pt x="1232" y="252"/>
                    <a:pt x="616" y="0"/>
                    <a:pt x="74" y="0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9" name="Freeform 80"/>
            <p:cNvSpPr>
              <a:spLocks noEditPoints="1"/>
            </p:cNvSpPr>
            <p:nvPr/>
          </p:nvSpPr>
          <p:spPr bwMode="auto">
            <a:xfrm>
              <a:off x="3810534" y="4584700"/>
              <a:ext cx="109538" cy="714375"/>
            </a:xfrm>
            <a:custGeom>
              <a:avLst/>
              <a:gdLst>
                <a:gd name="T0" fmla="*/ 2 w 327"/>
                <a:gd name="T1" fmla="*/ 2121 h 2134"/>
                <a:gd name="T2" fmla="*/ 7 w 327"/>
                <a:gd name="T3" fmla="*/ 2134 h 2134"/>
                <a:gd name="T4" fmla="*/ 8 w 327"/>
                <a:gd name="T5" fmla="*/ 2130 h 2134"/>
                <a:gd name="T6" fmla="*/ 2 w 327"/>
                <a:gd name="T7" fmla="*/ 2121 h 2134"/>
                <a:gd name="T8" fmla="*/ 8 w 327"/>
                <a:gd name="T9" fmla="*/ 0 h 2134"/>
                <a:gd name="T10" fmla="*/ 0 w 327"/>
                <a:gd name="T11" fmla="*/ 0 h 2134"/>
                <a:gd name="T12" fmla="*/ 0 w 327"/>
                <a:gd name="T13" fmla="*/ 2102 h 2134"/>
                <a:gd name="T14" fmla="*/ 9 w 327"/>
                <a:gd name="T15" fmla="*/ 2128 h 2134"/>
                <a:gd name="T16" fmla="*/ 327 w 327"/>
                <a:gd name="T17" fmla="*/ 1247 h 2134"/>
                <a:gd name="T18" fmla="*/ 245 w 327"/>
                <a:gd name="T19" fmla="*/ 677 h 2134"/>
                <a:gd name="T20" fmla="*/ 8 w 327"/>
                <a:gd name="T21" fmla="*/ 0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2134">
                  <a:moveTo>
                    <a:pt x="2" y="2121"/>
                  </a:moveTo>
                  <a:cubicBezTo>
                    <a:pt x="7" y="2134"/>
                    <a:pt x="7" y="2134"/>
                    <a:pt x="7" y="2134"/>
                  </a:cubicBezTo>
                  <a:cubicBezTo>
                    <a:pt x="8" y="2130"/>
                    <a:pt x="8" y="2130"/>
                    <a:pt x="8" y="2130"/>
                  </a:cubicBezTo>
                  <a:cubicBezTo>
                    <a:pt x="2" y="2121"/>
                    <a:pt x="2" y="2121"/>
                    <a:pt x="2" y="2121"/>
                  </a:cubicBezTo>
                  <a:moveTo>
                    <a:pt x="8" y="0"/>
                  </a:moveTo>
                  <a:cubicBezTo>
                    <a:pt x="5" y="0"/>
                    <a:pt x="2" y="0"/>
                    <a:pt x="0" y="0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9" y="2128"/>
                    <a:pt x="9" y="2128"/>
                    <a:pt x="9" y="2128"/>
                  </a:cubicBezTo>
                  <a:cubicBezTo>
                    <a:pt x="327" y="1247"/>
                    <a:pt x="327" y="1247"/>
                    <a:pt x="327" y="1247"/>
                  </a:cubicBezTo>
                  <a:cubicBezTo>
                    <a:pt x="245" y="677"/>
                    <a:pt x="245" y="677"/>
                    <a:pt x="245" y="677"/>
                  </a:cubicBezTo>
                  <a:cubicBezTo>
                    <a:pt x="180" y="225"/>
                    <a:pt x="94" y="0"/>
                    <a:pt x="8" y="0"/>
                  </a:cubicBezTo>
                </a:path>
              </a:pathLst>
            </a:custGeom>
            <a:solidFill>
              <a:srgbClr val="4F5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0" name="Freeform 81"/>
            <p:cNvSpPr>
              <a:spLocks noEditPoints="1"/>
            </p:cNvSpPr>
            <p:nvPr/>
          </p:nvSpPr>
          <p:spPr bwMode="auto">
            <a:xfrm>
              <a:off x="3810534" y="4394200"/>
              <a:ext cx="901700" cy="1200150"/>
            </a:xfrm>
            <a:custGeom>
              <a:avLst/>
              <a:gdLst>
                <a:gd name="T0" fmla="*/ 1138 w 2694"/>
                <a:gd name="T1" fmla="*/ 1979 h 3589"/>
                <a:gd name="T2" fmla="*/ 1138 w 2694"/>
                <a:gd name="T3" fmla="*/ 1720 h 3589"/>
                <a:gd name="T4" fmla="*/ 1360 w 2694"/>
                <a:gd name="T5" fmla="*/ 1720 h 3589"/>
                <a:gd name="T6" fmla="*/ 1360 w 2694"/>
                <a:gd name="T7" fmla="*/ 1498 h 3589"/>
                <a:gd name="T8" fmla="*/ 1618 w 2694"/>
                <a:gd name="T9" fmla="*/ 1498 h 3589"/>
                <a:gd name="T10" fmla="*/ 1618 w 2694"/>
                <a:gd name="T11" fmla="*/ 1720 h 3589"/>
                <a:gd name="T12" fmla="*/ 1840 w 2694"/>
                <a:gd name="T13" fmla="*/ 1720 h 3589"/>
                <a:gd name="T14" fmla="*/ 1840 w 2694"/>
                <a:gd name="T15" fmla="*/ 1979 h 3589"/>
                <a:gd name="T16" fmla="*/ 1618 w 2694"/>
                <a:gd name="T17" fmla="*/ 1979 h 3589"/>
                <a:gd name="T18" fmla="*/ 1618 w 2694"/>
                <a:gd name="T19" fmla="*/ 2200 h 3589"/>
                <a:gd name="T20" fmla="*/ 1360 w 2694"/>
                <a:gd name="T21" fmla="*/ 2200 h 3589"/>
                <a:gd name="T22" fmla="*/ 1360 w 2694"/>
                <a:gd name="T23" fmla="*/ 1979 h 3589"/>
                <a:gd name="T24" fmla="*/ 1138 w 2694"/>
                <a:gd name="T25" fmla="*/ 1979 h 3589"/>
                <a:gd name="T26" fmla="*/ 1526 w 2694"/>
                <a:gd name="T27" fmla="*/ 0 h 3589"/>
                <a:gd name="T28" fmla="*/ 1453 w 2694"/>
                <a:gd name="T29" fmla="*/ 627 h 3589"/>
                <a:gd name="T30" fmla="*/ 1016 w 2694"/>
                <a:gd name="T31" fmla="*/ 572 h 3589"/>
                <a:gd name="T32" fmla="*/ 1320 w 2694"/>
                <a:gd name="T33" fmla="*/ 783 h 3589"/>
                <a:gd name="T34" fmla="*/ 10 w 2694"/>
                <a:gd name="T35" fmla="*/ 2700 h 3589"/>
                <a:gd name="T36" fmla="*/ 11 w 2694"/>
                <a:gd name="T37" fmla="*/ 2704 h 3589"/>
                <a:gd name="T38" fmla="*/ 9 w 2694"/>
                <a:gd name="T39" fmla="*/ 2701 h 3589"/>
                <a:gd name="T40" fmla="*/ 7 w 2694"/>
                <a:gd name="T41" fmla="*/ 2704 h 3589"/>
                <a:gd name="T42" fmla="*/ 2 w 2694"/>
                <a:gd name="T43" fmla="*/ 2691 h 3589"/>
                <a:gd name="T44" fmla="*/ 0 w 2694"/>
                <a:gd name="T45" fmla="*/ 2687 h 3589"/>
                <a:gd name="T46" fmla="*/ 0 w 2694"/>
                <a:gd name="T47" fmla="*/ 3589 h 3589"/>
                <a:gd name="T48" fmla="*/ 2566 w 2694"/>
                <a:gd name="T49" fmla="*/ 3071 h 3589"/>
                <a:gd name="T50" fmla="*/ 2636 w 2694"/>
                <a:gd name="T51" fmla="*/ 3042 h 3589"/>
                <a:gd name="T52" fmla="*/ 2636 w 2694"/>
                <a:gd name="T53" fmla="*/ 3042 h 3589"/>
                <a:gd name="T54" fmla="*/ 2694 w 2694"/>
                <a:gd name="T55" fmla="*/ 3016 h 3589"/>
                <a:gd name="T56" fmla="*/ 2692 w 2694"/>
                <a:gd name="T57" fmla="*/ 2952 h 3589"/>
                <a:gd name="T58" fmla="*/ 2608 w 2694"/>
                <a:gd name="T59" fmla="*/ 1178 h 3589"/>
                <a:gd name="T60" fmla="*/ 1923 w 2694"/>
                <a:gd name="T61" fmla="*/ 217 h 3589"/>
                <a:gd name="T62" fmla="*/ 1591 w 2694"/>
                <a:gd name="T63" fmla="*/ 35 h 3589"/>
                <a:gd name="T64" fmla="*/ 1526 w 2694"/>
                <a:gd name="T65" fmla="*/ 0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4" h="3589">
                  <a:moveTo>
                    <a:pt x="1138" y="1979"/>
                  </a:moveTo>
                  <a:cubicBezTo>
                    <a:pt x="1138" y="1720"/>
                    <a:pt x="1138" y="1720"/>
                    <a:pt x="1138" y="1720"/>
                  </a:cubicBezTo>
                  <a:cubicBezTo>
                    <a:pt x="1360" y="1720"/>
                    <a:pt x="1360" y="1720"/>
                    <a:pt x="1360" y="1720"/>
                  </a:cubicBezTo>
                  <a:cubicBezTo>
                    <a:pt x="1360" y="1498"/>
                    <a:pt x="1360" y="1498"/>
                    <a:pt x="1360" y="1498"/>
                  </a:cubicBezTo>
                  <a:cubicBezTo>
                    <a:pt x="1618" y="1498"/>
                    <a:pt x="1618" y="1498"/>
                    <a:pt x="1618" y="1498"/>
                  </a:cubicBezTo>
                  <a:cubicBezTo>
                    <a:pt x="1618" y="1720"/>
                    <a:pt x="1618" y="1720"/>
                    <a:pt x="1618" y="1720"/>
                  </a:cubicBezTo>
                  <a:cubicBezTo>
                    <a:pt x="1840" y="1720"/>
                    <a:pt x="1840" y="1720"/>
                    <a:pt x="1840" y="1720"/>
                  </a:cubicBezTo>
                  <a:cubicBezTo>
                    <a:pt x="1840" y="1979"/>
                    <a:pt x="1840" y="1979"/>
                    <a:pt x="1840" y="1979"/>
                  </a:cubicBezTo>
                  <a:cubicBezTo>
                    <a:pt x="1618" y="1979"/>
                    <a:pt x="1618" y="1979"/>
                    <a:pt x="1618" y="1979"/>
                  </a:cubicBezTo>
                  <a:cubicBezTo>
                    <a:pt x="1618" y="2200"/>
                    <a:pt x="1618" y="2200"/>
                    <a:pt x="1618" y="2200"/>
                  </a:cubicBezTo>
                  <a:cubicBezTo>
                    <a:pt x="1360" y="2200"/>
                    <a:pt x="1360" y="2200"/>
                    <a:pt x="1360" y="2200"/>
                  </a:cubicBezTo>
                  <a:cubicBezTo>
                    <a:pt x="1360" y="1979"/>
                    <a:pt x="1360" y="1979"/>
                    <a:pt x="1360" y="1979"/>
                  </a:cubicBezTo>
                  <a:cubicBezTo>
                    <a:pt x="1138" y="1979"/>
                    <a:pt x="1138" y="1979"/>
                    <a:pt x="1138" y="1979"/>
                  </a:cubicBezTo>
                  <a:moveTo>
                    <a:pt x="1526" y="0"/>
                  </a:moveTo>
                  <a:cubicBezTo>
                    <a:pt x="1453" y="627"/>
                    <a:pt x="1453" y="627"/>
                    <a:pt x="1453" y="627"/>
                  </a:cubicBezTo>
                  <a:cubicBezTo>
                    <a:pt x="1016" y="572"/>
                    <a:pt x="1016" y="572"/>
                    <a:pt x="1016" y="572"/>
                  </a:cubicBezTo>
                  <a:cubicBezTo>
                    <a:pt x="1320" y="783"/>
                    <a:pt x="1320" y="783"/>
                    <a:pt x="1320" y="783"/>
                  </a:cubicBezTo>
                  <a:cubicBezTo>
                    <a:pt x="10" y="2700"/>
                    <a:pt x="10" y="2700"/>
                    <a:pt x="10" y="2700"/>
                  </a:cubicBezTo>
                  <a:cubicBezTo>
                    <a:pt x="11" y="2704"/>
                    <a:pt x="11" y="2704"/>
                    <a:pt x="11" y="2704"/>
                  </a:cubicBezTo>
                  <a:cubicBezTo>
                    <a:pt x="9" y="2701"/>
                    <a:pt x="9" y="2701"/>
                    <a:pt x="9" y="2701"/>
                  </a:cubicBezTo>
                  <a:cubicBezTo>
                    <a:pt x="7" y="2704"/>
                    <a:pt x="7" y="2704"/>
                    <a:pt x="7" y="2704"/>
                  </a:cubicBezTo>
                  <a:cubicBezTo>
                    <a:pt x="2" y="2691"/>
                    <a:pt x="2" y="2691"/>
                    <a:pt x="2" y="2691"/>
                  </a:cubicBezTo>
                  <a:cubicBezTo>
                    <a:pt x="0" y="2687"/>
                    <a:pt x="0" y="2687"/>
                    <a:pt x="0" y="2687"/>
                  </a:cubicBezTo>
                  <a:cubicBezTo>
                    <a:pt x="0" y="3589"/>
                    <a:pt x="0" y="3589"/>
                    <a:pt x="0" y="3589"/>
                  </a:cubicBezTo>
                  <a:cubicBezTo>
                    <a:pt x="1215" y="3584"/>
                    <a:pt x="2284" y="3185"/>
                    <a:pt x="2566" y="3071"/>
                  </a:cubicBezTo>
                  <a:cubicBezTo>
                    <a:pt x="2606" y="3055"/>
                    <a:pt x="2630" y="3044"/>
                    <a:pt x="2636" y="3042"/>
                  </a:cubicBezTo>
                  <a:cubicBezTo>
                    <a:pt x="2636" y="3042"/>
                    <a:pt x="2636" y="3042"/>
                    <a:pt x="2636" y="3042"/>
                  </a:cubicBezTo>
                  <a:cubicBezTo>
                    <a:pt x="2694" y="3016"/>
                    <a:pt x="2694" y="3016"/>
                    <a:pt x="2694" y="3016"/>
                  </a:cubicBezTo>
                  <a:cubicBezTo>
                    <a:pt x="2692" y="2952"/>
                    <a:pt x="2692" y="2952"/>
                    <a:pt x="2692" y="2952"/>
                  </a:cubicBezTo>
                  <a:cubicBezTo>
                    <a:pt x="2691" y="2939"/>
                    <a:pt x="2636" y="1636"/>
                    <a:pt x="2608" y="1178"/>
                  </a:cubicBezTo>
                  <a:cubicBezTo>
                    <a:pt x="2574" y="618"/>
                    <a:pt x="2084" y="316"/>
                    <a:pt x="1923" y="217"/>
                  </a:cubicBezTo>
                  <a:cubicBezTo>
                    <a:pt x="1843" y="168"/>
                    <a:pt x="1726" y="106"/>
                    <a:pt x="1591" y="35"/>
                  </a:cubicBezTo>
                  <a:cubicBezTo>
                    <a:pt x="1570" y="23"/>
                    <a:pt x="1548" y="12"/>
                    <a:pt x="1526" y="0"/>
                  </a:cubicBezTo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1" name="Freeform 82"/>
            <p:cNvSpPr>
              <a:spLocks/>
            </p:cNvSpPr>
            <p:nvPr/>
          </p:nvSpPr>
          <p:spPr bwMode="auto">
            <a:xfrm>
              <a:off x="4191534" y="4894263"/>
              <a:ext cx="234950" cy="234950"/>
            </a:xfrm>
            <a:custGeom>
              <a:avLst/>
              <a:gdLst>
                <a:gd name="T0" fmla="*/ 101 w 148"/>
                <a:gd name="T1" fmla="*/ 0 h 148"/>
                <a:gd name="T2" fmla="*/ 47 w 148"/>
                <a:gd name="T3" fmla="*/ 0 h 148"/>
                <a:gd name="T4" fmla="*/ 47 w 148"/>
                <a:gd name="T5" fmla="*/ 47 h 148"/>
                <a:gd name="T6" fmla="*/ 0 w 148"/>
                <a:gd name="T7" fmla="*/ 47 h 148"/>
                <a:gd name="T8" fmla="*/ 0 w 148"/>
                <a:gd name="T9" fmla="*/ 102 h 148"/>
                <a:gd name="T10" fmla="*/ 47 w 148"/>
                <a:gd name="T11" fmla="*/ 102 h 148"/>
                <a:gd name="T12" fmla="*/ 47 w 148"/>
                <a:gd name="T13" fmla="*/ 148 h 148"/>
                <a:gd name="T14" fmla="*/ 101 w 148"/>
                <a:gd name="T15" fmla="*/ 148 h 148"/>
                <a:gd name="T16" fmla="*/ 101 w 148"/>
                <a:gd name="T17" fmla="*/ 102 h 148"/>
                <a:gd name="T18" fmla="*/ 148 w 148"/>
                <a:gd name="T19" fmla="*/ 102 h 148"/>
                <a:gd name="T20" fmla="*/ 148 w 148"/>
                <a:gd name="T21" fmla="*/ 47 h 148"/>
                <a:gd name="T22" fmla="*/ 101 w 148"/>
                <a:gd name="T23" fmla="*/ 47 h 148"/>
                <a:gd name="T24" fmla="*/ 101 w 148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8">
                  <a:moveTo>
                    <a:pt x="101" y="0"/>
                  </a:move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102"/>
                  </a:lnTo>
                  <a:lnTo>
                    <a:pt x="47" y="102"/>
                  </a:lnTo>
                  <a:lnTo>
                    <a:pt x="47" y="148"/>
                  </a:lnTo>
                  <a:lnTo>
                    <a:pt x="101" y="148"/>
                  </a:lnTo>
                  <a:lnTo>
                    <a:pt x="101" y="102"/>
                  </a:lnTo>
                  <a:lnTo>
                    <a:pt x="148" y="102"/>
                  </a:lnTo>
                  <a:lnTo>
                    <a:pt x="148" y="47"/>
                  </a:lnTo>
                  <a:lnTo>
                    <a:pt x="101" y="4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2" name="Freeform 83"/>
            <p:cNvSpPr>
              <a:spLocks/>
            </p:cNvSpPr>
            <p:nvPr/>
          </p:nvSpPr>
          <p:spPr bwMode="auto">
            <a:xfrm>
              <a:off x="4191534" y="4894263"/>
              <a:ext cx="234950" cy="234950"/>
            </a:xfrm>
            <a:custGeom>
              <a:avLst/>
              <a:gdLst>
                <a:gd name="T0" fmla="*/ 101 w 148"/>
                <a:gd name="T1" fmla="*/ 0 h 148"/>
                <a:gd name="T2" fmla="*/ 47 w 148"/>
                <a:gd name="T3" fmla="*/ 0 h 148"/>
                <a:gd name="T4" fmla="*/ 47 w 148"/>
                <a:gd name="T5" fmla="*/ 47 h 148"/>
                <a:gd name="T6" fmla="*/ 0 w 148"/>
                <a:gd name="T7" fmla="*/ 47 h 148"/>
                <a:gd name="T8" fmla="*/ 0 w 148"/>
                <a:gd name="T9" fmla="*/ 102 h 148"/>
                <a:gd name="T10" fmla="*/ 47 w 148"/>
                <a:gd name="T11" fmla="*/ 102 h 148"/>
                <a:gd name="T12" fmla="*/ 47 w 148"/>
                <a:gd name="T13" fmla="*/ 148 h 148"/>
                <a:gd name="T14" fmla="*/ 101 w 148"/>
                <a:gd name="T15" fmla="*/ 148 h 148"/>
                <a:gd name="T16" fmla="*/ 101 w 148"/>
                <a:gd name="T17" fmla="*/ 102 h 148"/>
                <a:gd name="T18" fmla="*/ 148 w 148"/>
                <a:gd name="T19" fmla="*/ 102 h 148"/>
                <a:gd name="T20" fmla="*/ 148 w 148"/>
                <a:gd name="T21" fmla="*/ 47 h 148"/>
                <a:gd name="T22" fmla="*/ 101 w 148"/>
                <a:gd name="T23" fmla="*/ 47 h 148"/>
                <a:gd name="T24" fmla="*/ 101 w 148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8">
                  <a:moveTo>
                    <a:pt x="101" y="0"/>
                  </a:move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102"/>
                  </a:lnTo>
                  <a:lnTo>
                    <a:pt x="47" y="102"/>
                  </a:lnTo>
                  <a:lnTo>
                    <a:pt x="47" y="148"/>
                  </a:lnTo>
                  <a:lnTo>
                    <a:pt x="101" y="148"/>
                  </a:lnTo>
                  <a:lnTo>
                    <a:pt x="101" y="102"/>
                  </a:lnTo>
                  <a:lnTo>
                    <a:pt x="148" y="102"/>
                  </a:lnTo>
                  <a:lnTo>
                    <a:pt x="148" y="47"/>
                  </a:lnTo>
                  <a:lnTo>
                    <a:pt x="101" y="47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3" name="Freeform 84"/>
            <p:cNvSpPr>
              <a:spLocks/>
            </p:cNvSpPr>
            <p:nvPr/>
          </p:nvSpPr>
          <p:spPr bwMode="auto">
            <a:xfrm>
              <a:off x="3813709" y="4310063"/>
              <a:ext cx="508000" cy="987425"/>
            </a:xfrm>
            <a:custGeom>
              <a:avLst/>
              <a:gdLst>
                <a:gd name="T0" fmla="*/ 1065 w 1517"/>
                <a:gd name="T1" fmla="*/ 0 h 2953"/>
                <a:gd name="T2" fmla="*/ 825 w 1517"/>
                <a:gd name="T3" fmla="*/ 664 h 2953"/>
                <a:gd name="T4" fmla="*/ 764 w 1517"/>
                <a:gd name="T5" fmla="*/ 834 h 2953"/>
                <a:gd name="T6" fmla="*/ 0 w 1517"/>
                <a:gd name="T7" fmla="*/ 2951 h 2953"/>
                <a:gd name="T8" fmla="*/ 1 w 1517"/>
                <a:gd name="T9" fmla="*/ 2953 h 2953"/>
                <a:gd name="T10" fmla="*/ 1311 w 1517"/>
                <a:gd name="T11" fmla="*/ 1036 h 2953"/>
                <a:gd name="T12" fmla="*/ 1007 w 1517"/>
                <a:gd name="T13" fmla="*/ 825 h 2953"/>
                <a:gd name="T14" fmla="*/ 1444 w 1517"/>
                <a:gd name="T15" fmla="*/ 880 h 2953"/>
                <a:gd name="T16" fmla="*/ 1517 w 1517"/>
                <a:gd name="T17" fmla="*/ 253 h 2953"/>
                <a:gd name="T18" fmla="*/ 1162 w 1517"/>
                <a:gd name="T19" fmla="*/ 57 h 2953"/>
                <a:gd name="T20" fmla="*/ 1065 w 1517"/>
                <a:gd name="T21" fmla="*/ 0 h 2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7" h="2953">
                  <a:moveTo>
                    <a:pt x="1065" y="0"/>
                  </a:moveTo>
                  <a:cubicBezTo>
                    <a:pt x="825" y="664"/>
                    <a:pt x="825" y="664"/>
                    <a:pt x="825" y="664"/>
                  </a:cubicBezTo>
                  <a:cubicBezTo>
                    <a:pt x="764" y="834"/>
                    <a:pt x="764" y="834"/>
                    <a:pt x="764" y="834"/>
                  </a:cubicBezTo>
                  <a:cubicBezTo>
                    <a:pt x="0" y="2951"/>
                    <a:pt x="0" y="2951"/>
                    <a:pt x="0" y="2951"/>
                  </a:cubicBezTo>
                  <a:cubicBezTo>
                    <a:pt x="1" y="2953"/>
                    <a:pt x="1" y="2953"/>
                    <a:pt x="1" y="2953"/>
                  </a:cubicBezTo>
                  <a:cubicBezTo>
                    <a:pt x="1311" y="1036"/>
                    <a:pt x="1311" y="1036"/>
                    <a:pt x="1311" y="1036"/>
                  </a:cubicBezTo>
                  <a:cubicBezTo>
                    <a:pt x="1007" y="825"/>
                    <a:pt x="1007" y="825"/>
                    <a:pt x="1007" y="825"/>
                  </a:cubicBezTo>
                  <a:cubicBezTo>
                    <a:pt x="1444" y="880"/>
                    <a:pt x="1444" y="880"/>
                    <a:pt x="1444" y="880"/>
                  </a:cubicBezTo>
                  <a:cubicBezTo>
                    <a:pt x="1517" y="253"/>
                    <a:pt x="1517" y="253"/>
                    <a:pt x="1517" y="253"/>
                  </a:cubicBezTo>
                  <a:cubicBezTo>
                    <a:pt x="1399" y="190"/>
                    <a:pt x="1273" y="123"/>
                    <a:pt x="1162" y="57"/>
                  </a:cubicBezTo>
                  <a:cubicBezTo>
                    <a:pt x="1065" y="0"/>
                    <a:pt x="1065" y="0"/>
                    <a:pt x="1065" y="0"/>
                  </a:cubicBezTo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4" name="Freeform 85"/>
            <p:cNvSpPr>
              <a:spLocks/>
            </p:cNvSpPr>
            <p:nvPr/>
          </p:nvSpPr>
          <p:spPr bwMode="auto">
            <a:xfrm>
              <a:off x="3813709" y="529748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5" name="Freeform 86"/>
            <p:cNvSpPr>
              <a:spLocks/>
            </p:cNvSpPr>
            <p:nvPr/>
          </p:nvSpPr>
          <p:spPr bwMode="auto">
            <a:xfrm>
              <a:off x="3813709" y="529748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6" name="Freeform 87"/>
            <p:cNvSpPr>
              <a:spLocks/>
            </p:cNvSpPr>
            <p:nvPr/>
          </p:nvSpPr>
          <p:spPr bwMode="auto">
            <a:xfrm>
              <a:off x="3810534" y="5287963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2 h 6"/>
                <a:gd name="T4" fmla="*/ 1 w 2"/>
                <a:gd name="T5" fmla="*/ 4 h 6"/>
                <a:gd name="T6" fmla="*/ 2 w 2"/>
                <a:gd name="T7" fmla="*/ 6 h 6"/>
                <a:gd name="T8" fmla="*/ 2 w 2"/>
                <a:gd name="T9" fmla="*/ 5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7" name="Freeform 88"/>
            <p:cNvSpPr>
              <a:spLocks/>
            </p:cNvSpPr>
            <p:nvPr/>
          </p:nvSpPr>
          <p:spPr bwMode="auto">
            <a:xfrm>
              <a:off x="3810534" y="5287963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2 h 6"/>
                <a:gd name="T4" fmla="*/ 1 w 2"/>
                <a:gd name="T5" fmla="*/ 4 h 6"/>
                <a:gd name="T6" fmla="*/ 2 w 2"/>
                <a:gd name="T7" fmla="*/ 6 h 6"/>
                <a:gd name="T8" fmla="*/ 2 w 2"/>
                <a:gd name="T9" fmla="*/ 5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8" name="Freeform 89"/>
            <p:cNvSpPr>
              <a:spLocks noEditPoints="1"/>
            </p:cNvSpPr>
            <p:nvPr/>
          </p:nvSpPr>
          <p:spPr bwMode="auto">
            <a:xfrm>
              <a:off x="3810534" y="5291138"/>
              <a:ext cx="4763" cy="7938"/>
            </a:xfrm>
            <a:custGeom>
              <a:avLst/>
              <a:gdLst>
                <a:gd name="T0" fmla="*/ 3 w 3"/>
                <a:gd name="T1" fmla="*/ 4 h 5"/>
                <a:gd name="T2" fmla="*/ 2 w 3"/>
                <a:gd name="T3" fmla="*/ 4 h 5"/>
                <a:gd name="T4" fmla="*/ 3 w 3"/>
                <a:gd name="T5" fmla="*/ 5 h 5"/>
                <a:gd name="T6" fmla="*/ 3 w 3"/>
                <a:gd name="T7" fmla="*/ 4 h 5"/>
                <a:gd name="T8" fmla="*/ 0 w 3"/>
                <a:gd name="T9" fmla="*/ 0 h 5"/>
                <a:gd name="T10" fmla="*/ 0 w 3"/>
                <a:gd name="T11" fmla="*/ 1 h 5"/>
                <a:gd name="T12" fmla="*/ 1 w 3"/>
                <a:gd name="T13" fmla="*/ 2 h 5"/>
                <a:gd name="T14" fmla="*/ 0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lnTo>
                    <a:pt x="2" y="4"/>
                  </a:lnTo>
                  <a:lnTo>
                    <a:pt x="3" y="5"/>
                  </a:lnTo>
                  <a:lnTo>
                    <a:pt x="3" y="4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9" name="Freeform 90"/>
            <p:cNvSpPr>
              <a:spLocks noEditPoints="1"/>
            </p:cNvSpPr>
            <p:nvPr/>
          </p:nvSpPr>
          <p:spPr bwMode="auto">
            <a:xfrm>
              <a:off x="3810534" y="5291138"/>
              <a:ext cx="4763" cy="7938"/>
            </a:xfrm>
            <a:custGeom>
              <a:avLst/>
              <a:gdLst>
                <a:gd name="T0" fmla="*/ 3 w 3"/>
                <a:gd name="T1" fmla="*/ 4 h 5"/>
                <a:gd name="T2" fmla="*/ 2 w 3"/>
                <a:gd name="T3" fmla="*/ 4 h 5"/>
                <a:gd name="T4" fmla="*/ 3 w 3"/>
                <a:gd name="T5" fmla="*/ 5 h 5"/>
                <a:gd name="T6" fmla="*/ 3 w 3"/>
                <a:gd name="T7" fmla="*/ 4 h 5"/>
                <a:gd name="T8" fmla="*/ 0 w 3"/>
                <a:gd name="T9" fmla="*/ 0 h 5"/>
                <a:gd name="T10" fmla="*/ 0 w 3"/>
                <a:gd name="T11" fmla="*/ 1 h 5"/>
                <a:gd name="T12" fmla="*/ 1 w 3"/>
                <a:gd name="T13" fmla="*/ 2 h 5"/>
                <a:gd name="T14" fmla="*/ 0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lnTo>
                    <a:pt x="2" y="4"/>
                  </a:lnTo>
                  <a:lnTo>
                    <a:pt x="3" y="5"/>
                  </a:lnTo>
                  <a:lnTo>
                    <a:pt x="3" y="4"/>
                  </a:lnTo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00" name="Freeform 91"/>
            <p:cNvSpPr>
              <a:spLocks/>
            </p:cNvSpPr>
            <p:nvPr/>
          </p:nvSpPr>
          <p:spPr bwMode="auto">
            <a:xfrm>
              <a:off x="3813709" y="52959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01" name="Freeform 92"/>
            <p:cNvSpPr>
              <a:spLocks/>
            </p:cNvSpPr>
            <p:nvPr/>
          </p:nvSpPr>
          <p:spPr bwMode="auto">
            <a:xfrm>
              <a:off x="3813709" y="52959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74185" y="1629820"/>
            <a:ext cx="2571511" cy="1784283"/>
            <a:chOff x="6019641" y="1190800"/>
            <a:chExt cx="2238928" cy="1553515"/>
          </a:xfrm>
        </p:grpSpPr>
        <p:sp>
          <p:nvSpPr>
            <p:cNvPr id="109" name="等腰三角形 108"/>
            <p:cNvSpPr/>
            <p:nvPr/>
          </p:nvSpPr>
          <p:spPr>
            <a:xfrm rot="5400000">
              <a:off x="5972058" y="1400894"/>
              <a:ext cx="1524792" cy="1162050"/>
            </a:xfrm>
            <a:prstGeom prst="triangle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 rot="19539868">
              <a:off x="6019641" y="1190800"/>
              <a:ext cx="2238928" cy="9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</a:p>
            <a:p>
              <a:r>
                <a:rPr lang="zh-TW" altLang="en-US" sz="3200" dirty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動機</a:t>
              </a:r>
              <a:endParaRPr lang="zh-HK" altLang="en-US" sz="32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74185" y="4419689"/>
            <a:ext cx="2447032" cy="1751294"/>
            <a:chOff x="6065182" y="1219523"/>
            <a:chExt cx="2130547" cy="1524792"/>
          </a:xfrm>
        </p:grpSpPr>
        <p:sp>
          <p:nvSpPr>
            <p:cNvPr id="115" name="等腰三角形 114"/>
            <p:cNvSpPr/>
            <p:nvPr/>
          </p:nvSpPr>
          <p:spPr>
            <a:xfrm rot="5400000">
              <a:off x="5972058" y="1400894"/>
              <a:ext cx="1524792" cy="1162050"/>
            </a:xfrm>
            <a:prstGeom prst="triangle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3200"/>
            </a:p>
          </p:txBody>
        </p:sp>
        <p:sp>
          <p:nvSpPr>
            <p:cNvPr id="116" name="文本框 115"/>
            <p:cNvSpPr txBox="1"/>
            <p:nvPr/>
          </p:nvSpPr>
          <p:spPr>
            <a:xfrm rot="19539868">
              <a:off x="6065182" y="1274214"/>
              <a:ext cx="2130547" cy="93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WHO</a:t>
              </a:r>
            </a:p>
            <a:p>
              <a:r>
                <a:rPr lang="zh-TW" altLang="en-US" sz="3200" dirty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使用族群</a:t>
              </a:r>
              <a:endParaRPr lang="zh-HK" altLang="en-US" sz="32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文本框 120"/>
          <p:cNvSpPr txBox="1"/>
          <p:nvPr/>
        </p:nvSpPr>
        <p:spPr>
          <a:xfrm>
            <a:off x="2148253" y="1843364"/>
            <a:ext cx="6778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300" dirty="0">
                <a:solidFill>
                  <a:srgbClr val="D1D2D4"/>
                </a:solidFill>
              </a:rPr>
              <a:t>．醫院檢查時間預約排程時間過長</a:t>
            </a:r>
            <a:endParaRPr lang="en-US" altLang="zh-TW" sz="2800" spc="300" dirty="0">
              <a:solidFill>
                <a:srgbClr val="D1D2D4"/>
              </a:solidFill>
            </a:endParaRPr>
          </a:p>
          <a:p>
            <a:r>
              <a:rPr lang="zh-TW" altLang="en-US" sz="2800" spc="300" dirty="0">
                <a:solidFill>
                  <a:srgbClr val="D1D2D4"/>
                </a:solidFill>
              </a:rPr>
              <a:t>．各機台使用率不平均</a:t>
            </a:r>
            <a:endParaRPr lang="en-US" altLang="zh-TW" sz="2800" spc="300" dirty="0">
              <a:solidFill>
                <a:srgbClr val="D1D2D4"/>
              </a:solidFill>
            </a:endParaRPr>
          </a:p>
          <a:p>
            <a:r>
              <a:rPr lang="zh-TW" altLang="en-US" sz="2800" spc="300" dirty="0">
                <a:solidFill>
                  <a:srgbClr val="D1D2D4"/>
                </a:solidFill>
              </a:rPr>
              <a:t>．統計資料平均為重大病症檢查項目</a:t>
            </a:r>
            <a:endParaRPr lang="en-US" altLang="zh-TW" sz="2800" spc="300" dirty="0">
              <a:solidFill>
                <a:srgbClr val="D1D2D4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148253" y="4818283"/>
            <a:ext cx="492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300" dirty="0">
                <a:solidFill>
                  <a:srgbClr val="D1D2D4"/>
                </a:solidFill>
              </a:rPr>
              <a:t>．醫院工作人員</a:t>
            </a:r>
            <a:endParaRPr lang="en-US" altLang="zh-TW" sz="2800" spc="300" dirty="0">
              <a:solidFill>
                <a:srgbClr val="D1D2D4"/>
              </a:solidFill>
            </a:endParaRPr>
          </a:p>
          <a:p>
            <a:r>
              <a:rPr lang="zh-TW" altLang="en-US" sz="2800" spc="300" dirty="0">
                <a:solidFill>
                  <a:srgbClr val="D1D2D4"/>
                </a:solidFill>
              </a:rPr>
              <a:t>．病患</a:t>
            </a:r>
            <a:endParaRPr lang="zh-HK" altLang="en-US" sz="2800" spc="300" dirty="0">
              <a:solidFill>
                <a:srgbClr val="D1D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5044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3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 121"/>
          <p:cNvSpPr txBox="1"/>
          <p:nvPr/>
        </p:nvSpPr>
        <p:spPr>
          <a:xfrm>
            <a:off x="2681696" y="3128832"/>
            <a:ext cx="94402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300" dirty="0">
                <a:solidFill>
                  <a:srgbClr val="D1D2D4"/>
                </a:solidFill>
              </a:rPr>
              <a:t>．</a:t>
            </a:r>
            <a:r>
              <a:rPr lang="zh-TW" altLang="en-US" sz="2000" b="1" spc="300" dirty="0">
                <a:solidFill>
                  <a:srgbClr val="D1D2D4"/>
                </a:solidFill>
              </a:rPr>
              <a:t>第一階段 預測分類</a:t>
            </a:r>
          </a:p>
          <a:p>
            <a:pPr marL="0" lvl="1"/>
            <a:r>
              <a:rPr lang="zh-TW" altLang="en-US" sz="2000" spc="300" dirty="0">
                <a:solidFill>
                  <a:srgbClr val="D1D2D4"/>
                </a:solidFill>
              </a:rPr>
              <a:t>利用資料預測病患準確的檢查時間</a:t>
            </a:r>
            <a:endParaRPr lang="en-US" altLang="zh-TW" sz="2000" spc="300" dirty="0">
              <a:solidFill>
                <a:srgbClr val="D1D2D4"/>
              </a:solidFill>
            </a:endParaRPr>
          </a:p>
          <a:p>
            <a:pPr marL="0" lvl="1"/>
            <a:endParaRPr lang="zh-TW" altLang="en-US" sz="2000" spc="300" dirty="0">
              <a:solidFill>
                <a:srgbClr val="D1D2D4"/>
              </a:solidFill>
            </a:endParaRPr>
          </a:p>
          <a:p>
            <a:r>
              <a:rPr lang="zh-TW" altLang="en-US" sz="2000" spc="300" dirty="0">
                <a:solidFill>
                  <a:srgbClr val="D1D2D4"/>
                </a:solidFill>
              </a:rPr>
              <a:t>．</a:t>
            </a:r>
            <a:r>
              <a:rPr lang="zh-TW" altLang="en-US" sz="2000" b="1" spc="300" dirty="0">
                <a:solidFill>
                  <a:srgbClr val="D1D2D4"/>
                </a:solidFill>
              </a:rPr>
              <a:t>第二階段 排程系統</a:t>
            </a:r>
          </a:p>
          <a:p>
            <a:pPr marL="0" lvl="1"/>
            <a:r>
              <a:rPr lang="zh-TW" altLang="en-US" sz="2000" spc="300" dirty="0">
                <a:solidFill>
                  <a:srgbClr val="D1D2D4"/>
                </a:solidFill>
              </a:rPr>
              <a:t>提升機台使用率、提升營收效益</a:t>
            </a:r>
            <a:endParaRPr lang="en-US" altLang="zh-TW" sz="2000" spc="300" dirty="0">
              <a:solidFill>
                <a:srgbClr val="D1D2D4"/>
              </a:solidFill>
            </a:endParaRPr>
          </a:p>
          <a:p>
            <a:pPr marL="0" lvl="1"/>
            <a:r>
              <a:rPr lang="zh-TW" altLang="en-US" sz="2000" spc="300" dirty="0">
                <a:solidFill>
                  <a:srgbClr val="D1D2D4"/>
                </a:solidFill>
              </a:rPr>
              <a:t>動態預測</a:t>
            </a:r>
            <a:r>
              <a:rPr lang="en-US" altLang="zh-TW" sz="2000" spc="300" dirty="0">
                <a:solidFill>
                  <a:srgbClr val="D1D2D4"/>
                </a:solidFill>
              </a:rPr>
              <a:t>(</a:t>
            </a:r>
            <a:r>
              <a:rPr lang="zh-TW" altLang="en-US" sz="2000" spc="300" dirty="0">
                <a:solidFill>
                  <a:srgbClr val="D1D2D4"/>
                </a:solidFill>
              </a:rPr>
              <a:t>每日特殊狀況</a:t>
            </a:r>
            <a:r>
              <a:rPr lang="en-US" altLang="zh-TW" sz="2000" spc="300" dirty="0">
                <a:solidFill>
                  <a:srgbClr val="D1D2D4"/>
                </a:solidFill>
              </a:rPr>
              <a:t>)</a:t>
            </a:r>
            <a:r>
              <a:rPr lang="zh-TW" altLang="en-US" sz="2000" spc="300" dirty="0">
                <a:solidFill>
                  <a:srgbClr val="D1D2D4"/>
                </a:solidFill>
              </a:rPr>
              <a:t> ，優化預約排程</a:t>
            </a:r>
            <a:endParaRPr lang="en-US" altLang="zh-TW" sz="2000" spc="300" dirty="0">
              <a:solidFill>
                <a:srgbClr val="D1D2D4"/>
              </a:solidFill>
            </a:endParaRPr>
          </a:p>
          <a:p>
            <a:pPr marL="0" lvl="1"/>
            <a:endParaRPr lang="zh-TW" altLang="en-US" sz="2000" spc="300" dirty="0">
              <a:solidFill>
                <a:srgbClr val="D1D2D4"/>
              </a:solidFill>
            </a:endParaRPr>
          </a:p>
          <a:p>
            <a:r>
              <a:rPr lang="zh-TW" altLang="en-US" sz="2000" spc="300" dirty="0">
                <a:solidFill>
                  <a:srgbClr val="D1D2D4"/>
                </a:solidFill>
              </a:rPr>
              <a:t>．</a:t>
            </a:r>
            <a:r>
              <a:rPr lang="zh-TW" altLang="en-US" sz="2000" b="1" spc="300" dirty="0">
                <a:solidFill>
                  <a:srgbClr val="D1D2D4"/>
                </a:solidFill>
              </a:rPr>
              <a:t>文字辨識 推薦系統</a:t>
            </a:r>
          </a:p>
          <a:p>
            <a:pPr marL="0" lvl="1"/>
            <a:r>
              <a:rPr lang="zh-TW" altLang="en-US" sz="2000" spc="300" dirty="0">
                <a:solidFill>
                  <a:srgbClr val="D1D2D4"/>
                </a:solidFill>
              </a:rPr>
              <a:t>依爬蟲資料推估病例碼疾病或檢查項目，並推薦：飲食、中醫調理、運動等。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0" y="-14541"/>
            <a:ext cx="12192000" cy="1214437"/>
            <a:chOff x="0" y="-14541"/>
            <a:chExt cx="12192000" cy="1214437"/>
          </a:xfrm>
        </p:grpSpPr>
        <p:sp>
          <p:nvSpPr>
            <p:cNvPr id="104" name="矩形 103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5" name="等腰三角形 104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21" name="文本框 120"/>
          <p:cNvSpPr txBox="1"/>
          <p:nvPr/>
        </p:nvSpPr>
        <p:spPr>
          <a:xfrm>
            <a:off x="2667000" y="1886191"/>
            <a:ext cx="6778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300" dirty="0">
                <a:solidFill>
                  <a:srgbClr val="D1D2D4"/>
                </a:solidFill>
              </a:rPr>
              <a:t>．某醫院資料</a:t>
            </a:r>
            <a:endParaRPr lang="en-US" altLang="zh-TW" sz="2800" spc="300" dirty="0">
              <a:solidFill>
                <a:srgbClr val="D1D2D4"/>
              </a:solidFill>
            </a:endParaRPr>
          </a:p>
          <a:p>
            <a:r>
              <a:rPr lang="zh-TW" altLang="en-US" sz="2800" spc="300" dirty="0">
                <a:solidFill>
                  <a:srgbClr val="D1D2D4"/>
                </a:solidFill>
              </a:rPr>
              <a:t>．網路資料</a:t>
            </a:r>
            <a:endParaRPr lang="zh-HK" altLang="en-US" sz="2800" spc="300" dirty="0">
              <a:solidFill>
                <a:srgbClr val="D1D2D4"/>
              </a:solidFill>
            </a:endParaRPr>
          </a:p>
        </p:txBody>
      </p:sp>
      <p:grpSp>
        <p:nvGrpSpPr>
          <p:cNvPr id="102" name="组合 116"/>
          <p:cNvGrpSpPr/>
          <p:nvPr/>
        </p:nvGrpSpPr>
        <p:grpSpPr>
          <a:xfrm>
            <a:off x="423914" y="1199340"/>
            <a:ext cx="2949930" cy="1869124"/>
            <a:chOff x="5990934" y="1116931"/>
            <a:chExt cx="2568405" cy="1627384"/>
          </a:xfrm>
        </p:grpSpPr>
        <p:sp>
          <p:nvSpPr>
            <p:cNvPr id="103" name="等腰三角形 102"/>
            <p:cNvSpPr/>
            <p:nvPr/>
          </p:nvSpPr>
          <p:spPr>
            <a:xfrm rot="5400000">
              <a:off x="5972058" y="1400894"/>
              <a:ext cx="1524792" cy="1162050"/>
            </a:xfrm>
            <a:prstGeom prst="triangle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文本框 118"/>
            <p:cNvSpPr txBox="1"/>
            <p:nvPr/>
          </p:nvSpPr>
          <p:spPr>
            <a:xfrm rot="19539868">
              <a:off x="5990934" y="1116931"/>
              <a:ext cx="2568405" cy="9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</a:p>
            <a:p>
              <a:r>
                <a:rPr lang="zh-TW" altLang="en-US" sz="3200" dirty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資料來源</a:t>
              </a:r>
              <a:endParaRPr lang="zh-HK" altLang="en-US" sz="32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12"/>
          <p:cNvGrpSpPr/>
          <p:nvPr/>
        </p:nvGrpSpPr>
        <p:grpSpPr>
          <a:xfrm>
            <a:off x="423914" y="4023284"/>
            <a:ext cx="2571511" cy="1784281"/>
            <a:chOff x="6019641" y="1190801"/>
            <a:chExt cx="2238928" cy="1553514"/>
          </a:xfrm>
        </p:grpSpPr>
        <p:sp>
          <p:nvSpPr>
            <p:cNvPr id="110" name="等腰三角形 109"/>
            <p:cNvSpPr/>
            <p:nvPr/>
          </p:nvSpPr>
          <p:spPr>
            <a:xfrm rot="5400000">
              <a:off x="5972058" y="1400894"/>
              <a:ext cx="1524792" cy="1162050"/>
            </a:xfrm>
            <a:prstGeom prst="triangle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文本框 111"/>
            <p:cNvSpPr txBox="1"/>
            <p:nvPr/>
          </p:nvSpPr>
          <p:spPr>
            <a:xfrm rot="19539868">
              <a:off x="6019641" y="1190801"/>
              <a:ext cx="2238928" cy="9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</a:p>
            <a:p>
              <a:r>
                <a:rPr lang="zh-TW" altLang="en-US" sz="3200" dirty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預期結果</a:t>
              </a:r>
              <a:endParaRPr lang="zh-HK" altLang="en-US" sz="32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04" y="1644748"/>
            <a:ext cx="2739787" cy="27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5789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接连接符 22"/>
          <p:cNvCxnSpPr>
            <a:stCxn id="21" idx="0"/>
          </p:cNvCxnSpPr>
          <p:nvPr/>
        </p:nvCxnSpPr>
        <p:spPr>
          <a:xfrm flipH="1" flipV="1">
            <a:off x="7138574" y="1519601"/>
            <a:ext cx="13635" cy="1528994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8" name="矩形 7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專題架構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700" y="3048595"/>
            <a:ext cx="409098" cy="4091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60" y="3048595"/>
            <a:ext cx="409098" cy="40911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979" y="3048595"/>
            <a:ext cx="409098" cy="409113"/>
          </a:xfrm>
          <a:prstGeom prst="rect">
            <a:avLst/>
          </a:prstGeom>
        </p:spPr>
      </p:pic>
      <p:cxnSp>
        <p:nvCxnSpPr>
          <p:cNvPr id="23" name="直接连接符 22"/>
          <p:cNvCxnSpPr>
            <a:stCxn id="20" idx="3"/>
            <a:endCxn id="22" idx="1"/>
          </p:cNvCxnSpPr>
          <p:nvPr/>
        </p:nvCxnSpPr>
        <p:spPr>
          <a:xfrm>
            <a:off x="3436798" y="3253152"/>
            <a:ext cx="1333181" cy="0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03" idx="1"/>
          </p:cNvCxnSpPr>
          <p:nvPr/>
        </p:nvCxnSpPr>
        <p:spPr>
          <a:xfrm>
            <a:off x="7344505" y="3247885"/>
            <a:ext cx="1070520" cy="5267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22"/>
          <p:cNvCxnSpPr>
            <a:endCxn id="61" idx="3"/>
          </p:cNvCxnSpPr>
          <p:nvPr/>
        </p:nvCxnSpPr>
        <p:spPr>
          <a:xfrm flipH="1" flipV="1">
            <a:off x="2610808" y="2399301"/>
            <a:ext cx="621442" cy="9791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2"/>
          <p:cNvCxnSpPr>
            <a:endCxn id="20" idx="2"/>
          </p:cNvCxnSpPr>
          <p:nvPr/>
        </p:nvCxnSpPr>
        <p:spPr>
          <a:xfrm flipV="1">
            <a:off x="3232249" y="3457708"/>
            <a:ext cx="0" cy="639504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10" y="2194744"/>
            <a:ext cx="409098" cy="409113"/>
          </a:xfrm>
          <a:prstGeom prst="rect">
            <a:avLst/>
          </a:prstGeom>
        </p:spPr>
      </p:pic>
      <p:cxnSp>
        <p:nvCxnSpPr>
          <p:cNvPr id="63" name="直接连接符 22"/>
          <p:cNvCxnSpPr>
            <a:endCxn id="64" idx="3"/>
          </p:cNvCxnSpPr>
          <p:nvPr/>
        </p:nvCxnSpPr>
        <p:spPr>
          <a:xfrm flipH="1" flipV="1">
            <a:off x="2610808" y="4097211"/>
            <a:ext cx="621442" cy="9791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10" y="3892654"/>
            <a:ext cx="409098" cy="409113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39" y="2672677"/>
            <a:ext cx="1179651" cy="1179651"/>
          </a:xfrm>
          <a:prstGeom prst="rect">
            <a:avLst/>
          </a:prstGeom>
        </p:spPr>
      </p:pic>
      <p:cxnSp>
        <p:nvCxnSpPr>
          <p:cNvPr id="97" name="直接连接符 22"/>
          <p:cNvCxnSpPr/>
          <p:nvPr/>
        </p:nvCxnSpPr>
        <p:spPr>
          <a:xfrm flipV="1">
            <a:off x="6008664" y="1415389"/>
            <a:ext cx="0" cy="639503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15" y="1030746"/>
            <a:ext cx="409098" cy="409113"/>
          </a:xfrm>
          <a:prstGeom prst="rect">
            <a:avLst/>
          </a:prstGeom>
        </p:spPr>
      </p:pic>
      <p:pic>
        <p:nvPicPr>
          <p:cNvPr id="99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15" y="2056018"/>
            <a:ext cx="409098" cy="409113"/>
          </a:xfrm>
          <a:prstGeom prst="rect">
            <a:avLst/>
          </a:prstGeom>
        </p:spPr>
      </p:pic>
      <p:pic>
        <p:nvPicPr>
          <p:cNvPr id="103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25" y="3048595"/>
            <a:ext cx="409098" cy="409113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758E69B0-1C56-4137-B4CF-B848A5811356}"/>
              </a:ext>
            </a:extLst>
          </p:cNvPr>
          <p:cNvGrpSpPr/>
          <p:nvPr/>
        </p:nvGrpSpPr>
        <p:grpSpPr>
          <a:xfrm>
            <a:off x="8988763" y="2409092"/>
            <a:ext cx="2005769" cy="1437397"/>
            <a:chOff x="8988763" y="2409092"/>
            <a:chExt cx="2005769" cy="1437397"/>
          </a:xfrm>
        </p:grpSpPr>
        <p:sp>
          <p:nvSpPr>
            <p:cNvPr id="105" name="圓角矩形 104"/>
            <p:cNvSpPr/>
            <p:nvPr/>
          </p:nvSpPr>
          <p:spPr>
            <a:xfrm>
              <a:off x="8988763" y="2666469"/>
              <a:ext cx="2005769" cy="1180020"/>
            </a:xfrm>
            <a:prstGeom prst="roundRect">
              <a:avLst/>
            </a:prstGeom>
            <a:solidFill>
              <a:srgbClr val="E6E7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561" y="3056253"/>
              <a:ext cx="480294" cy="480294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9193311" y="2409092"/>
              <a:ext cx="828399" cy="461665"/>
            </a:xfrm>
            <a:prstGeom prst="rect">
              <a:avLst/>
            </a:prstGeom>
            <a:solidFill>
              <a:srgbClr val="2F2C3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sz="2400" dirty="0">
                  <a:solidFill>
                    <a:srgbClr val="D1D2D4"/>
                  </a:solidFill>
                </a:rPr>
                <a:t>ETL</a:t>
              </a:r>
            </a:p>
          </p:txBody>
        </p:sp>
        <p:pic>
          <p:nvPicPr>
            <p:cNvPr id="106" name="圖片 1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236" y="2997371"/>
              <a:ext cx="652831" cy="652831"/>
            </a:xfrm>
            <a:prstGeom prst="rect">
              <a:avLst/>
            </a:prstGeom>
          </p:spPr>
        </p:pic>
      </p:grpSp>
      <p:cxnSp>
        <p:nvCxnSpPr>
          <p:cNvPr id="108" name="直接连接符 22"/>
          <p:cNvCxnSpPr>
            <a:endCxn id="21" idx="2"/>
          </p:cNvCxnSpPr>
          <p:nvPr/>
        </p:nvCxnSpPr>
        <p:spPr>
          <a:xfrm flipV="1">
            <a:off x="7139815" y="3457708"/>
            <a:ext cx="12394" cy="1556253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22"/>
          <p:cNvCxnSpPr>
            <a:stCxn id="20" idx="0"/>
          </p:cNvCxnSpPr>
          <p:nvPr/>
        </p:nvCxnSpPr>
        <p:spPr>
          <a:xfrm flipV="1">
            <a:off x="3232249" y="2401511"/>
            <a:ext cx="0" cy="647084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25" y="4803714"/>
            <a:ext cx="409098" cy="409113"/>
          </a:xfrm>
          <a:prstGeom prst="rect">
            <a:avLst/>
          </a:prstGeom>
        </p:spPr>
      </p:pic>
      <p:pic>
        <p:nvPicPr>
          <p:cNvPr id="114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25" y="1321020"/>
            <a:ext cx="409098" cy="409113"/>
          </a:xfrm>
          <a:prstGeom prst="rect">
            <a:avLst/>
          </a:prstGeom>
        </p:spPr>
      </p:pic>
      <p:cxnSp>
        <p:nvCxnSpPr>
          <p:cNvPr id="117" name="直接连接符 22"/>
          <p:cNvCxnSpPr>
            <a:stCxn id="114" idx="1"/>
          </p:cNvCxnSpPr>
          <p:nvPr/>
        </p:nvCxnSpPr>
        <p:spPr>
          <a:xfrm flipH="1" flipV="1">
            <a:off x="7138574" y="1519599"/>
            <a:ext cx="1276451" cy="5978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22"/>
          <p:cNvCxnSpPr>
            <a:stCxn id="112" idx="1"/>
          </p:cNvCxnSpPr>
          <p:nvPr/>
        </p:nvCxnSpPr>
        <p:spPr>
          <a:xfrm flipH="1">
            <a:off x="7139815" y="5008271"/>
            <a:ext cx="1275210" cy="5689"/>
          </a:xfrm>
          <a:prstGeom prst="line">
            <a:avLst/>
          </a:prstGeom>
          <a:ln w="19050">
            <a:solidFill>
              <a:srgbClr val="2F2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1D24358-92CD-4023-9E83-C5A53FF707DA}"/>
              </a:ext>
            </a:extLst>
          </p:cNvPr>
          <p:cNvGrpSpPr/>
          <p:nvPr/>
        </p:nvGrpSpPr>
        <p:grpSpPr>
          <a:xfrm>
            <a:off x="8988763" y="4175262"/>
            <a:ext cx="2379149" cy="1437397"/>
            <a:chOff x="8988763" y="4175262"/>
            <a:chExt cx="2379149" cy="1437397"/>
          </a:xfrm>
        </p:grpSpPr>
        <p:sp>
          <p:nvSpPr>
            <p:cNvPr id="123" name="圓角矩形 122"/>
            <p:cNvSpPr/>
            <p:nvPr/>
          </p:nvSpPr>
          <p:spPr>
            <a:xfrm>
              <a:off x="8988763" y="4432639"/>
              <a:ext cx="2379149" cy="1180020"/>
            </a:xfrm>
            <a:prstGeom prst="roundRect">
              <a:avLst/>
            </a:prstGeom>
            <a:solidFill>
              <a:srgbClr val="E6E7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文本框 45"/>
            <p:cNvSpPr txBox="1"/>
            <p:nvPr/>
          </p:nvSpPr>
          <p:spPr>
            <a:xfrm>
              <a:off x="9193311" y="4175262"/>
              <a:ext cx="1471750" cy="400110"/>
            </a:xfrm>
            <a:prstGeom prst="rect">
              <a:avLst/>
            </a:prstGeom>
            <a:solidFill>
              <a:srgbClr val="2F2C33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rgbClr val="D1D2D4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資料視覺化</a:t>
              </a:r>
              <a:endParaRPr lang="en-US" altLang="zh-HK" sz="2000" dirty="0">
                <a:solidFill>
                  <a:srgbClr val="D1D2D4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127" name="圖片 1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4740" y="4748330"/>
              <a:ext cx="1138161" cy="607756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46E23C3E-0223-494B-B9D9-436862B1F003}"/>
              </a:ext>
            </a:extLst>
          </p:cNvPr>
          <p:cNvGrpSpPr/>
          <p:nvPr/>
        </p:nvGrpSpPr>
        <p:grpSpPr>
          <a:xfrm>
            <a:off x="8988763" y="730333"/>
            <a:ext cx="1935838" cy="1437397"/>
            <a:chOff x="8988763" y="730333"/>
            <a:chExt cx="1935838" cy="1437397"/>
          </a:xfrm>
        </p:grpSpPr>
        <p:sp>
          <p:nvSpPr>
            <p:cNvPr id="128" name="圓角矩形 127"/>
            <p:cNvSpPr/>
            <p:nvPr/>
          </p:nvSpPr>
          <p:spPr>
            <a:xfrm>
              <a:off x="8988763" y="987710"/>
              <a:ext cx="1935838" cy="1180020"/>
            </a:xfrm>
            <a:prstGeom prst="roundRect">
              <a:avLst/>
            </a:prstGeom>
            <a:solidFill>
              <a:srgbClr val="E6E7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9" name="圖片 1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3852" y="1377494"/>
              <a:ext cx="480294" cy="480294"/>
            </a:xfrm>
            <a:prstGeom prst="rect">
              <a:avLst/>
            </a:prstGeom>
          </p:spPr>
        </p:pic>
        <p:sp>
          <p:nvSpPr>
            <p:cNvPr id="130" name="文本框 45"/>
            <p:cNvSpPr txBox="1"/>
            <p:nvPr/>
          </p:nvSpPr>
          <p:spPr>
            <a:xfrm>
              <a:off x="9193311" y="730333"/>
              <a:ext cx="1230047" cy="400110"/>
            </a:xfrm>
            <a:prstGeom prst="rect">
              <a:avLst/>
            </a:prstGeom>
            <a:solidFill>
              <a:srgbClr val="2F2C33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rgbClr val="D1D2D4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資料分析</a:t>
              </a:r>
              <a:endParaRPr lang="en-US" altLang="zh-HK" sz="2000" dirty="0">
                <a:solidFill>
                  <a:srgbClr val="D1D2D4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131" name="圖片 1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0527" y="1318612"/>
              <a:ext cx="652831" cy="652831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993772C-EB1D-409C-9A0E-1680DBFD23BD}"/>
              </a:ext>
            </a:extLst>
          </p:cNvPr>
          <p:cNvGrpSpPr/>
          <p:nvPr/>
        </p:nvGrpSpPr>
        <p:grpSpPr>
          <a:xfrm>
            <a:off x="3436798" y="3658038"/>
            <a:ext cx="3281310" cy="2148707"/>
            <a:chOff x="3436798" y="3658038"/>
            <a:chExt cx="3281310" cy="2148707"/>
          </a:xfrm>
        </p:grpSpPr>
        <p:sp>
          <p:nvSpPr>
            <p:cNvPr id="90" name="圓角矩形 89"/>
            <p:cNvSpPr/>
            <p:nvPr/>
          </p:nvSpPr>
          <p:spPr>
            <a:xfrm>
              <a:off x="3436798" y="3971351"/>
              <a:ext cx="3281310" cy="1765596"/>
            </a:xfrm>
            <a:prstGeom prst="roundRect">
              <a:avLst/>
            </a:prstGeom>
            <a:solidFill>
              <a:srgbClr val="E6E7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4" name="圖片 8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6" t="19239" r="11509" b="20715"/>
            <a:stretch/>
          </p:blipFill>
          <p:spPr>
            <a:xfrm>
              <a:off x="5252361" y="4069146"/>
              <a:ext cx="1247836" cy="604268"/>
            </a:xfrm>
            <a:prstGeom prst="rect">
              <a:avLst/>
            </a:prstGeom>
          </p:spPr>
        </p:pic>
        <p:pic>
          <p:nvPicPr>
            <p:cNvPr id="85" name="圖片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189" y="5170742"/>
              <a:ext cx="919013" cy="478455"/>
            </a:xfrm>
            <a:prstGeom prst="rect">
              <a:avLst/>
            </a:prstGeom>
          </p:spPr>
        </p:pic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875" y="4706563"/>
              <a:ext cx="1240276" cy="370175"/>
            </a:xfrm>
            <a:prstGeom prst="rect">
              <a:avLst/>
            </a:prstGeom>
          </p:spPr>
        </p:pic>
        <p:pic>
          <p:nvPicPr>
            <p:cNvPr id="135" name="圖片 13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95" r="-2371" b="29967"/>
            <a:stretch/>
          </p:blipFill>
          <p:spPr>
            <a:xfrm>
              <a:off x="3830210" y="4132650"/>
              <a:ext cx="1160789" cy="427911"/>
            </a:xfrm>
            <a:prstGeom prst="rect">
              <a:avLst/>
            </a:prstGeom>
          </p:spPr>
        </p:pic>
        <p:pic>
          <p:nvPicPr>
            <p:cNvPr id="143" name="圖片 1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860" y="4809514"/>
              <a:ext cx="1329641" cy="997231"/>
            </a:xfrm>
            <a:prstGeom prst="rect">
              <a:avLst/>
            </a:prstGeom>
          </p:spPr>
        </p:pic>
        <p:sp>
          <p:nvSpPr>
            <p:cNvPr id="140" name="文本框 45"/>
            <p:cNvSpPr txBox="1"/>
            <p:nvPr/>
          </p:nvSpPr>
          <p:spPr>
            <a:xfrm>
              <a:off x="3647668" y="3658038"/>
              <a:ext cx="1414446" cy="461665"/>
            </a:xfrm>
            <a:prstGeom prst="rect">
              <a:avLst/>
            </a:prstGeom>
            <a:solidFill>
              <a:srgbClr val="2F2C3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sz="2400" dirty="0">
                  <a:solidFill>
                    <a:srgbClr val="D1D2D4"/>
                  </a:solidFill>
                </a:rPr>
                <a:t>Database</a:t>
              </a:r>
            </a:p>
          </p:txBody>
        </p:sp>
        <p:pic>
          <p:nvPicPr>
            <p:cNvPr id="133" name="圖片 13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5601" y="4498044"/>
              <a:ext cx="948393" cy="810086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8244875-680A-4FDB-B236-1799818BF862}"/>
              </a:ext>
            </a:extLst>
          </p:cNvPr>
          <p:cNvGrpSpPr/>
          <p:nvPr/>
        </p:nvGrpSpPr>
        <p:grpSpPr>
          <a:xfrm>
            <a:off x="208385" y="3349118"/>
            <a:ext cx="1927592" cy="1808961"/>
            <a:chOff x="208385" y="3349118"/>
            <a:chExt cx="1927592" cy="1808961"/>
          </a:xfrm>
        </p:grpSpPr>
        <p:grpSp>
          <p:nvGrpSpPr>
            <p:cNvPr id="81" name="群組 80"/>
            <p:cNvGrpSpPr/>
            <p:nvPr/>
          </p:nvGrpSpPr>
          <p:grpSpPr>
            <a:xfrm>
              <a:off x="1040822" y="3349118"/>
              <a:ext cx="1068785" cy="1188438"/>
              <a:chOff x="1040822" y="3349118"/>
              <a:chExt cx="1068785" cy="1188438"/>
            </a:xfrm>
          </p:grpSpPr>
          <p:pic>
            <p:nvPicPr>
              <p:cNvPr id="58" name="圖片 5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822" y="3596043"/>
                <a:ext cx="941513" cy="941513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777" y="3349118"/>
                <a:ext cx="510830" cy="510830"/>
              </a:xfrm>
              <a:prstGeom prst="rect">
                <a:avLst/>
              </a:prstGeom>
            </p:spPr>
          </p:pic>
        </p:grpSp>
        <p:grpSp>
          <p:nvGrpSpPr>
            <p:cNvPr id="164" name="群組 163"/>
            <p:cNvGrpSpPr/>
            <p:nvPr/>
          </p:nvGrpSpPr>
          <p:grpSpPr>
            <a:xfrm>
              <a:off x="208385" y="4052354"/>
              <a:ext cx="985490" cy="985490"/>
              <a:chOff x="687547" y="4600228"/>
              <a:chExt cx="985490" cy="985490"/>
            </a:xfrm>
          </p:grpSpPr>
          <p:sp>
            <p:nvSpPr>
              <p:cNvPr id="163" name="橢圓 162"/>
              <p:cNvSpPr/>
              <p:nvPr/>
            </p:nvSpPr>
            <p:spPr>
              <a:xfrm>
                <a:off x="687547" y="4600228"/>
                <a:ext cx="985490" cy="985490"/>
              </a:xfrm>
              <a:prstGeom prst="ellipse">
                <a:avLst/>
              </a:prstGeom>
              <a:solidFill>
                <a:srgbClr val="61B87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87547" y="4600228"/>
                <a:ext cx="985490" cy="985490"/>
              </a:xfrm>
              <a:prstGeom prst="ellipse">
                <a:avLst/>
              </a:prstGeom>
              <a:blipFill dpi="0"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9" name="文本框 45">
              <a:extLst>
                <a:ext uri="{FF2B5EF4-FFF2-40B4-BE49-F238E27FC236}">
                  <a16:creationId xmlns:a16="http://schemas.microsoft.com/office/drawing/2014/main" id="{77958AEA-0DD7-43F5-B29E-1C865069F582}"/>
                </a:ext>
              </a:extLst>
            </p:cNvPr>
            <p:cNvSpPr txBox="1"/>
            <p:nvPr/>
          </p:nvSpPr>
          <p:spPr>
            <a:xfrm>
              <a:off x="954451" y="4696414"/>
              <a:ext cx="1181526" cy="461665"/>
            </a:xfrm>
            <a:prstGeom prst="rect">
              <a:avLst/>
            </a:prstGeom>
            <a:solidFill>
              <a:srgbClr val="2F2C3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sz="2400" dirty="0" err="1">
                  <a:solidFill>
                    <a:srgbClr val="D1D2D4"/>
                  </a:solidFill>
                </a:rPr>
                <a:t>ChatBot</a:t>
              </a:r>
              <a:endParaRPr lang="en-US" altLang="zh-HK" sz="2400" dirty="0">
                <a:solidFill>
                  <a:srgbClr val="D1D2D4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50D61DD-40BE-4723-8F40-A61FC41F0908}"/>
              </a:ext>
            </a:extLst>
          </p:cNvPr>
          <p:cNvGrpSpPr/>
          <p:nvPr/>
        </p:nvGrpSpPr>
        <p:grpSpPr>
          <a:xfrm>
            <a:off x="177650" y="1154457"/>
            <a:ext cx="2059228" cy="1743188"/>
            <a:chOff x="177650" y="1154457"/>
            <a:chExt cx="2059228" cy="1743188"/>
          </a:xfrm>
        </p:grpSpPr>
        <p:grpSp>
          <p:nvGrpSpPr>
            <p:cNvPr id="80" name="群組 79"/>
            <p:cNvGrpSpPr/>
            <p:nvPr/>
          </p:nvGrpSpPr>
          <p:grpSpPr>
            <a:xfrm>
              <a:off x="1002737" y="1690945"/>
              <a:ext cx="1234141" cy="1206700"/>
              <a:chOff x="1002737" y="1690945"/>
              <a:chExt cx="1234141" cy="1206700"/>
            </a:xfrm>
          </p:grpSpPr>
          <p:pic>
            <p:nvPicPr>
              <p:cNvPr id="59" name="圖片 5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737" y="1842141"/>
                <a:ext cx="1055504" cy="1055504"/>
              </a:xfrm>
              <a:prstGeom prst="rect">
                <a:avLst/>
              </a:prstGeom>
            </p:spPr>
          </p:pic>
          <p:grpSp>
            <p:nvGrpSpPr>
              <p:cNvPr id="74" name="群組 73"/>
              <p:cNvGrpSpPr/>
              <p:nvPr/>
            </p:nvGrpSpPr>
            <p:grpSpPr>
              <a:xfrm>
                <a:off x="1735204" y="1690945"/>
                <a:ext cx="501674" cy="501674"/>
                <a:chOff x="3132935" y="699696"/>
                <a:chExt cx="794835" cy="794835"/>
              </a:xfrm>
            </p:grpSpPr>
            <p:sp>
              <p:nvSpPr>
                <p:cNvPr id="72" name="橢圓 71"/>
                <p:cNvSpPr/>
                <p:nvPr/>
              </p:nvSpPr>
              <p:spPr>
                <a:xfrm>
                  <a:off x="3132935" y="699696"/>
                  <a:ext cx="794835" cy="794835"/>
                </a:xfrm>
                <a:prstGeom prst="ellipse">
                  <a:avLst/>
                </a:prstGeom>
                <a:solidFill>
                  <a:srgbClr val="E6E7E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73" name="圖片 72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1199" y="838263"/>
                  <a:ext cx="505565" cy="50556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8" name="圖片 15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50" y="1191808"/>
              <a:ext cx="1016225" cy="1016225"/>
            </a:xfrm>
            <a:prstGeom prst="rect">
              <a:avLst/>
            </a:prstGeom>
          </p:spPr>
        </p:pic>
        <p:sp>
          <p:nvSpPr>
            <p:cNvPr id="75" name="文本框 45">
              <a:extLst>
                <a:ext uri="{FF2B5EF4-FFF2-40B4-BE49-F238E27FC236}">
                  <a16:creationId xmlns:a16="http://schemas.microsoft.com/office/drawing/2014/main" id="{039A518E-958B-4923-9A56-40EC2C1AD740}"/>
                </a:ext>
              </a:extLst>
            </p:cNvPr>
            <p:cNvSpPr txBox="1"/>
            <p:nvPr/>
          </p:nvSpPr>
          <p:spPr>
            <a:xfrm>
              <a:off x="1029942" y="1154457"/>
              <a:ext cx="825783" cy="461665"/>
            </a:xfrm>
            <a:prstGeom prst="rect">
              <a:avLst/>
            </a:prstGeom>
            <a:solidFill>
              <a:srgbClr val="2F2C3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HK" sz="2400" dirty="0">
                  <a:solidFill>
                    <a:srgbClr val="D1D2D4"/>
                  </a:solidFill>
                </a:rPr>
                <a:t>Web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296D2FE-6488-4368-AA18-9D3A77392278}"/>
              </a:ext>
            </a:extLst>
          </p:cNvPr>
          <p:cNvGrpSpPr/>
          <p:nvPr/>
        </p:nvGrpSpPr>
        <p:grpSpPr>
          <a:xfrm>
            <a:off x="3780291" y="61081"/>
            <a:ext cx="2589027" cy="1147720"/>
            <a:chOff x="3780291" y="61081"/>
            <a:chExt cx="2589027" cy="1147720"/>
          </a:xfrm>
        </p:grpSpPr>
        <p:sp>
          <p:nvSpPr>
            <p:cNvPr id="136" name="圓角矩形 135"/>
            <p:cNvSpPr/>
            <p:nvPr/>
          </p:nvSpPr>
          <p:spPr>
            <a:xfrm>
              <a:off x="3780291" y="257127"/>
              <a:ext cx="1768569" cy="951674"/>
            </a:xfrm>
            <a:prstGeom prst="roundRect">
              <a:avLst/>
            </a:prstGeom>
            <a:solidFill>
              <a:srgbClr val="E6E7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8" name="圖片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970" y="519515"/>
              <a:ext cx="480294" cy="480294"/>
            </a:xfrm>
            <a:prstGeom prst="rect">
              <a:avLst/>
            </a:prstGeom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C520B2B2-308E-4719-BBE8-7C05751C10F5}"/>
                </a:ext>
              </a:extLst>
            </p:cNvPr>
            <p:cNvGrpSpPr/>
            <p:nvPr/>
          </p:nvGrpSpPr>
          <p:grpSpPr>
            <a:xfrm>
              <a:off x="5648009" y="205862"/>
              <a:ext cx="721309" cy="721309"/>
              <a:chOff x="2077701" y="361813"/>
              <a:chExt cx="1255347" cy="1255347"/>
            </a:xfrm>
          </p:grpSpPr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54452A13-CD8E-42C8-9E61-9E1CA534729E}"/>
                  </a:ext>
                </a:extLst>
              </p:cNvPr>
              <p:cNvSpPr/>
              <p:nvPr/>
            </p:nvSpPr>
            <p:spPr>
              <a:xfrm>
                <a:off x="2077701" y="361813"/>
                <a:ext cx="1255347" cy="1255347"/>
              </a:xfrm>
              <a:prstGeom prst="roundRect">
                <a:avLst/>
              </a:prstGeom>
              <a:solidFill>
                <a:srgbClr val="FF5B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9" name="Group 22">
                <a:extLst>
                  <a:ext uri="{FF2B5EF4-FFF2-40B4-BE49-F238E27FC236}">
                    <a16:creationId xmlns:a16="http://schemas.microsoft.com/office/drawing/2014/main" id="{151ED795-1567-45BA-9567-6DD61AFB673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43251" y="679264"/>
                <a:ext cx="943523" cy="921943"/>
                <a:chOff x="2042" y="462"/>
                <a:chExt cx="3629" cy="3546"/>
              </a:xfrm>
              <a:solidFill>
                <a:schemeClr val="bg1"/>
              </a:solidFill>
            </p:grpSpPr>
            <p:sp>
              <p:nvSpPr>
                <p:cNvPr id="82" name="Freeform 24">
                  <a:extLst>
                    <a:ext uri="{FF2B5EF4-FFF2-40B4-BE49-F238E27FC236}">
                      <a16:creationId xmlns:a16="http://schemas.microsoft.com/office/drawing/2014/main" id="{2BC0FAF3-95A5-41B4-B7C2-94BAED9226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42" y="462"/>
                  <a:ext cx="3629" cy="3233"/>
                </a:xfrm>
                <a:custGeom>
                  <a:avLst/>
                  <a:gdLst>
                    <a:gd name="T0" fmla="*/ 0 w 1534"/>
                    <a:gd name="T1" fmla="*/ 1366 h 1366"/>
                    <a:gd name="T2" fmla="*/ 0 w 1534"/>
                    <a:gd name="T3" fmla="*/ 1302 h 1366"/>
                    <a:gd name="T4" fmla="*/ 29 w 1534"/>
                    <a:gd name="T5" fmla="*/ 1302 h 1366"/>
                    <a:gd name="T6" fmla="*/ 29 w 1534"/>
                    <a:gd name="T7" fmla="*/ 671 h 1366"/>
                    <a:gd name="T8" fmla="*/ 0 w 1534"/>
                    <a:gd name="T9" fmla="*/ 671 h 1366"/>
                    <a:gd name="T10" fmla="*/ 0 w 1534"/>
                    <a:gd name="T11" fmla="*/ 576 h 1366"/>
                    <a:gd name="T12" fmla="*/ 412 w 1534"/>
                    <a:gd name="T13" fmla="*/ 576 h 1366"/>
                    <a:gd name="T14" fmla="*/ 412 w 1534"/>
                    <a:gd name="T15" fmla="*/ 95 h 1366"/>
                    <a:gd name="T16" fmla="*/ 384 w 1534"/>
                    <a:gd name="T17" fmla="*/ 95 h 1366"/>
                    <a:gd name="T18" fmla="*/ 384 w 1534"/>
                    <a:gd name="T19" fmla="*/ 0 h 1366"/>
                    <a:gd name="T20" fmla="*/ 1150 w 1534"/>
                    <a:gd name="T21" fmla="*/ 0 h 1366"/>
                    <a:gd name="T22" fmla="*/ 1150 w 1534"/>
                    <a:gd name="T23" fmla="*/ 94 h 1366"/>
                    <a:gd name="T24" fmla="*/ 1121 w 1534"/>
                    <a:gd name="T25" fmla="*/ 94 h 1366"/>
                    <a:gd name="T26" fmla="*/ 1121 w 1534"/>
                    <a:gd name="T27" fmla="*/ 575 h 1366"/>
                    <a:gd name="T28" fmla="*/ 1534 w 1534"/>
                    <a:gd name="T29" fmla="*/ 575 h 1366"/>
                    <a:gd name="T30" fmla="*/ 1534 w 1534"/>
                    <a:gd name="T31" fmla="*/ 670 h 1366"/>
                    <a:gd name="T32" fmla="*/ 1505 w 1534"/>
                    <a:gd name="T33" fmla="*/ 670 h 1366"/>
                    <a:gd name="T34" fmla="*/ 1505 w 1534"/>
                    <a:gd name="T35" fmla="*/ 1301 h 1366"/>
                    <a:gd name="T36" fmla="*/ 1534 w 1534"/>
                    <a:gd name="T37" fmla="*/ 1301 h 1366"/>
                    <a:gd name="T38" fmla="*/ 1534 w 1534"/>
                    <a:gd name="T39" fmla="*/ 1366 h 1366"/>
                    <a:gd name="T40" fmla="*/ 0 w 1534"/>
                    <a:gd name="T41" fmla="*/ 1366 h 1366"/>
                    <a:gd name="T42" fmla="*/ 473 w 1534"/>
                    <a:gd name="T43" fmla="*/ 1301 h 1366"/>
                    <a:gd name="T44" fmla="*/ 1061 w 1534"/>
                    <a:gd name="T45" fmla="*/ 1301 h 1366"/>
                    <a:gd name="T46" fmla="*/ 1061 w 1534"/>
                    <a:gd name="T47" fmla="*/ 96 h 1366"/>
                    <a:gd name="T48" fmla="*/ 473 w 1534"/>
                    <a:gd name="T49" fmla="*/ 96 h 1366"/>
                    <a:gd name="T50" fmla="*/ 473 w 1534"/>
                    <a:gd name="T51" fmla="*/ 1301 h 1366"/>
                    <a:gd name="T52" fmla="*/ 89 w 1534"/>
                    <a:gd name="T53" fmla="*/ 1301 h 1366"/>
                    <a:gd name="T54" fmla="*/ 413 w 1534"/>
                    <a:gd name="T55" fmla="*/ 1301 h 1366"/>
                    <a:gd name="T56" fmla="*/ 413 w 1534"/>
                    <a:gd name="T57" fmla="*/ 672 h 1366"/>
                    <a:gd name="T58" fmla="*/ 89 w 1534"/>
                    <a:gd name="T59" fmla="*/ 672 h 1366"/>
                    <a:gd name="T60" fmla="*/ 89 w 1534"/>
                    <a:gd name="T61" fmla="*/ 1301 h 1366"/>
                    <a:gd name="T62" fmla="*/ 1445 w 1534"/>
                    <a:gd name="T63" fmla="*/ 1301 h 1366"/>
                    <a:gd name="T64" fmla="*/ 1445 w 1534"/>
                    <a:gd name="T65" fmla="*/ 671 h 1366"/>
                    <a:gd name="T66" fmla="*/ 1122 w 1534"/>
                    <a:gd name="T67" fmla="*/ 671 h 1366"/>
                    <a:gd name="T68" fmla="*/ 1122 w 1534"/>
                    <a:gd name="T69" fmla="*/ 1301 h 1366"/>
                    <a:gd name="T70" fmla="*/ 1445 w 1534"/>
                    <a:gd name="T71" fmla="*/ 1301 h 1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34" h="1366">
                      <a:moveTo>
                        <a:pt x="0" y="1366"/>
                      </a:moveTo>
                      <a:cubicBezTo>
                        <a:pt x="0" y="1344"/>
                        <a:pt x="0" y="1324"/>
                        <a:pt x="0" y="1302"/>
                      </a:cubicBezTo>
                      <a:cubicBezTo>
                        <a:pt x="9" y="1302"/>
                        <a:pt x="18" y="1302"/>
                        <a:pt x="29" y="1302"/>
                      </a:cubicBezTo>
                      <a:cubicBezTo>
                        <a:pt x="29" y="1091"/>
                        <a:pt x="29" y="882"/>
                        <a:pt x="29" y="671"/>
                      </a:cubicBezTo>
                      <a:cubicBezTo>
                        <a:pt x="19" y="671"/>
                        <a:pt x="10" y="671"/>
                        <a:pt x="0" y="671"/>
                      </a:cubicBezTo>
                      <a:cubicBezTo>
                        <a:pt x="0" y="639"/>
                        <a:pt x="0" y="608"/>
                        <a:pt x="0" y="576"/>
                      </a:cubicBezTo>
                      <a:cubicBezTo>
                        <a:pt x="137" y="576"/>
                        <a:pt x="274" y="576"/>
                        <a:pt x="412" y="576"/>
                      </a:cubicBezTo>
                      <a:cubicBezTo>
                        <a:pt x="412" y="415"/>
                        <a:pt x="412" y="256"/>
                        <a:pt x="412" y="95"/>
                      </a:cubicBezTo>
                      <a:cubicBezTo>
                        <a:pt x="404" y="95"/>
                        <a:pt x="394" y="95"/>
                        <a:pt x="384" y="95"/>
                      </a:cubicBezTo>
                      <a:cubicBezTo>
                        <a:pt x="384" y="63"/>
                        <a:pt x="384" y="32"/>
                        <a:pt x="384" y="0"/>
                      </a:cubicBezTo>
                      <a:cubicBezTo>
                        <a:pt x="640" y="0"/>
                        <a:pt x="894" y="0"/>
                        <a:pt x="1150" y="0"/>
                      </a:cubicBezTo>
                      <a:cubicBezTo>
                        <a:pt x="1150" y="31"/>
                        <a:pt x="1150" y="62"/>
                        <a:pt x="1150" y="94"/>
                      </a:cubicBezTo>
                      <a:cubicBezTo>
                        <a:pt x="1141" y="94"/>
                        <a:pt x="1132" y="94"/>
                        <a:pt x="1121" y="94"/>
                      </a:cubicBezTo>
                      <a:cubicBezTo>
                        <a:pt x="1121" y="255"/>
                        <a:pt x="1121" y="414"/>
                        <a:pt x="1121" y="575"/>
                      </a:cubicBezTo>
                      <a:cubicBezTo>
                        <a:pt x="1259" y="575"/>
                        <a:pt x="1396" y="575"/>
                        <a:pt x="1534" y="575"/>
                      </a:cubicBezTo>
                      <a:cubicBezTo>
                        <a:pt x="1534" y="608"/>
                        <a:pt x="1534" y="638"/>
                        <a:pt x="1534" y="670"/>
                      </a:cubicBezTo>
                      <a:cubicBezTo>
                        <a:pt x="1524" y="670"/>
                        <a:pt x="1515" y="670"/>
                        <a:pt x="1505" y="670"/>
                      </a:cubicBezTo>
                      <a:cubicBezTo>
                        <a:pt x="1505" y="881"/>
                        <a:pt x="1505" y="1090"/>
                        <a:pt x="1505" y="1301"/>
                      </a:cubicBezTo>
                      <a:cubicBezTo>
                        <a:pt x="1514" y="1301"/>
                        <a:pt x="1524" y="1301"/>
                        <a:pt x="1534" y="1301"/>
                      </a:cubicBezTo>
                      <a:cubicBezTo>
                        <a:pt x="1534" y="1323"/>
                        <a:pt x="1534" y="1344"/>
                        <a:pt x="1534" y="1366"/>
                      </a:cubicBezTo>
                      <a:cubicBezTo>
                        <a:pt x="1022" y="1366"/>
                        <a:pt x="512" y="1366"/>
                        <a:pt x="0" y="1366"/>
                      </a:cubicBezTo>
                      <a:close/>
                      <a:moveTo>
                        <a:pt x="473" y="1301"/>
                      </a:moveTo>
                      <a:cubicBezTo>
                        <a:pt x="670" y="1301"/>
                        <a:pt x="865" y="1301"/>
                        <a:pt x="1061" y="1301"/>
                      </a:cubicBezTo>
                      <a:cubicBezTo>
                        <a:pt x="1061" y="898"/>
                        <a:pt x="1061" y="497"/>
                        <a:pt x="1061" y="96"/>
                      </a:cubicBezTo>
                      <a:cubicBezTo>
                        <a:pt x="864" y="96"/>
                        <a:pt x="669" y="96"/>
                        <a:pt x="473" y="96"/>
                      </a:cubicBezTo>
                      <a:cubicBezTo>
                        <a:pt x="473" y="498"/>
                        <a:pt x="473" y="899"/>
                        <a:pt x="473" y="1301"/>
                      </a:cubicBezTo>
                      <a:close/>
                      <a:moveTo>
                        <a:pt x="89" y="1301"/>
                      </a:moveTo>
                      <a:cubicBezTo>
                        <a:pt x="198" y="1301"/>
                        <a:pt x="305" y="1301"/>
                        <a:pt x="413" y="1301"/>
                      </a:cubicBezTo>
                      <a:cubicBezTo>
                        <a:pt x="413" y="1090"/>
                        <a:pt x="413" y="881"/>
                        <a:pt x="413" y="672"/>
                      </a:cubicBezTo>
                      <a:cubicBezTo>
                        <a:pt x="304" y="672"/>
                        <a:pt x="197" y="672"/>
                        <a:pt x="89" y="672"/>
                      </a:cubicBezTo>
                      <a:cubicBezTo>
                        <a:pt x="89" y="882"/>
                        <a:pt x="89" y="1091"/>
                        <a:pt x="89" y="1301"/>
                      </a:cubicBezTo>
                      <a:close/>
                      <a:moveTo>
                        <a:pt x="1445" y="1301"/>
                      </a:moveTo>
                      <a:cubicBezTo>
                        <a:pt x="1445" y="1090"/>
                        <a:pt x="1445" y="881"/>
                        <a:pt x="1445" y="671"/>
                      </a:cubicBezTo>
                      <a:cubicBezTo>
                        <a:pt x="1336" y="671"/>
                        <a:pt x="1229" y="671"/>
                        <a:pt x="1122" y="671"/>
                      </a:cubicBezTo>
                      <a:cubicBezTo>
                        <a:pt x="1122" y="882"/>
                        <a:pt x="1122" y="1091"/>
                        <a:pt x="1122" y="1301"/>
                      </a:cubicBezTo>
                      <a:cubicBezTo>
                        <a:pt x="1230" y="1301"/>
                        <a:pt x="1337" y="1301"/>
                        <a:pt x="1445" y="13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83" name="Freeform 25">
                  <a:extLst>
                    <a:ext uri="{FF2B5EF4-FFF2-40B4-BE49-F238E27FC236}">
                      <a16:creationId xmlns:a16="http://schemas.microsoft.com/office/drawing/2014/main" id="{C0F8A1FE-A2EB-4DFF-BBCC-0DFDABEFC3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2" y="3785"/>
                  <a:ext cx="3629" cy="223"/>
                </a:xfrm>
                <a:custGeom>
                  <a:avLst/>
                  <a:gdLst>
                    <a:gd name="T0" fmla="*/ 0 w 1534"/>
                    <a:gd name="T1" fmla="*/ 94 h 94"/>
                    <a:gd name="T2" fmla="*/ 0 w 1534"/>
                    <a:gd name="T3" fmla="*/ 0 h 94"/>
                    <a:gd name="T4" fmla="*/ 1534 w 1534"/>
                    <a:gd name="T5" fmla="*/ 0 h 94"/>
                    <a:gd name="T6" fmla="*/ 1534 w 1534"/>
                    <a:gd name="T7" fmla="*/ 94 h 94"/>
                    <a:gd name="T8" fmla="*/ 0 w 1534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4" h="94">
                      <a:moveTo>
                        <a:pt x="0" y="94"/>
                      </a:moveTo>
                      <a:cubicBezTo>
                        <a:pt x="0" y="62"/>
                        <a:pt x="0" y="31"/>
                        <a:pt x="0" y="0"/>
                      </a:cubicBezTo>
                      <a:cubicBezTo>
                        <a:pt x="512" y="0"/>
                        <a:pt x="1022" y="0"/>
                        <a:pt x="1534" y="0"/>
                      </a:cubicBezTo>
                      <a:cubicBezTo>
                        <a:pt x="1534" y="32"/>
                        <a:pt x="1534" y="62"/>
                        <a:pt x="1534" y="94"/>
                      </a:cubicBezTo>
                      <a:cubicBezTo>
                        <a:pt x="1022" y="94"/>
                        <a:pt x="512" y="94"/>
                        <a:pt x="0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86" name="Freeform 29">
                  <a:extLst>
                    <a:ext uri="{FF2B5EF4-FFF2-40B4-BE49-F238E27FC236}">
                      <a16:creationId xmlns:a16="http://schemas.microsoft.com/office/drawing/2014/main" id="{1CD627C5-F2F2-4550-AC2B-FA189B0D03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0" y="888"/>
                  <a:ext cx="991" cy="984"/>
                </a:xfrm>
                <a:custGeom>
                  <a:avLst/>
                  <a:gdLst>
                    <a:gd name="T0" fmla="*/ 145 w 419"/>
                    <a:gd name="T1" fmla="*/ 280 h 416"/>
                    <a:gd name="T2" fmla="*/ 28 w 419"/>
                    <a:gd name="T3" fmla="*/ 279 h 416"/>
                    <a:gd name="T4" fmla="*/ 1 w 419"/>
                    <a:gd name="T5" fmla="*/ 253 h 416"/>
                    <a:gd name="T6" fmla="*/ 1 w 419"/>
                    <a:gd name="T7" fmla="*/ 165 h 416"/>
                    <a:gd name="T8" fmla="*/ 21 w 419"/>
                    <a:gd name="T9" fmla="*/ 144 h 416"/>
                    <a:gd name="T10" fmla="*/ 129 w 419"/>
                    <a:gd name="T11" fmla="*/ 144 h 416"/>
                    <a:gd name="T12" fmla="*/ 145 w 419"/>
                    <a:gd name="T13" fmla="*/ 144 h 416"/>
                    <a:gd name="T14" fmla="*/ 145 w 419"/>
                    <a:gd name="T15" fmla="*/ 125 h 416"/>
                    <a:gd name="T16" fmla="*/ 145 w 419"/>
                    <a:gd name="T17" fmla="*/ 14 h 416"/>
                    <a:gd name="T18" fmla="*/ 159 w 419"/>
                    <a:gd name="T19" fmla="*/ 0 h 416"/>
                    <a:gd name="T20" fmla="*/ 261 w 419"/>
                    <a:gd name="T21" fmla="*/ 0 h 416"/>
                    <a:gd name="T22" fmla="*/ 275 w 419"/>
                    <a:gd name="T23" fmla="*/ 14 h 416"/>
                    <a:gd name="T24" fmla="*/ 275 w 419"/>
                    <a:gd name="T25" fmla="*/ 143 h 416"/>
                    <a:gd name="T26" fmla="*/ 291 w 419"/>
                    <a:gd name="T27" fmla="*/ 144 h 416"/>
                    <a:gd name="T28" fmla="*/ 402 w 419"/>
                    <a:gd name="T29" fmla="*/ 144 h 416"/>
                    <a:gd name="T30" fmla="*/ 419 w 419"/>
                    <a:gd name="T31" fmla="*/ 160 h 416"/>
                    <a:gd name="T32" fmla="*/ 419 w 419"/>
                    <a:gd name="T33" fmla="*/ 263 h 416"/>
                    <a:gd name="T34" fmla="*/ 403 w 419"/>
                    <a:gd name="T35" fmla="*/ 280 h 416"/>
                    <a:gd name="T36" fmla="*/ 293 w 419"/>
                    <a:gd name="T37" fmla="*/ 280 h 416"/>
                    <a:gd name="T38" fmla="*/ 276 w 419"/>
                    <a:gd name="T39" fmla="*/ 280 h 416"/>
                    <a:gd name="T40" fmla="*/ 275 w 419"/>
                    <a:gd name="T41" fmla="*/ 297 h 416"/>
                    <a:gd name="T42" fmla="*/ 275 w 419"/>
                    <a:gd name="T43" fmla="*/ 400 h 416"/>
                    <a:gd name="T44" fmla="*/ 260 w 419"/>
                    <a:gd name="T45" fmla="*/ 416 h 416"/>
                    <a:gd name="T46" fmla="*/ 161 w 419"/>
                    <a:gd name="T47" fmla="*/ 416 h 416"/>
                    <a:gd name="T48" fmla="*/ 145 w 419"/>
                    <a:gd name="T49" fmla="*/ 400 h 416"/>
                    <a:gd name="T50" fmla="*/ 145 w 419"/>
                    <a:gd name="T51" fmla="*/ 280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9" h="416">
                      <a:moveTo>
                        <a:pt x="145" y="280"/>
                      </a:moveTo>
                      <a:cubicBezTo>
                        <a:pt x="105" y="280"/>
                        <a:pt x="66" y="280"/>
                        <a:pt x="28" y="279"/>
                      </a:cubicBezTo>
                      <a:cubicBezTo>
                        <a:pt x="0" y="279"/>
                        <a:pt x="1" y="283"/>
                        <a:pt x="1" y="253"/>
                      </a:cubicBezTo>
                      <a:cubicBezTo>
                        <a:pt x="1" y="223"/>
                        <a:pt x="1" y="194"/>
                        <a:pt x="1" y="165"/>
                      </a:cubicBezTo>
                      <a:cubicBezTo>
                        <a:pt x="2" y="144"/>
                        <a:pt x="2" y="144"/>
                        <a:pt x="21" y="144"/>
                      </a:cubicBezTo>
                      <a:cubicBezTo>
                        <a:pt x="57" y="144"/>
                        <a:pt x="93" y="144"/>
                        <a:pt x="129" y="144"/>
                      </a:cubicBezTo>
                      <a:cubicBezTo>
                        <a:pt x="134" y="144"/>
                        <a:pt x="139" y="144"/>
                        <a:pt x="145" y="144"/>
                      </a:cubicBezTo>
                      <a:cubicBezTo>
                        <a:pt x="145" y="137"/>
                        <a:pt x="145" y="131"/>
                        <a:pt x="145" y="125"/>
                      </a:cubicBezTo>
                      <a:cubicBezTo>
                        <a:pt x="145" y="88"/>
                        <a:pt x="146" y="51"/>
                        <a:pt x="145" y="14"/>
                      </a:cubicBezTo>
                      <a:cubicBezTo>
                        <a:pt x="145" y="4"/>
                        <a:pt x="148" y="0"/>
                        <a:pt x="159" y="0"/>
                      </a:cubicBezTo>
                      <a:cubicBezTo>
                        <a:pt x="193" y="1"/>
                        <a:pt x="227" y="1"/>
                        <a:pt x="261" y="0"/>
                      </a:cubicBezTo>
                      <a:cubicBezTo>
                        <a:pt x="272" y="0"/>
                        <a:pt x="275" y="4"/>
                        <a:pt x="275" y="14"/>
                      </a:cubicBezTo>
                      <a:cubicBezTo>
                        <a:pt x="274" y="57"/>
                        <a:pt x="275" y="99"/>
                        <a:pt x="275" y="143"/>
                      </a:cubicBezTo>
                      <a:cubicBezTo>
                        <a:pt x="281" y="144"/>
                        <a:pt x="286" y="144"/>
                        <a:pt x="291" y="144"/>
                      </a:cubicBezTo>
                      <a:cubicBezTo>
                        <a:pt x="328" y="144"/>
                        <a:pt x="365" y="145"/>
                        <a:pt x="402" y="144"/>
                      </a:cubicBezTo>
                      <a:cubicBezTo>
                        <a:pt x="414" y="144"/>
                        <a:pt x="419" y="147"/>
                        <a:pt x="419" y="160"/>
                      </a:cubicBezTo>
                      <a:cubicBezTo>
                        <a:pt x="418" y="194"/>
                        <a:pt x="418" y="229"/>
                        <a:pt x="419" y="263"/>
                      </a:cubicBezTo>
                      <a:cubicBezTo>
                        <a:pt x="419" y="276"/>
                        <a:pt x="415" y="280"/>
                        <a:pt x="403" y="280"/>
                      </a:cubicBezTo>
                      <a:cubicBezTo>
                        <a:pt x="366" y="279"/>
                        <a:pt x="330" y="280"/>
                        <a:pt x="293" y="280"/>
                      </a:cubicBezTo>
                      <a:cubicBezTo>
                        <a:pt x="288" y="280"/>
                        <a:pt x="283" y="280"/>
                        <a:pt x="276" y="280"/>
                      </a:cubicBezTo>
                      <a:cubicBezTo>
                        <a:pt x="275" y="286"/>
                        <a:pt x="275" y="291"/>
                        <a:pt x="275" y="297"/>
                      </a:cubicBezTo>
                      <a:cubicBezTo>
                        <a:pt x="275" y="331"/>
                        <a:pt x="274" y="366"/>
                        <a:pt x="275" y="400"/>
                      </a:cubicBezTo>
                      <a:cubicBezTo>
                        <a:pt x="275" y="411"/>
                        <a:pt x="272" y="416"/>
                        <a:pt x="260" y="416"/>
                      </a:cubicBezTo>
                      <a:cubicBezTo>
                        <a:pt x="227" y="415"/>
                        <a:pt x="194" y="415"/>
                        <a:pt x="161" y="416"/>
                      </a:cubicBezTo>
                      <a:cubicBezTo>
                        <a:pt x="149" y="416"/>
                        <a:pt x="145" y="412"/>
                        <a:pt x="145" y="400"/>
                      </a:cubicBezTo>
                      <a:cubicBezTo>
                        <a:pt x="146" y="361"/>
                        <a:pt x="145" y="321"/>
                        <a:pt x="145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87" name="Freeform 30">
                  <a:extLst>
                    <a:ext uri="{FF2B5EF4-FFF2-40B4-BE49-F238E27FC236}">
                      <a16:creationId xmlns:a16="http://schemas.microsoft.com/office/drawing/2014/main" id="{78743D15-3470-4705-BB75-A658F93E5A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2" y="2237"/>
                  <a:ext cx="194" cy="563"/>
                </a:xfrm>
                <a:custGeom>
                  <a:avLst/>
                  <a:gdLst>
                    <a:gd name="T0" fmla="*/ 82 w 82"/>
                    <a:gd name="T1" fmla="*/ 120 h 238"/>
                    <a:gd name="T2" fmla="*/ 82 w 82"/>
                    <a:gd name="T3" fmla="*/ 222 h 238"/>
                    <a:gd name="T4" fmla="*/ 67 w 82"/>
                    <a:gd name="T5" fmla="*/ 238 h 238"/>
                    <a:gd name="T6" fmla="*/ 13 w 82"/>
                    <a:gd name="T7" fmla="*/ 238 h 238"/>
                    <a:gd name="T8" fmla="*/ 0 w 82"/>
                    <a:gd name="T9" fmla="*/ 225 h 238"/>
                    <a:gd name="T10" fmla="*/ 0 w 82"/>
                    <a:gd name="T11" fmla="*/ 14 h 238"/>
                    <a:gd name="T12" fmla="*/ 15 w 82"/>
                    <a:gd name="T13" fmla="*/ 0 h 238"/>
                    <a:gd name="T14" fmla="*/ 67 w 82"/>
                    <a:gd name="T15" fmla="*/ 0 h 238"/>
                    <a:gd name="T16" fmla="*/ 82 w 82"/>
                    <a:gd name="T17" fmla="*/ 15 h 238"/>
                    <a:gd name="T18" fmla="*/ 82 w 82"/>
                    <a:gd name="T19" fmla="*/ 120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238">
                      <a:moveTo>
                        <a:pt x="82" y="120"/>
                      </a:moveTo>
                      <a:cubicBezTo>
                        <a:pt x="82" y="154"/>
                        <a:pt x="81" y="188"/>
                        <a:pt x="82" y="222"/>
                      </a:cubicBezTo>
                      <a:cubicBezTo>
                        <a:pt x="82" y="233"/>
                        <a:pt x="79" y="238"/>
                        <a:pt x="67" y="238"/>
                      </a:cubicBezTo>
                      <a:cubicBezTo>
                        <a:pt x="49" y="237"/>
                        <a:pt x="31" y="237"/>
                        <a:pt x="13" y="238"/>
                      </a:cubicBezTo>
                      <a:cubicBezTo>
                        <a:pt x="4" y="238"/>
                        <a:pt x="0" y="234"/>
                        <a:pt x="0" y="225"/>
                      </a:cubicBezTo>
                      <a:cubicBezTo>
                        <a:pt x="1" y="155"/>
                        <a:pt x="1" y="84"/>
                        <a:pt x="0" y="14"/>
                      </a:cubicBezTo>
                      <a:cubicBezTo>
                        <a:pt x="0" y="3"/>
                        <a:pt x="5" y="0"/>
                        <a:pt x="15" y="0"/>
                      </a:cubicBezTo>
                      <a:cubicBezTo>
                        <a:pt x="32" y="1"/>
                        <a:pt x="50" y="1"/>
                        <a:pt x="67" y="0"/>
                      </a:cubicBezTo>
                      <a:cubicBezTo>
                        <a:pt x="78" y="0"/>
                        <a:pt x="82" y="4"/>
                        <a:pt x="82" y="15"/>
                      </a:cubicBezTo>
                      <a:cubicBezTo>
                        <a:pt x="81" y="50"/>
                        <a:pt x="82" y="85"/>
                        <a:pt x="82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89" name="Freeform 31">
                  <a:extLst>
                    <a:ext uri="{FF2B5EF4-FFF2-40B4-BE49-F238E27FC236}">
                      <a16:creationId xmlns:a16="http://schemas.microsoft.com/office/drawing/2014/main" id="{9BA28609-C99D-45EB-8542-D10AE6F479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9" y="2237"/>
                  <a:ext cx="194" cy="563"/>
                </a:xfrm>
                <a:custGeom>
                  <a:avLst/>
                  <a:gdLst>
                    <a:gd name="T0" fmla="*/ 82 w 82"/>
                    <a:gd name="T1" fmla="*/ 119 h 238"/>
                    <a:gd name="T2" fmla="*/ 82 w 82"/>
                    <a:gd name="T3" fmla="*/ 222 h 238"/>
                    <a:gd name="T4" fmla="*/ 67 w 82"/>
                    <a:gd name="T5" fmla="*/ 238 h 238"/>
                    <a:gd name="T6" fmla="*/ 13 w 82"/>
                    <a:gd name="T7" fmla="*/ 238 h 238"/>
                    <a:gd name="T8" fmla="*/ 0 w 82"/>
                    <a:gd name="T9" fmla="*/ 225 h 238"/>
                    <a:gd name="T10" fmla="*/ 0 w 82"/>
                    <a:gd name="T11" fmla="*/ 13 h 238"/>
                    <a:gd name="T12" fmla="*/ 12 w 82"/>
                    <a:gd name="T13" fmla="*/ 0 h 238"/>
                    <a:gd name="T14" fmla="*/ 68 w 82"/>
                    <a:gd name="T15" fmla="*/ 0 h 238"/>
                    <a:gd name="T16" fmla="*/ 82 w 82"/>
                    <a:gd name="T17" fmla="*/ 14 h 238"/>
                    <a:gd name="T18" fmla="*/ 82 w 82"/>
                    <a:gd name="T19" fmla="*/ 119 h 238"/>
                    <a:gd name="T20" fmla="*/ 82 w 82"/>
                    <a:gd name="T21" fmla="*/ 119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238">
                      <a:moveTo>
                        <a:pt x="82" y="119"/>
                      </a:moveTo>
                      <a:cubicBezTo>
                        <a:pt x="82" y="153"/>
                        <a:pt x="81" y="188"/>
                        <a:pt x="82" y="222"/>
                      </a:cubicBezTo>
                      <a:cubicBezTo>
                        <a:pt x="82" y="234"/>
                        <a:pt x="79" y="238"/>
                        <a:pt x="67" y="238"/>
                      </a:cubicBezTo>
                      <a:cubicBezTo>
                        <a:pt x="49" y="237"/>
                        <a:pt x="31" y="237"/>
                        <a:pt x="13" y="238"/>
                      </a:cubicBezTo>
                      <a:cubicBezTo>
                        <a:pt x="4" y="238"/>
                        <a:pt x="0" y="234"/>
                        <a:pt x="0" y="225"/>
                      </a:cubicBezTo>
                      <a:cubicBezTo>
                        <a:pt x="1" y="155"/>
                        <a:pt x="1" y="84"/>
                        <a:pt x="0" y="13"/>
                      </a:cubicBezTo>
                      <a:cubicBezTo>
                        <a:pt x="0" y="4"/>
                        <a:pt x="3" y="0"/>
                        <a:pt x="12" y="0"/>
                      </a:cubicBezTo>
                      <a:cubicBezTo>
                        <a:pt x="31" y="1"/>
                        <a:pt x="49" y="1"/>
                        <a:pt x="68" y="0"/>
                      </a:cubicBezTo>
                      <a:cubicBezTo>
                        <a:pt x="78" y="0"/>
                        <a:pt x="82" y="4"/>
                        <a:pt x="82" y="14"/>
                      </a:cubicBezTo>
                      <a:cubicBezTo>
                        <a:pt x="81" y="49"/>
                        <a:pt x="82" y="84"/>
                        <a:pt x="82" y="119"/>
                      </a:cubicBezTo>
                      <a:cubicBezTo>
                        <a:pt x="82" y="119"/>
                        <a:pt x="82" y="119"/>
                        <a:pt x="82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92" name="Freeform 32">
                  <a:extLst>
                    <a:ext uri="{FF2B5EF4-FFF2-40B4-BE49-F238E27FC236}">
                      <a16:creationId xmlns:a16="http://schemas.microsoft.com/office/drawing/2014/main" id="{6863E2E9-F484-4D83-B690-FCCB2BB6A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" y="2237"/>
                  <a:ext cx="194" cy="563"/>
                </a:xfrm>
                <a:custGeom>
                  <a:avLst/>
                  <a:gdLst>
                    <a:gd name="T0" fmla="*/ 82 w 82"/>
                    <a:gd name="T1" fmla="*/ 121 h 238"/>
                    <a:gd name="T2" fmla="*/ 82 w 82"/>
                    <a:gd name="T3" fmla="*/ 224 h 238"/>
                    <a:gd name="T4" fmla="*/ 68 w 82"/>
                    <a:gd name="T5" fmla="*/ 238 h 238"/>
                    <a:gd name="T6" fmla="*/ 13 w 82"/>
                    <a:gd name="T7" fmla="*/ 238 h 238"/>
                    <a:gd name="T8" fmla="*/ 0 w 82"/>
                    <a:gd name="T9" fmla="*/ 225 h 238"/>
                    <a:gd name="T10" fmla="*/ 0 w 82"/>
                    <a:gd name="T11" fmla="*/ 13 h 238"/>
                    <a:gd name="T12" fmla="*/ 13 w 82"/>
                    <a:gd name="T13" fmla="*/ 0 h 238"/>
                    <a:gd name="T14" fmla="*/ 68 w 82"/>
                    <a:gd name="T15" fmla="*/ 0 h 238"/>
                    <a:gd name="T16" fmla="*/ 82 w 82"/>
                    <a:gd name="T17" fmla="*/ 14 h 238"/>
                    <a:gd name="T18" fmla="*/ 82 w 82"/>
                    <a:gd name="T19" fmla="*/ 12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238">
                      <a:moveTo>
                        <a:pt x="82" y="121"/>
                      </a:moveTo>
                      <a:cubicBezTo>
                        <a:pt x="82" y="155"/>
                        <a:pt x="81" y="189"/>
                        <a:pt x="82" y="224"/>
                      </a:cubicBezTo>
                      <a:cubicBezTo>
                        <a:pt x="82" y="234"/>
                        <a:pt x="79" y="238"/>
                        <a:pt x="68" y="238"/>
                      </a:cubicBezTo>
                      <a:cubicBezTo>
                        <a:pt x="50" y="237"/>
                        <a:pt x="31" y="237"/>
                        <a:pt x="13" y="238"/>
                      </a:cubicBezTo>
                      <a:cubicBezTo>
                        <a:pt x="4" y="238"/>
                        <a:pt x="0" y="234"/>
                        <a:pt x="0" y="225"/>
                      </a:cubicBezTo>
                      <a:cubicBezTo>
                        <a:pt x="1" y="154"/>
                        <a:pt x="1" y="84"/>
                        <a:pt x="0" y="13"/>
                      </a:cubicBezTo>
                      <a:cubicBezTo>
                        <a:pt x="0" y="4"/>
                        <a:pt x="4" y="0"/>
                        <a:pt x="13" y="0"/>
                      </a:cubicBezTo>
                      <a:cubicBezTo>
                        <a:pt x="31" y="1"/>
                        <a:pt x="50" y="1"/>
                        <a:pt x="68" y="0"/>
                      </a:cubicBezTo>
                      <a:cubicBezTo>
                        <a:pt x="79" y="0"/>
                        <a:pt x="82" y="4"/>
                        <a:pt x="82" y="14"/>
                      </a:cubicBezTo>
                      <a:cubicBezTo>
                        <a:pt x="81" y="50"/>
                        <a:pt x="82" y="85"/>
                        <a:pt x="82" y="1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93" name="Freeform 33">
                  <a:extLst>
                    <a:ext uri="{FF2B5EF4-FFF2-40B4-BE49-F238E27FC236}">
                      <a16:creationId xmlns:a16="http://schemas.microsoft.com/office/drawing/2014/main" id="{8DE8FBA8-DF11-4E05-BD0C-AAD5D9209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2" y="2976"/>
                  <a:ext cx="194" cy="407"/>
                </a:xfrm>
                <a:custGeom>
                  <a:avLst/>
                  <a:gdLst>
                    <a:gd name="T0" fmla="*/ 0 w 82"/>
                    <a:gd name="T1" fmla="*/ 86 h 172"/>
                    <a:gd name="T2" fmla="*/ 0 w 82"/>
                    <a:gd name="T3" fmla="*/ 16 h 172"/>
                    <a:gd name="T4" fmla="*/ 16 w 82"/>
                    <a:gd name="T5" fmla="*/ 0 h 172"/>
                    <a:gd name="T6" fmla="*/ 68 w 82"/>
                    <a:gd name="T7" fmla="*/ 0 h 172"/>
                    <a:gd name="T8" fmla="*/ 82 w 82"/>
                    <a:gd name="T9" fmla="*/ 13 h 172"/>
                    <a:gd name="T10" fmla="*/ 82 w 82"/>
                    <a:gd name="T11" fmla="*/ 159 h 172"/>
                    <a:gd name="T12" fmla="*/ 68 w 82"/>
                    <a:gd name="T13" fmla="*/ 172 h 172"/>
                    <a:gd name="T14" fmla="*/ 16 w 82"/>
                    <a:gd name="T15" fmla="*/ 172 h 172"/>
                    <a:gd name="T16" fmla="*/ 0 w 82"/>
                    <a:gd name="T17" fmla="*/ 156 h 172"/>
                    <a:gd name="T18" fmla="*/ 0 w 82"/>
                    <a:gd name="T19" fmla="*/ 86 h 172"/>
                    <a:gd name="T20" fmla="*/ 0 w 82"/>
                    <a:gd name="T21" fmla="*/ 8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172">
                      <a:moveTo>
                        <a:pt x="0" y="86"/>
                      </a:moveTo>
                      <a:cubicBezTo>
                        <a:pt x="0" y="63"/>
                        <a:pt x="1" y="39"/>
                        <a:pt x="0" y="16"/>
                      </a:cubicBezTo>
                      <a:cubicBezTo>
                        <a:pt x="0" y="4"/>
                        <a:pt x="4" y="0"/>
                        <a:pt x="16" y="0"/>
                      </a:cubicBezTo>
                      <a:cubicBezTo>
                        <a:pt x="33" y="1"/>
                        <a:pt x="51" y="1"/>
                        <a:pt x="68" y="0"/>
                      </a:cubicBezTo>
                      <a:cubicBezTo>
                        <a:pt x="78" y="0"/>
                        <a:pt x="82" y="4"/>
                        <a:pt x="82" y="13"/>
                      </a:cubicBezTo>
                      <a:cubicBezTo>
                        <a:pt x="81" y="62"/>
                        <a:pt x="81" y="110"/>
                        <a:pt x="82" y="159"/>
                      </a:cubicBezTo>
                      <a:cubicBezTo>
                        <a:pt x="82" y="169"/>
                        <a:pt x="78" y="172"/>
                        <a:pt x="68" y="172"/>
                      </a:cubicBezTo>
                      <a:cubicBezTo>
                        <a:pt x="51" y="171"/>
                        <a:pt x="33" y="171"/>
                        <a:pt x="16" y="172"/>
                      </a:cubicBezTo>
                      <a:cubicBezTo>
                        <a:pt x="4" y="172"/>
                        <a:pt x="0" y="168"/>
                        <a:pt x="0" y="156"/>
                      </a:cubicBezTo>
                      <a:cubicBezTo>
                        <a:pt x="1" y="133"/>
                        <a:pt x="0" y="109"/>
                        <a:pt x="0" y="86"/>
                      </a:cubicBezTo>
                      <a:cubicBezTo>
                        <a:pt x="0" y="86"/>
                        <a:pt x="0" y="86"/>
                        <a:pt x="0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94" name="Freeform 34">
                  <a:extLst>
                    <a:ext uri="{FF2B5EF4-FFF2-40B4-BE49-F238E27FC236}">
                      <a16:creationId xmlns:a16="http://schemas.microsoft.com/office/drawing/2014/main" id="{BAB269B6-D5B6-4AD1-982B-5E99B7470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9" y="2976"/>
                  <a:ext cx="194" cy="407"/>
                </a:xfrm>
                <a:custGeom>
                  <a:avLst/>
                  <a:gdLst>
                    <a:gd name="T0" fmla="*/ 0 w 82"/>
                    <a:gd name="T1" fmla="*/ 85 h 172"/>
                    <a:gd name="T2" fmla="*/ 0 w 82"/>
                    <a:gd name="T3" fmla="*/ 15 h 172"/>
                    <a:gd name="T4" fmla="*/ 14 w 82"/>
                    <a:gd name="T5" fmla="*/ 0 h 172"/>
                    <a:gd name="T6" fmla="*/ 69 w 82"/>
                    <a:gd name="T7" fmla="*/ 0 h 172"/>
                    <a:gd name="T8" fmla="*/ 82 w 82"/>
                    <a:gd name="T9" fmla="*/ 13 h 172"/>
                    <a:gd name="T10" fmla="*/ 82 w 82"/>
                    <a:gd name="T11" fmla="*/ 160 h 172"/>
                    <a:gd name="T12" fmla="*/ 69 w 82"/>
                    <a:gd name="T13" fmla="*/ 172 h 172"/>
                    <a:gd name="T14" fmla="*/ 13 w 82"/>
                    <a:gd name="T15" fmla="*/ 172 h 172"/>
                    <a:gd name="T16" fmla="*/ 0 w 82"/>
                    <a:gd name="T17" fmla="*/ 159 h 172"/>
                    <a:gd name="T18" fmla="*/ 0 w 82"/>
                    <a:gd name="T19" fmla="*/ 85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72">
                      <a:moveTo>
                        <a:pt x="0" y="85"/>
                      </a:moveTo>
                      <a:cubicBezTo>
                        <a:pt x="0" y="62"/>
                        <a:pt x="1" y="38"/>
                        <a:pt x="0" y="15"/>
                      </a:cubicBezTo>
                      <a:cubicBezTo>
                        <a:pt x="0" y="5"/>
                        <a:pt x="3" y="0"/>
                        <a:pt x="14" y="0"/>
                      </a:cubicBezTo>
                      <a:cubicBezTo>
                        <a:pt x="32" y="1"/>
                        <a:pt x="51" y="1"/>
                        <a:pt x="69" y="0"/>
                      </a:cubicBezTo>
                      <a:cubicBezTo>
                        <a:pt x="78" y="0"/>
                        <a:pt x="82" y="4"/>
                        <a:pt x="82" y="13"/>
                      </a:cubicBezTo>
                      <a:cubicBezTo>
                        <a:pt x="81" y="62"/>
                        <a:pt x="81" y="111"/>
                        <a:pt x="82" y="160"/>
                      </a:cubicBezTo>
                      <a:cubicBezTo>
                        <a:pt x="82" y="169"/>
                        <a:pt x="78" y="172"/>
                        <a:pt x="69" y="172"/>
                      </a:cubicBezTo>
                      <a:cubicBezTo>
                        <a:pt x="50" y="171"/>
                        <a:pt x="32" y="171"/>
                        <a:pt x="13" y="172"/>
                      </a:cubicBezTo>
                      <a:cubicBezTo>
                        <a:pt x="4" y="172"/>
                        <a:pt x="0" y="169"/>
                        <a:pt x="0" y="159"/>
                      </a:cubicBezTo>
                      <a:cubicBezTo>
                        <a:pt x="1" y="134"/>
                        <a:pt x="0" y="110"/>
                        <a:pt x="0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95" name="Freeform 35">
                  <a:extLst>
                    <a:ext uri="{FF2B5EF4-FFF2-40B4-BE49-F238E27FC236}">
                      <a16:creationId xmlns:a16="http://schemas.microsoft.com/office/drawing/2014/main" id="{1313E079-96B0-4B78-A503-8A821522AF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" y="2976"/>
                  <a:ext cx="194" cy="407"/>
                </a:xfrm>
                <a:custGeom>
                  <a:avLst/>
                  <a:gdLst>
                    <a:gd name="T0" fmla="*/ 82 w 82"/>
                    <a:gd name="T1" fmla="*/ 87 h 172"/>
                    <a:gd name="T2" fmla="*/ 82 w 82"/>
                    <a:gd name="T3" fmla="*/ 158 h 172"/>
                    <a:gd name="T4" fmla="*/ 68 w 82"/>
                    <a:gd name="T5" fmla="*/ 172 h 172"/>
                    <a:gd name="T6" fmla="*/ 14 w 82"/>
                    <a:gd name="T7" fmla="*/ 172 h 172"/>
                    <a:gd name="T8" fmla="*/ 0 w 82"/>
                    <a:gd name="T9" fmla="*/ 159 h 172"/>
                    <a:gd name="T10" fmla="*/ 0 w 82"/>
                    <a:gd name="T11" fmla="*/ 12 h 172"/>
                    <a:gd name="T12" fmla="*/ 12 w 82"/>
                    <a:gd name="T13" fmla="*/ 0 h 172"/>
                    <a:gd name="T14" fmla="*/ 69 w 82"/>
                    <a:gd name="T15" fmla="*/ 0 h 172"/>
                    <a:gd name="T16" fmla="*/ 82 w 82"/>
                    <a:gd name="T17" fmla="*/ 14 h 172"/>
                    <a:gd name="T18" fmla="*/ 82 w 82"/>
                    <a:gd name="T19" fmla="*/ 87 h 172"/>
                    <a:gd name="T20" fmla="*/ 82 w 82"/>
                    <a:gd name="T21" fmla="*/ 87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172">
                      <a:moveTo>
                        <a:pt x="82" y="87"/>
                      </a:moveTo>
                      <a:cubicBezTo>
                        <a:pt x="82" y="111"/>
                        <a:pt x="81" y="134"/>
                        <a:pt x="82" y="158"/>
                      </a:cubicBezTo>
                      <a:cubicBezTo>
                        <a:pt x="82" y="168"/>
                        <a:pt x="79" y="172"/>
                        <a:pt x="68" y="172"/>
                      </a:cubicBezTo>
                      <a:cubicBezTo>
                        <a:pt x="50" y="171"/>
                        <a:pt x="32" y="171"/>
                        <a:pt x="14" y="172"/>
                      </a:cubicBezTo>
                      <a:cubicBezTo>
                        <a:pt x="5" y="172"/>
                        <a:pt x="0" y="169"/>
                        <a:pt x="0" y="159"/>
                      </a:cubicBezTo>
                      <a:cubicBezTo>
                        <a:pt x="1" y="110"/>
                        <a:pt x="1" y="61"/>
                        <a:pt x="0" y="12"/>
                      </a:cubicBezTo>
                      <a:cubicBezTo>
                        <a:pt x="0" y="4"/>
                        <a:pt x="3" y="0"/>
                        <a:pt x="12" y="0"/>
                      </a:cubicBezTo>
                      <a:cubicBezTo>
                        <a:pt x="31" y="1"/>
                        <a:pt x="50" y="1"/>
                        <a:pt x="69" y="0"/>
                      </a:cubicBezTo>
                      <a:cubicBezTo>
                        <a:pt x="79" y="0"/>
                        <a:pt x="82" y="4"/>
                        <a:pt x="82" y="14"/>
                      </a:cubicBezTo>
                      <a:cubicBezTo>
                        <a:pt x="81" y="38"/>
                        <a:pt x="82" y="63"/>
                        <a:pt x="82" y="87"/>
                      </a:cubicBezTo>
                      <a:cubicBezTo>
                        <a:pt x="82" y="87"/>
                        <a:pt x="82" y="87"/>
                        <a:pt x="82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96" name="Freeform 36">
                  <a:extLst>
                    <a:ext uri="{FF2B5EF4-FFF2-40B4-BE49-F238E27FC236}">
                      <a16:creationId xmlns:a16="http://schemas.microsoft.com/office/drawing/2014/main" id="{A6ED946B-E9E1-4EDD-9E7F-92F399839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6" y="2237"/>
                  <a:ext cx="166" cy="566"/>
                </a:xfrm>
                <a:custGeom>
                  <a:avLst/>
                  <a:gdLst>
                    <a:gd name="T0" fmla="*/ 0 w 70"/>
                    <a:gd name="T1" fmla="*/ 118 h 239"/>
                    <a:gd name="T2" fmla="*/ 0 w 70"/>
                    <a:gd name="T3" fmla="*/ 15 h 239"/>
                    <a:gd name="T4" fmla="*/ 15 w 70"/>
                    <a:gd name="T5" fmla="*/ 0 h 239"/>
                    <a:gd name="T6" fmla="*/ 57 w 70"/>
                    <a:gd name="T7" fmla="*/ 0 h 239"/>
                    <a:gd name="T8" fmla="*/ 70 w 70"/>
                    <a:gd name="T9" fmla="*/ 13 h 239"/>
                    <a:gd name="T10" fmla="*/ 70 w 70"/>
                    <a:gd name="T11" fmla="*/ 225 h 239"/>
                    <a:gd name="T12" fmla="*/ 57 w 70"/>
                    <a:gd name="T13" fmla="*/ 238 h 239"/>
                    <a:gd name="T14" fmla="*/ 17 w 70"/>
                    <a:gd name="T15" fmla="*/ 238 h 239"/>
                    <a:gd name="T16" fmla="*/ 0 w 70"/>
                    <a:gd name="T17" fmla="*/ 222 h 239"/>
                    <a:gd name="T18" fmla="*/ 0 w 70"/>
                    <a:gd name="T19" fmla="*/ 118 h 239"/>
                    <a:gd name="T20" fmla="*/ 0 w 70"/>
                    <a:gd name="T21" fmla="*/ 11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239">
                      <a:moveTo>
                        <a:pt x="0" y="118"/>
                      </a:moveTo>
                      <a:cubicBezTo>
                        <a:pt x="0" y="84"/>
                        <a:pt x="1" y="49"/>
                        <a:pt x="0" y="15"/>
                      </a:cubicBezTo>
                      <a:cubicBezTo>
                        <a:pt x="0" y="4"/>
                        <a:pt x="4" y="0"/>
                        <a:pt x="15" y="0"/>
                      </a:cubicBezTo>
                      <a:cubicBezTo>
                        <a:pt x="29" y="1"/>
                        <a:pt x="43" y="1"/>
                        <a:pt x="57" y="0"/>
                      </a:cubicBezTo>
                      <a:cubicBezTo>
                        <a:pt x="66" y="0"/>
                        <a:pt x="70" y="3"/>
                        <a:pt x="70" y="13"/>
                      </a:cubicBezTo>
                      <a:cubicBezTo>
                        <a:pt x="69" y="84"/>
                        <a:pt x="69" y="154"/>
                        <a:pt x="70" y="225"/>
                      </a:cubicBezTo>
                      <a:cubicBezTo>
                        <a:pt x="70" y="234"/>
                        <a:pt x="66" y="238"/>
                        <a:pt x="57" y="238"/>
                      </a:cubicBezTo>
                      <a:cubicBezTo>
                        <a:pt x="44" y="237"/>
                        <a:pt x="30" y="237"/>
                        <a:pt x="17" y="238"/>
                      </a:cubicBezTo>
                      <a:cubicBezTo>
                        <a:pt x="4" y="239"/>
                        <a:pt x="0" y="234"/>
                        <a:pt x="0" y="222"/>
                      </a:cubicBezTo>
                      <a:cubicBezTo>
                        <a:pt x="1" y="187"/>
                        <a:pt x="0" y="153"/>
                        <a:pt x="0" y="118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01" name="Freeform 37">
                  <a:extLst>
                    <a:ext uri="{FF2B5EF4-FFF2-40B4-BE49-F238E27FC236}">
                      <a16:creationId xmlns:a16="http://schemas.microsoft.com/office/drawing/2014/main" id="{E4FDCBCE-FF6B-4D14-B9BF-41A846E507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9" y="2237"/>
                  <a:ext cx="165" cy="563"/>
                </a:xfrm>
                <a:custGeom>
                  <a:avLst/>
                  <a:gdLst>
                    <a:gd name="T0" fmla="*/ 0 w 70"/>
                    <a:gd name="T1" fmla="*/ 119 h 238"/>
                    <a:gd name="T2" fmla="*/ 0 w 70"/>
                    <a:gd name="T3" fmla="*/ 16 h 238"/>
                    <a:gd name="T4" fmla="*/ 16 w 70"/>
                    <a:gd name="T5" fmla="*/ 0 h 238"/>
                    <a:gd name="T6" fmla="*/ 58 w 70"/>
                    <a:gd name="T7" fmla="*/ 0 h 238"/>
                    <a:gd name="T8" fmla="*/ 70 w 70"/>
                    <a:gd name="T9" fmla="*/ 12 h 238"/>
                    <a:gd name="T10" fmla="*/ 70 w 70"/>
                    <a:gd name="T11" fmla="*/ 226 h 238"/>
                    <a:gd name="T12" fmla="*/ 58 w 70"/>
                    <a:gd name="T13" fmla="*/ 238 h 238"/>
                    <a:gd name="T14" fmla="*/ 16 w 70"/>
                    <a:gd name="T15" fmla="*/ 238 h 238"/>
                    <a:gd name="T16" fmla="*/ 0 w 70"/>
                    <a:gd name="T17" fmla="*/ 222 h 238"/>
                    <a:gd name="T18" fmla="*/ 0 w 70"/>
                    <a:gd name="T19" fmla="*/ 119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0" h="238">
                      <a:moveTo>
                        <a:pt x="0" y="119"/>
                      </a:moveTo>
                      <a:cubicBezTo>
                        <a:pt x="0" y="85"/>
                        <a:pt x="1" y="50"/>
                        <a:pt x="0" y="16"/>
                      </a:cubicBezTo>
                      <a:cubicBezTo>
                        <a:pt x="0" y="4"/>
                        <a:pt x="4" y="0"/>
                        <a:pt x="16" y="0"/>
                      </a:cubicBezTo>
                      <a:cubicBezTo>
                        <a:pt x="30" y="1"/>
                        <a:pt x="44" y="1"/>
                        <a:pt x="58" y="0"/>
                      </a:cubicBezTo>
                      <a:cubicBezTo>
                        <a:pt x="66" y="0"/>
                        <a:pt x="70" y="4"/>
                        <a:pt x="70" y="12"/>
                      </a:cubicBezTo>
                      <a:cubicBezTo>
                        <a:pt x="70" y="83"/>
                        <a:pt x="69" y="155"/>
                        <a:pt x="70" y="226"/>
                      </a:cubicBezTo>
                      <a:cubicBezTo>
                        <a:pt x="70" y="235"/>
                        <a:pt x="66" y="238"/>
                        <a:pt x="58" y="238"/>
                      </a:cubicBezTo>
                      <a:cubicBezTo>
                        <a:pt x="44" y="237"/>
                        <a:pt x="30" y="237"/>
                        <a:pt x="16" y="238"/>
                      </a:cubicBezTo>
                      <a:cubicBezTo>
                        <a:pt x="4" y="238"/>
                        <a:pt x="0" y="234"/>
                        <a:pt x="0" y="222"/>
                      </a:cubicBezTo>
                      <a:cubicBezTo>
                        <a:pt x="1" y="188"/>
                        <a:pt x="0" y="153"/>
                        <a:pt x="0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02" name="Freeform 38">
                  <a:extLst>
                    <a:ext uri="{FF2B5EF4-FFF2-40B4-BE49-F238E27FC236}">
                      <a16:creationId xmlns:a16="http://schemas.microsoft.com/office/drawing/2014/main" id="{C812BF0E-BDD0-480A-BA4E-937133530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6" y="2976"/>
                  <a:ext cx="166" cy="407"/>
                </a:xfrm>
                <a:custGeom>
                  <a:avLst/>
                  <a:gdLst>
                    <a:gd name="T0" fmla="*/ 70 w 70"/>
                    <a:gd name="T1" fmla="*/ 87 h 172"/>
                    <a:gd name="T2" fmla="*/ 70 w 70"/>
                    <a:gd name="T3" fmla="*/ 157 h 172"/>
                    <a:gd name="T4" fmla="*/ 56 w 70"/>
                    <a:gd name="T5" fmla="*/ 172 h 172"/>
                    <a:gd name="T6" fmla="*/ 13 w 70"/>
                    <a:gd name="T7" fmla="*/ 172 h 172"/>
                    <a:gd name="T8" fmla="*/ 0 w 70"/>
                    <a:gd name="T9" fmla="*/ 159 h 172"/>
                    <a:gd name="T10" fmla="*/ 0 w 70"/>
                    <a:gd name="T11" fmla="*/ 12 h 172"/>
                    <a:gd name="T12" fmla="*/ 13 w 70"/>
                    <a:gd name="T13" fmla="*/ 0 h 172"/>
                    <a:gd name="T14" fmla="*/ 56 w 70"/>
                    <a:gd name="T15" fmla="*/ 0 h 172"/>
                    <a:gd name="T16" fmla="*/ 70 w 70"/>
                    <a:gd name="T17" fmla="*/ 14 h 172"/>
                    <a:gd name="T18" fmla="*/ 70 w 70"/>
                    <a:gd name="T19" fmla="*/ 87 h 172"/>
                    <a:gd name="T20" fmla="*/ 70 w 70"/>
                    <a:gd name="T21" fmla="*/ 87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172">
                      <a:moveTo>
                        <a:pt x="70" y="87"/>
                      </a:moveTo>
                      <a:cubicBezTo>
                        <a:pt x="70" y="110"/>
                        <a:pt x="69" y="134"/>
                        <a:pt x="70" y="157"/>
                      </a:cubicBezTo>
                      <a:cubicBezTo>
                        <a:pt x="70" y="167"/>
                        <a:pt x="67" y="172"/>
                        <a:pt x="56" y="172"/>
                      </a:cubicBezTo>
                      <a:cubicBezTo>
                        <a:pt x="42" y="171"/>
                        <a:pt x="27" y="171"/>
                        <a:pt x="13" y="172"/>
                      </a:cubicBezTo>
                      <a:cubicBezTo>
                        <a:pt x="4" y="172"/>
                        <a:pt x="0" y="168"/>
                        <a:pt x="0" y="159"/>
                      </a:cubicBezTo>
                      <a:cubicBezTo>
                        <a:pt x="1" y="110"/>
                        <a:pt x="1" y="61"/>
                        <a:pt x="0" y="12"/>
                      </a:cubicBezTo>
                      <a:cubicBezTo>
                        <a:pt x="0" y="3"/>
                        <a:pt x="4" y="0"/>
                        <a:pt x="13" y="0"/>
                      </a:cubicBezTo>
                      <a:cubicBezTo>
                        <a:pt x="28" y="1"/>
                        <a:pt x="42" y="1"/>
                        <a:pt x="56" y="0"/>
                      </a:cubicBezTo>
                      <a:cubicBezTo>
                        <a:pt x="66" y="0"/>
                        <a:pt x="70" y="4"/>
                        <a:pt x="70" y="14"/>
                      </a:cubicBezTo>
                      <a:cubicBezTo>
                        <a:pt x="69" y="38"/>
                        <a:pt x="70" y="62"/>
                        <a:pt x="70" y="87"/>
                      </a:cubicBezTo>
                      <a:cubicBezTo>
                        <a:pt x="70" y="87"/>
                        <a:pt x="70" y="87"/>
                        <a:pt x="70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04" name="Freeform 39">
                  <a:extLst>
                    <a:ext uri="{FF2B5EF4-FFF2-40B4-BE49-F238E27FC236}">
                      <a16:creationId xmlns:a16="http://schemas.microsoft.com/office/drawing/2014/main" id="{40B415CA-26DD-4C7C-81D6-EB9D2944B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9" y="2976"/>
                  <a:ext cx="165" cy="407"/>
                </a:xfrm>
                <a:custGeom>
                  <a:avLst/>
                  <a:gdLst>
                    <a:gd name="T0" fmla="*/ 70 w 70"/>
                    <a:gd name="T1" fmla="*/ 87 h 172"/>
                    <a:gd name="T2" fmla="*/ 70 w 70"/>
                    <a:gd name="T3" fmla="*/ 156 h 172"/>
                    <a:gd name="T4" fmla="*/ 53 w 70"/>
                    <a:gd name="T5" fmla="*/ 172 h 172"/>
                    <a:gd name="T6" fmla="*/ 11 w 70"/>
                    <a:gd name="T7" fmla="*/ 171 h 172"/>
                    <a:gd name="T8" fmla="*/ 1 w 70"/>
                    <a:gd name="T9" fmla="*/ 161 h 172"/>
                    <a:gd name="T10" fmla="*/ 1 w 70"/>
                    <a:gd name="T11" fmla="*/ 11 h 172"/>
                    <a:gd name="T12" fmla="*/ 12 w 70"/>
                    <a:gd name="T13" fmla="*/ 1 h 172"/>
                    <a:gd name="T14" fmla="*/ 58 w 70"/>
                    <a:gd name="T15" fmla="*/ 0 h 172"/>
                    <a:gd name="T16" fmla="*/ 70 w 70"/>
                    <a:gd name="T17" fmla="*/ 13 h 172"/>
                    <a:gd name="T18" fmla="*/ 70 w 70"/>
                    <a:gd name="T19" fmla="*/ 87 h 172"/>
                    <a:gd name="T20" fmla="*/ 70 w 70"/>
                    <a:gd name="T21" fmla="*/ 87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172">
                      <a:moveTo>
                        <a:pt x="70" y="87"/>
                      </a:moveTo>
                      <a:cubicBezTo>
                        <a:pt x="70" y="110"/>
                        <a:pt x="69" y="133"/>
                        <a:pt x="70" y="156"/>
                      </a:cubicBezTo>
                      <a:cubicBezTo>
                        <a:pt x="70" y="169"/>
                        <a:pt x="65" y="172"/>
                        <a:pt x="53" y="172"/>
                      </a:cubicBezTo>
                      <a:cubicBezTo>
                        <a:pt x="39" y="171"/>
                        <a:pt x="25" y="172"/>
                        <a:pt x="11" y="171"/>
                      </a:cubicBezTo>
                      <a:cubicBezTo>
                        <a:pt x="7" y="171"/>
                        <a:pt x="1" y="164"/>
                        <a:pt x="1" y="161"/>
                      </a:cubicBezTo>
                      <a:cubicBezTo>
                        <a:pt x="0" y="111"/>
                        <a:pt x="0" y="61"/>
                        <a:pt x="1" y="11"/>
                      </a:cubicBezTo>
                      <a:cubicBezTo>
                        <a:pt x="1" y="7"/>
                        <a:pt x="8" y="1"/>
                        <a:pt x="12" y="1"/>
                      </a:cubicBezTo>
                      <a:cubicBezTo>
                        <a:pt x="27" y="0"/>
                        <a:pt x="43" y="1"/>
                        <a:pt x="58" y="0"/>
                      </a:cubicBezTo>
                      <a:cubicBezTo>
                        <a:pt x="68" y="0"/>
                        <a:pt x="70" y="5"/>
                        <a:pt x="70" y="13"/>
                      </a:cubicBezTo>
                      <a:cubicBezTo>
                        <a:pt x="69" y="38"/>
                        <a:pt x="70" y="62"/>
                        <a:pt x="70" y="87"/>
                      </a:cubicBezTo>
                      <a:cubicBezTo>
                        <a:pt x="70" y="87"/>
                        <a:pt x="70" y="87"/>
                        <a:pt x="70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07" name="Freeform 40">
                  <a:extLst>
                    <a:ext uri="{FF2B5EF4-FFF2-40B4-BE49-F238E27FC236}">
                      <a16:creationId xmlns:a16="http://schemas.microsoft.com/office/drawing/2014/main" id="{F2558975-79FD-4F86-A3F7-0BD0DDFFBC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8" y="2237"/>
                  <a:ext cx="166" cy="563"/>
                </a:xfrm>
                <a:custGeom>
                  <a:avLst/>
                  <a:gdLst>
                    <a:gd name="T0" fmla="*/ 70 w 70"/>
                    <a:gd name="T1" fmla="*/ 121 h 238"/>
                    <a:gd name="T2" fmla="*/ 70 w 70"/>
                    <a:gd name="T3" fmla="*/ 222 h 238"/>
                    <a:gd name="T4" fmla="*/ 54 w 70"/>
                    <a:gd name="T5" fmla="*/ 238 h 238"/>
                    <a:gd name="T6" fmla="*/ 12 w 70"/>
                    <a:gd name="T7" fmla="*/ 238 h 238"/>
                    <a:gd name="T8" fmla="*/ 0 w 70"/>
                    <a:gd name="T9" fmla="*/ 226 h 238"/>
                    <a:gd name="T10" fmla="*/ 0 w 70"/>
                    <a:gd name="T11" fmla="*/ 12 h 238"/>
                    <a:gd name="T12" fmla="*/ 12 w 70"/>
                    <a:gd name="T13" fmla="*/ 0 h 238"/>
                    <a:gd name="T14" fmla="*/ 56 w 70"/>
                    <a:gd name="T15" fmla="*/ 0 h 238"/>
                    <a:gd name="T16" fmla="*/ 70 w 70"/>
                    <a:gd name="T17" fmla="*/ 16 h 238"/>
                    <a:gd name="T18" fmla="*/ 70 w 70"/>
                    <a:gd name="T19" fmla="*/ 121 h 238"/>
                    <a:gd name="T20" fmla="*/ 70 w 70"/>
                    <a:gd name="T21" fmla="*/ 12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238">
                      <a:moveTo>
                        <a:pt x="70" y="121"/>
                      </a:moveTo>
                      <a:cubicBezTo>
                        <a:pt x="70" y="155"/>
                        <a:pt x="69" y="188"/>
                        <a:pt x="70" y="222"/>
                      </a:cubicBezTo>
                      <a:cubicBezTo>
                        <a:pt x="70" y="234"/>
                        <a:pt x="66" y="238"/>
                        <a:pt x="54" y="238"/>
                      </a:cubicBezTo>
                      <a:cubicBezTo>
                        <a:pt x="40" y="237"/>
                        <a:pt x="26" y="237"/>
                        <a:pt x="12" y="238"/>
                      </a:cubicBezTo>
                      <a:cubicBezTo>
                        <a:pt x="4" y="238"/>
                        <a:pt x="0" y="234"/>
                        <a:pt x="0" y="226"/>
                      </a:cubicBezTo>
                      <a:cubicBezTo>
                        <a:pt x="1" y="155"/>
                        <a:pt x="1" y="83"/>
                        <a:pt x="0" y="12"/>
                      </a:cubicBezTo>
                      <a:cubicBezTo>
                        <a:pt x="0" y="3"/>
                        <a:pt x="4" y="0"/>
                        <a:pt x="12" y="0"/>
                      </a:cubicBezTo>
                      <a:cubicBezTo>
                        <a:pt x="27" y="1"/>
                        <a:pt x="41" y="1"/>
                        <a:pt x="56" y="0"/>
                      </a:cubicBezTo>
                      <a:cubicBezTo>
                        <a:pt x="68" y="0"/>
                        <a:pt x="70" y="5"/>
                        <a:pt x="70" y="16"/>
                      </a:cubicBezTo>
                      <a:cubicBezTo>
                        <a:pt x="69" y="51"/>
                        <a:pt x="70" y="86"/>
                        <a:pt x="70" y="121"/>
                      </a:cubicBezTo>
                      <a:cubicBezTo>
                        <a:pt x="70" y="121"/>
                        <a:pt x="70" y="121"/>
                        <a:pt x="70" y="1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10" name="Freeform 41">
                  <a:extLst>
                    <a:ext uri="{FF2B5EF4-FFF2-40B4-BE49-F238E27FC236}">
                      <a16:creationId xmlns:a16="http://schemas.microsoft.com/office/drawing/2014/main" id="{04FD9E6A-71BD-4D65-85A3-C5F4D9DE1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1" y="2237"/>
                  <a:ext cx="165" cy="563"/>
                </a:xfrm>
                <a:custGeom>
                  <a:avLst/>
                  <a:gdLst>
                    <a:gd name="T0" fmla="*/ 70 w 70"/>
                    <a:gd name="T1" fmla="*/ 119 h 238"/>
                    <a:gd name="T2" fmla="*/ 70 w 70"/>
                    <a:gd name="T3" fmla="*/ 222 h 238"/>
                    <a:gd name="T4" fmla="*/ 54 w 70"/>
                    <a:gd name="T5" fmla="*/ 238 h 238"/>
                    <a:gd name="T6" fmla="*/ 12 w 70"/>
                    <a:gd name="T7" fmla="*/ 238 h 238"/>
                    <a:gd name="T8" fmla="*/ 0 w 70"/>
                    <a:gd name="T9" fmla="*/ 226 h 238"/>
                    <a:gd name="T10" fmla="*/ 0 w 70"/>
                    <a:gd name="T11" fmla="*/ 12 h 238"/>
                    <a:gd name="T12" fmla="*/ 12 w 70"/>
                    <a:gd name="T13" fmla="*/ 0 h 238"/>
                    <a:gd name="T14" fmla="*/ 54 w 70"/>
                    <a:gd name="T15" fmla="*/ 0 h 238"/>
                    <a:gd name="T16" fmla="*/ 70 w 70"/>
                    <a:gd name="T17" fmla="*/ 16 h 238"/>
                    <a:gd name="T18" fmla="*/ 70 w 70"/>
                    <a:gd name="T19" fmla="*/ 119 h 238"/>
                    <a:gd name="T20" fmla="*/ 70 w 70"/>
                    <a:gd name="T21" fmla="*/ 119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238">
                      <a:moveTo>
                        <a:pt x="70" y="119"/>
                      </a:moveTo>
                      <a:cubicBezTo>
                        <a:pt x="70" y="153"/>
                        <a:pt x="69" y="188"/>
                        <a:pt x="70" y="222"/>
                      </a:cubicBezTo>
                      <a:cubicBezTo>
                        <a:pt x="70" y="234"/>
                        <a:pt x="66" y="238"/>
                        <a:pt x="54" y="238"/>
                      </a:cubicBezTo>
                      <a:cubicBezTo>
                        <a:pt x="40" y="237"/>
                        <a:pt x="26" y="237"/>
                        <a:pt x="12" y="238"/>
                      </a:cubicBezTo>
                      <a:cubicBezTo>
                        <a:pt x="4" y="238"/>
                        <a:pt x="0" y="234"/>
                        <a:pt x="0" y="226"/>
                      </a:cubicBezTo>
                      <a:cubicBezTo>
                        <a:pt x="1" y="155"/>
                        <a:pt x="0" y="83"/>
                        <a:pt x="0" y="12"/>
                      </a:cubicBezTo>
                      <a:cubicBezTo>
                        <a:pt x="0" y="3"/>
                        <a:pt x="4" y="0"/>
                        <a:pt x="12" y="0"/>
                      </a:cubicBezTo>
                      <a:cubicBezTo>
                        <a:pt x="26" y="1"/>
                        <a:pt x="40" y="1"/>
                        <a:pt x="54" y="0"/>
                      </a:cubicBezTo>
                      <a:cubicBezTo>
                        <a:pt x="66" y="0"/>
                        <a:pt x="70" y="3"/>
                        <a:pt x="70" y="16"/>
                      </a:cubicBezTo>
                      <a:cubicBezTo>
                        <a:pt x="69" y="50"/>
                        <a:pt x="70" y="84"/>
                        <a:pt x="70" y="119"/>
                      </a:cubicBezTo>
                      <a:cubicBezTo>
                        <a:pt x="70" y="119"/>
                        <a:pt x="70" y="119"/>
                        <a:pt x="70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11" name="Freeform 42">
                  <a:extLst>
                    <a:ext uri="{FF2B5EF4-FFF2-40B4-BE49-F238E27FC236}">
                      <a16:creationId xmlns:a16="http://schemas.microsoft.com/office/drawing/2014/main" id="{960BFFA2-A2D8-491F-A2DF-1484CAEA4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8" y="2976"/>
                  <a:ext cx="166" cy="407"/>
                </a:xfrm>
                <a:custGeom>
                  <a:avLst/>
                  <a:gdLst>
                    <a:gd name="T0" fmla="*/ 0 w 70"/>
                    <a:gd name="T1" fmla="*/ 85 h 172"/>
                    <a:gd name="T2" fmla="*/ 0 w 70"/>
                    <a:gd name="T3" fmla="*/ 14 h 172"/>
                    <a:gd name="T4" fmla="*/ 14 w 70"/>
                    <a:gd name="T5" fmla="*/ 0 h 172"/>
                    <a:gd name="T6" fmla="*/ 57 w 70"/>
                    <a:gd name="T7" fmla="*/ 0 h 172"/>
                    <a:gd name="T8" fmla="*/ 70 w 70"/>
                    <a:gd name="T9" fmla="*/ 13 h 172"/>
                    <a:gd name="T10" fmla="*/ 70 w 70"/>
                    <a:gd name="T11" fmla="*/ 158 h 172"/>
                    <a:gd name="T12" fmla="*/ 57 w 70"/>
                    <a:gd name="T13" fmla="*/ 172 h 172"/>
                    <a:gd name="T14" fmla="*/ 13 w 70"/>
                    <a:gd name="T15" fmla="*/ 172 h 172"/>
                    <a:gd name="T16" fmla="*/ 0 w 70"/>
                    <a:gd name="T17" fmla="*/ 158 h 172"/>
                    <a:gd name="T18" fmla="*/ 0 w 70"/>
                    <a:gd name="T19" fmla="*/ 85 h 172"/>
                    <a:gd name="T20" fmla="*/ 0 w 70"/>
                    <a:gd name="T21" fmla="*/ 85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" h="172">
                      <a:moveTo>
                        <a:pt x="0" y="85"/>
                      </a:moveTo>
                      <a:cubicBezTo>
                        <a:pt x="0" y="61"/>
                        <a:pt x="1" y="38"/>
                        <a:pt x="0" y="14"/>
                      </a:cubicBezTo>
                      <a:cubicBezTo>
                        <a:pt x="0" y="4"/>
                        <a:pt x="3" y="0"/>
                        <a:pt x="14" y="0"/>
                      </a:cubicBezTo>
                      <a:cubicBezTo>
                        <a:pt x="28" y="1"/>
                        <a:pt x="43" y="1"/>
                        <a:pt x="57" y="0"/>
                      </a:cubicBezTo>
                      <a:cubicBezTo>
                        <a:pt x="67" y="0"/>
                        <a:pt x="70" y="4"/>
                        <a:pt x="70" y="13"/>
                      </a:cubicBezTo>
                      <a:cubicBezTo>
                        <a:pt x="69" y="61"/>
                        <a:pt x="69" y="110"/>
                        <a:pt x="70" y="158"/>
                      </a:cubicBezTo>
                      <a:cubicBezTo>
                        <a:pt x="70" y="168"/>
                        <a:pt x="67" y="172"/>
                        <a:pt x="57" y="172"/>
                      </a:cubicBezTo>
                      <a:cubicBezTo>
                        <a:pt x="42" y="171"/>
                        <a:pt x="28" y="171"/>
                        <a:pt x="13" y="172"/>
                      </a:cubicBezTo>
                      <a:cubicBezTo>
                        <a:pt x="3" y="172"/>
                        <a:pt x="0" y="168"/>
                        <a:pt x="0" y="158"/>
                      </a:cubicBezTo>
                      <a:cubicBezTo>
                        <a:pt x="1" y="134"/>
                        <a:pt x="0" y="109"/>
                        <a:pt x="0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13" name="Freeform 43">
                  <a:extLst>
                    <a:ext uri="{FF2B5EF4-FFF2-40B4-BE49-F238E27FC236}">
                      <a16:creationId xmlns:a16="http://schemas.microsoft.com/office/drawing/2014/main" id="{1878EF72-C55F-4C22-95E2-ADC87422D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1" y="2976"/>
                  <a:ext cx="165" cy="407"/>
                </a:xfrm>
                <a:custGeom>
                  <a:avLst/>
                  <a:gdLst>
                    <a:gd name="T0" fmla="*/ 70 w 70"/>
                    <a:gd name="T1" fmla="*/ 86 h 172"/>
                    <a:gd name="T2" fmla="*/ 70 w 70"/>
                    <a:gd name="T3" fmla="*/ 158 h 172"/>
                    <a:gd name="T4" fmla="*/ 57 w 70"/>
                    <a:gd name="T5" fmla="*/ 172 h 172"/>
                    <a:gd name="T6" fmla="*/ 13 w 70"/>
                    <a:gd name="T7" fmla="*/ 172 h 172"/>
                    <a:gd name="T8" fmla="*/ 0 w 70"/>
                    <a:gd name="T9" fmla="*/ 160 h 172"/>
                    <a:gd name="T10" fmla="*/ 1 w 70"/>
                    <a:gd name="T11" fmla="*/ 11 h 172"/>
                    <a:gd name="T12" fmla="*/ 11 w 70"/>
                    <a:gd name="T13" fmla="*/ 1 h 172"/>
                    <a:gd name="T14" fmla="*/ 58 w 70"/>
                    <a:gd name="T15" fmla="*/ 0 h 172"/>
                    <a:gd name="T16" fmla="*/ 70 w 70"/>
                    <a:gd name="T17" fmla="*/ 13 h 172"/>
                    <a:gd name="T18" fmla="*/ 70 w 70"/>
                    <a:gd name="T19" fmla="*/ 8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0" h="172">
                      <a:moveTo>
                        <a:pt x="70" y="86"/>
                      </a:moveTo>
                      <a:cubicBezTo>
                        <a:pt x="70" y="110"/>
                        <a:pt x="69" y="134"/>
                        <a:pt x="70" y="158"/>
                      </a:cubicBezTo>
                      <a:cubicBezTo>
                        <a:pt x="70" y="168"/>
                        <a:pt x="67" y="172"/>
                        <a:pt x="57" y="172"/>
                      </a:cubicBezTo>
                      <a:cubicBezTo>
                        <a:pt x="42" y="171"/>
                        <a:pt x="28" y="171"/>
                        <a:pt x="13" y="172"/>
                      </a:cubicBezTo>
                      <a:cubicBezTo>
                        <a:pt x="5" y="172"/>
                        <a:pt x="0" y="169"/>
                        <a:pt x="0" y="160"/>
                      </a:cubicBezTo>
                      <a:cubicBezTo>
                        <a:pt x="1" y="110"/>
                        <a:pt x="0" y="61"/>
                        <a:pt x="1" y="11"/>
                      </a:cubicBezTo>
                      <a:cubicBezTo>
                        <a:pt x="1" y="8"/>
                        <a:pt x="7" y="1"/>
                        <a:pt x="11" y="1"/>
                      </a:cubicBezTo>
                      <a:cubicBezTo>
                        <a:pt x="27" y="0"/>
                        <a:pt x="42" y="1"/>
                        <a:pt x="58" y="0"/>
                      </a:cubicBezTo>
                      <a:cubicBezTo>
                        <a:pt x="67" y="0"/>
                        <a:pt x="70" y="4"/>
                        <a:pt x="70" y="13"/>
                      </a:cubicBezTo>
                      <a:cubicBezTo>
                        <a:pt x="69" y="37"/>
                        <a:pt x="70" y="62"/>
                        <a:pt x="70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</p:grpSp>
        <p:sp>
          <p:nvSpPr>
            <p:cNvPr id="137" name="文本框 45"/>
            <p:cNvSpPr txBox="1"/>
            <p:nvPr/>
          </p:nvSpPr>
          <p:spPr>
            <a:xfrm>
              <a:off x="3906407" y="61081"/>
              <a:ext cx="1272669" cy="400110"/>
            </a:xfrm>
            <a:prstGeom prst="rect">
              <a:avLst/>
            </a:prstGeom>
            <a:solidFill>
              <a:srgbClr val="2F2C33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rgbClr val="D1D2D4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資料收集</a:t>
              </a:r>
              <a:endParaRPr lang="en-US" altLang="zh-HK" sz="2000" dirty="0">
                <a:solidFill>
                  <a:srgbClr val="D1D2D4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>
              <a:off x="4674752" y="495921"/>
              <a:ext cx="694362" cy="639712"/>
              <a:chOff x="5153029" y="844285"/>
              <a:chExt cx="694362" cy="639712"/>
            </a:xfrm>
          </p:grpSpPr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3029" y="844285"/>
                <a:ext cx="520496" cy="516430"/>
              </a:xfrm>
              <a:prstGeom prst="rect">
                <a:avLst/>
              </a:prstGeom>
            </p:spPr>
          </p:pic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424" y="1061030"/>
                <a:ext cx="422967" cy="4229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691054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5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7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181">
            <a:extLst>
              <a:ext uri="{FF2B5EF4-FFF2-40B4-BE49-F238E27FC236}">
                <a16:creationId xmlns:a16="http://schemas.microsoft.com/office/drawing/2014/main" id="{F78933F3-4862-4ABD-899C-8B57FE467618}"/>
              </a:ext>
            </a:extLst>
          </p:cNvPr>
          <p:cNvGrpSpPr/>
          <p:nvPr/>
        </p:nvGrpSpPr>
        <p:grpSpPr>
          <a:xfrm rot="1626248" flipV="1">
            <a:off x="-2077680" y="-3203661"/>
            <a:ext cx="18864395" cy="8124860"/>
            <a:chOff x="-1058489" y="4969609"/>
            <a:chExt cx="14716433" cy="1888392"/>
          </a:xfrm>
        </p:grpSpPr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8CD3E9-DE1C-474E-9946-A108C6A7FE0B}"/>
                </a:ext>
              </a:extLst>
            </p:cNvPr>
            <p:cNvSpPr/>
            <p:nvPr/>
          </p:nvSpPr>
          <p:spPr>
            <a:xfrm>
              <a:off x="2324580" y="4969611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9D633C64-C0A9-4661-AD33-355264C46A2A}"/>
                </a:ext>
              </a:extLst>
            </p:cNvPr>
            <p:cNvSpPr/>
            <p:nvPr/>
          </p:nvSpPr>
          <p:spPr>
            <a:xfrm>
              <a:off x="3959918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807EE77B-708C-4FD2-9C92-87E83CDCEB1D}"/>
                </a:ext>
              </a:extLst>
            </p:cNvPr>
            <p:cNvSpPr/>
            <p:nvPr/>
          </p:nvSpPr>
          <p:spPr>
            <a:xfrm>
              <a:off x="600280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867493BD-2E19-43B4-96B4-0C7FA5F30105}"/>
                </a:ext>
              </a:extLst>
            </p:cNvPr>
            <p:cNvSpPr/>
            <p:nvPr/>
          </p:nvSpPr>
          <p:spPr>
            <a:xfrm>
              <a:off x="776743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6DFD0119-46C8-4A10-BC75-C4BF44A87EFF}"/>
                </a:ext>
              </a:extLst>
            </p:cNvPr>
            <p:cNvSpPr/>
            <p:nvPr/>
          </p:nvSpPr>
          <p:spPr>
            <a:xfrm>
              <a:off x="9233380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9B00080-BE04-4A96-8DAF-506C753EA198}"/>
                </a:ext>
              </a:extLst>
            </p:cNvPr>
            <p:cNvSpPr/>
            <p:nvPr/>
          </p:nvSpPr>
          <p:spPr>
            <a:xfrm>
              <a:off x="1475682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B0A3D51A-86C3-4B90-BED5-4E71C4092360}"/>
                </a:ext>
              </a:extLst>
            </p:cNvPr>
            <p:cNvSpPr/>
            <p:nvPr/>
          </p:nvSpPr>
          <p:spPr>
            <a:xfrm>
              <a:off x="49897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63D80088-0502-43A5-A976-D4762FA3F65D}"/>
                </a:ext>
              </a:extLst>
            </p:cNvPr>
            <p:cNvSpPr/>
            <p:nvPr/>
          </p:nvSpPr>
          <p:spPr>
            <a:xfrm>
              <a:off x="78286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3B5A69BD-7348-4266-BDD6-E1DF373173CB}"/>
                </a:ext>
              </a:extLst>
            </p:cNvPr>
            <p:cNvSpPr/>
            <p:nvPr/>
          </p:nvSpPr>
          <p:spPr>
            <a:xfrm>
              <a:off x="-567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2231E898-1E7E-4949-AE0C-359D2CA034B4}"/>
                </a:ext>
              </a:extLst>
            </p:cNvPr>
            <p:cNvSpPr/>
            <p:nvPr/>
          </p:nvSpPr>
          <p:spPr>
            <a:xfrm>
              <a:off x="-105848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CC55BFE-645C-4C2F-896F-0F28F35187FB}"/>
                </a:ext>
              </a:extLst>
            </p:cNvPr>
            <p:cNvSpPr/>
            <p:nvPr/>
          </p:nvSpPr>
          <p:spPr>
            <a:xfrm>
              <a:off x="4429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D36F18AC-DAA4-4281-A46A-A75AB19367B3}"/>
                </a:ext>
              </a:extLst>
            </p:cNvPr>
            <p:cNvSpPr/>
            <p:nvPr/>
          </p:nvSpPr>
          <p:spPr>
            <a:xfrm>
              <a:off x="683001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FD75EAC2-75CF-40D1-A942-8753F280A23D}"/>
                </a:ext>
              </a:extLst>
            </p:cNvPr>
            <p:cNvSpPr/>
            <p:nvPr/>
          </p:nvSpPr>
          <p:spPr>
            <a:xfrm>
              <a:off x="5144304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247E02BC-DC66-4459-81AD-53196A01B9C2}"/>
                </a:ext>
              </a:extLst>
            </p:cNvPr>
            <p:cNvSpPr/>
            <p:nvPr/>
          </p:nvSpPr>
          <p:spPr>
            <a:xfrm>
              <a:off x="82940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DA9626BC-C4E2-434C-A9BF-3ABC4A4351F0}"/>
                </a:ext>
              </a:extLst>
            </p:cNvPr>
            <p:cNvSpPr/>
            <p:nvPr/>
          </p:nvSpPr>
          <p:spPr>
            <a:xfrm>
              <a:off x="316859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FAB7970-27C8-4E47-8166-BB0B53021D20}"/>
              </a:ext>
            </a:extLst>
          </p:cNvPr>
          <p:cNvGrpSpPr/>
          <p:nvPr/>
        </p:nvGrpSpPr>
        <p:grpSpPr>
          <a:xfrm>
            <a:off x="0" y="5559240"/>
            <a:ext cx="12192000" cy="1298760"/>
            <a:chOff x="0" y="5559240"/>
            <a:chExt cx="12192000" cy="129876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7AAC11F-EC31-4C0C-A926-CEF9671A1C0E}"/>
                </a:ext>
              </a:extLst>
            </p:cNvPr>
            <p:cNvSpPr/>
            <p:nvPr/>
          </p:nvSpPr>
          <p:spPr>
            <a:xfrm flipV="1">
              <a:off x="0" y="5848350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B5110C8A-5421-44BA-BC90-586BFA97822A}"/>
                </a:ext>
              </a:extLst>
            </p:cNvPr>
            <p:cNvSpPr/>
            <p:nvPr/>
          </p:nvSpPr>
          <p:spPr>
            <a:xfrm rot="10800000" flipV="1">
              <a:off x="1812" y="5559240"/>
              <a:ext cx="1811337" cy="439992"/>
            </a:xfrm>
            <a:prstGeom prst="triangle">
              <a:avLst/>
            </a:prstGeom>
            <a:solidFill>
              <a:srgbClr val="1412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sp>
        <p:nvSpPr>
          <p:cNvPr id="5" name="矩形 4"/>
          <p:cNvSpPr/>
          <p:nvPr/>
        </p:nvSpPr>
        <p:spPr>
          <a:xfrm flipV="1">
            <a:off x="0" y="5848350"/>
            <a:ext cx="12192000" cy="100965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0982" y="5999232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87000" y="223616"/>
            <a:ext cx="157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HK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六邊形 26">
            <a:extLst>
              <a:ext uri="{FF2B5EF4-FFF2-40B4-BE49-F238E27FC236}">
                <a16:creationId xmlns:a16="http://schemas.microsoft.com/office/drawing/2014/main" id="{0C898110-7865-4950-B11B-F2971789DC0C}"/>
              </a:ext>
            </a:extLst>
          </p:cNvPr>
          <p:cNvSpPr/>
          <p:nvPr/>
        </p:nvSpPr>
        <p:spPr>
          <a:xfrm>
            <a:off x="2567351" y="2617322"/>
            <a:ext cx="1501303" cy="1294227"/>
          </a:xfrm>
          <a:prstGeom prst="hexagon">
            <a:avLst/>
          </a:prstGeom>
          <a:solidFill>
            <a:srgbClr val="6A91E0">
              <a:alpha val="86667"/>
            </a:srgb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>
            <a:extLst>
              <a:ext uri="{FF2B5EF4-FFF2-40B4-BE49-F238E27FC236}">
                <a16:creationId xmlns:a16="http://schemas.microsoft.com/office/drawing/2014/main" id="{157B6BD6-BD15-4F6F-A147-B957DAB77275}"/>
              </a:ext>
            </a:extLst>
          </p:cNvPr>
          <p:cNvSpPr/>
          <p:nvPr/>
        </p:nvSpPr>
        <p:spPr>
          <a:xfrm>
            <a:off x="4983057" y="3954315"/>
            <a:ext cx="1501303" cy="1294227"/>
          </a:xfrm>
          <a:prstGeom prst="hexagon">
            <a:avLst/>
          </a:prstGeom>
          <a:solidFill>
            <a:srgbClr val="6A91E0">
              <a:alpha val="86667"/>
            </a:srgb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>
            <a:extLst>
              <a:ext uri="{FF2B5EF4-FFF2-40B4-BE49-F238E27FC236}">
                <a16:creationId xmlns:a16="http://schemas.microsoft.com/office/drawing/2014/main" id="{A77B3D49-3499-4C4D-8DAB-3293C36B83BA}"/>
              </a:ext>
            </a:extLst>
          </p:cNvPr>
          <p:cNvSpPr/>
          <p:nvPr/>
        </p:nvSpPr>
        <p:spPr>
          <a:xfrm>
            <a:off x="4983057" y="1293347"/>
            <a:ext cx="1501303" cy="1294227"/>
          </a:xfrm>
          <a:prstGeom prst="hexagon">
            <a:avLst/>
          </a:prstGeom>
          <a:solidFill>
            <a:schemeClr val="bg1">
              <a:alpha val="87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B91F4F04-E08C-4C58-A290-DF5B674CF0B5}"/>
              </a:ext>
            </a:extLst>
          </p:cNvPr>
          <p:cNvSpPr/>
          <p:nvPr/>
        </p:nvSpPr>
        <p:spPr>
          <a:xfrm>
            <a:off x="3775204" y="1956141"/>
            <a:ext cx="1501303" cy="1294227"/>
          </a:xfrm>
          <a:prstGeom prst="hexagon">
            <a:avLst/>
          </a:prstGeom>
          <a:solidFill>
            <a:srgbClr val="6A91E0">
              <a:alpha val="86667"/>
            </a:srgb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六邊形 30">
            <a:extLst>
              <a:ext uri="{FF2B5EF4-FFF2-40B4-BE49-F238E27FC236}">
                <a16:creationId xmlns:a16="http://schemas.microsoft.com/office/drawing/2014/main" id="{45E42E3B-61FB-4E6D-81C0-60D23F991E17}"/>
              </a:ext>
            </a:extLst>
          </p:cNvPr>
          <p:cNvSpPr/>
          <p:nvPr/>
        </p:nvSpPr>
        <p:spPr>
          <a:xfrm>
            <a:off x="3775205" y="3281729"/>
            <a:ext cx="1501303" cy="1294227"/>
          </a:xfrm>
          <a:prstGeom prst="hexagon">
            <a:avLst/>
          </a:prstGeom>
          <a:solidFill>
            <a:schemeClr val="bg1">
              <a:alpha val="87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六邊形 31">
            <a:extLst>
              <a:ext uri="{FF2B5EF4-FFF2-40B4-BE49-F238E27FC236}">
                <a16:creationId xmlns:a16="http://schemas.microsoft.com/office/drawing/2014/main" id="{C4E2483E-615B-4C1C-826A-EADAFC3DB7D2}"/>
              </a:ext>
            </a:extLst>
          </p:cNvPr>
          <p:cNvSpPr/>
          <p:nvPr/>
        </p:nvSpPr>
        <p:spPr>
          <a:xfrm>
            <a:off x="4983057" y="2618935"/>
            <a:ext cx="1501303" cy="1294227"/>
          </a:xfrm>
          <a:prstGeom prst="hexagon">
            <a:avLst/>
          </a:prstGeom>
          <a:solidFill>
            <a:schemeClr val="bg1">
              <a:alpha val="87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3D97445-3692-4621-ACD9-88EBECB5914D}"/>
              </a:ext>
            </a:extLst>
          </p:cNvPr>
          <p:cNvSpPr/>
          <p:nvPr/>
        </p:nvSpPr>
        <p:spPr>
          <a:xfrm>
            <a:off x="2581864" y="1293346"/>
            <a:ext cx="1501303" cy="1294227"/>
          </a:xfrm>
          <a:prstGeom prst="hexagon">
            <a:avLst/>
          </a:prstGeom>
          <a:solidFill>
            <a:schemeClr val="bg1">
              <a:alpha val="87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C4AF824-8777-4AC8-A491-42A011465B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16" y="1538337"/>
            <a:ext cx="747841" cy="747841"/>
          </a:xfrm>
          <a:prstGeom prst="rect">
            <a:avLst/>
          </a:prstGeom>
          <a:effectLst/>
        </p:spPr>
      </p:pic>
      <p:sp>
        <p:nvSpPr>
          <p:cNvPr id="37" name="六邊形 36">
            <a:extLst>
              <a:ext uri="{FF2B5EF4-FFF2-40B4-BE49-F238E27FC236}">
                <a16:creationId xmlns:a16="http://schemas.microsoft.com/office/drawing/2014/main" id="{92C857AE-F31B-45D5-9FFD-EEE3B3105B5C}"/>
              </a:ext>
            </a:extLst>
          </p:cNvPr>
          <p:cNvSpPr/>
          <p:nvPr/>
        </p:nvSpPr>
        <p:spPr>
          <a:xfrm>
            <a:off x="6176397" y="3282895"/>
            <a:ext cx="1501303" cy="1294227"/>
          </a:xfrm>
          <a:prstGeom prst="hexagon">
            <a:avLst/>
          </a:prstGeom>
          <a:solidFill>
            <a:srgbClr val="6A91E0">
              <a:alpha val="86667"/>
            </a:srgb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92695FC8-9FA6-4266-BF0A-45DD22865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09" y="2829847"/>
            <a:ext cx="951824" cy="951824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6A0B2122-7FD8-4A22-A8ED-329D73712C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17" y="2243620"/>
            <a:ext cx="842241" cy="842241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3189E0BB-EBFF-4FB5-AEC8-7821E5230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63" y="2831900"/>
            <a:ext cx="793913" cy="793913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FE3134CB-7837-4E70-B15B-8E8649CFC4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61" y="4262748"/>
            <a:ext cx="665245" cy="665245"/>
          </a:xfrm>
          <a:prstGeom prst="rect">
            <a:avLst/>
          </a:prstGeom>
        </p:spPr>
      </p:pic>
      <p:sp>
        <p:nvSpPr>
          <p:cNvPr id="62" name="六邊形 61">
            <a:extLst>
              <a:ext uri="{FF2B5EF4-FFF2-40B4-BE49-F238E27FC236}">
                <a16:creationId xmlns:a16="http://schemas.microsoft.com/office/drawing/2014/main" id="{F9074ABA-DFF9-4E36-820D-F58110AB778A}"/>
              </a:ext>
            </a:extLst>
          </p:cNvPr>
          <p:cNvSpPr/>
          <p:nvPr/>
        </p:nvSpPr>
        <p:spPr>
          <a:xfrm>
            <a:off x="6192105" y="1952941"/>
            <a:ext cx="1501303" cy="1294227"/>
          </a:xfrm>
          <a:prstGeom prst="hexagon">
            <a:avLst/>
          </a:prstGeom>
          <a:solidFill>
            <a:schemeClr val="bg1">
              <a:alpha val="87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六邊形 62">
            <a:extLst>
              <a:ext uri="{FF2B5EF4-FFF2-40B4-BE49-F238E27FC236}">
                <a16:creationId xmlns:a16="http://schemas.microsoft.com/office/drawing/2014/main" id="{5C972EF1-67D0-4FC9-B091-17A5121BAFE9}"/>
              </a:ext>
            </a:extLst>
          </p:cNvPr>
          <p:cNvSpPr/>
          <p:nvPr/>
        </p:nvSpPr>
        <p:spPr>
          <a:xfrm>
            <a:off x="6198130" y="618031"/>
            <a:ext cx="1501303" cy="1294227"/>
          </a:xfrm>
          <a:prstGeom prst="hexagon">
            <a:avLst/>
          </a:prstGeom>
          <a:solidFill>
            <a:srgbClr val="6A91E0">
              <a:alpha val="86667"/>
            </a:srgb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六邊形 63">
            <a:extLst>
              <a:ext uri="{FF2B5EF4-FFF2-40B4-BE49-F238E27FC236}">
                <a16:creationId xmlns:a16="http://schemas.microsoft.com/office/drawing/2014/main" id="{678BA0DB-1D31-4F9E-869D-F63A9C3CE97D}"/>
              </a:ext>
            </a:extLst>
          </p:cNvPr>
          <p:cNvSpPr/>
          <p:nvPr/>
        </p:nvSpPr>
        <p:spPr>
          <a:xfrm>
            <a:off x="7402769" y="1286357"/>
            <a:ext cx="1501303" cy="1294227"/>
          </a:xfrm>
          <a:prstGeom prst="hexagon">
            <a:avLst/>
          </a:prstGeom>
          <a:solidFill>
            <a:srgbClr val="6A91E0">
              <a:alpha val="86667"/>
            </a:srgb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六邊形 64">
            <a:extLst>
              <a:ext uri="{FF2B5EF4-FFF2-40B4-BE49-F238E27FC236}">
                <a16:creationId xmlns:a16="http://schemas.microsoft.com/office/drawing/2014/main" id="{B059C1D2-8758-485C-94CD-5EE149C44063}"/>
              </a:ext>
            </a:extLst>
          </p:cNvPr>
          <p:cNvSpPr/>
          <p:nvPr/>
        </p:nvSpPr>
        <p:spPr>
          <a:xfrm>
            <a:off x="7387287" y="2633707"/>
            <a:ext cx="1501303" cy="1294227"/>
          </a:xfrm>
          <a:prstGeom prst="hexagon">
            <a:avLst/>
          </a:prstGeom>
          <a:solidFill>
            <a:srgbClr val="6A91E0">
              <a:alpha val="86667"/>
            </a:srgb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六邊形 65">
            <a:extLst>
              <a:ext uri="{FF2B5EF4-FFF2-40B4-BE49-F238E27FC236}">
                <a16:creationId xmlns:a16="http://schemas.microsoft.com/office/drawing/2014/main" id="{6CA92C66-811F-420F-B6DA-3319AA2F3E71}"/>
              </a:ext>
            </a:extLst>
          </p:cNvPr>
          <p:cNvSpPr/>
          <p:nvPr/>
        </p:nvSpPr>
        <p:spPr>
          <a:xfrm>
            <a:off x="8594395" y="1973662"/>
            <a:ext cx="1501303" cy="1294227"/>
          </a:xfrm>
          <a:prstGeom prst="hexagon">
            <a:avLst/>
          </a:prstGeom>
          <a:solidFill>
            <a:schemeClr val="bg1">
              <a:alpha val="87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六邊形 66">
            <a:extLst>
              <a:ext uri="{FF2B5EF4-FFF2-40B4-BE49-F238E27FC236}">
                <a16:creationId xmlns:a16="http://schemas.microsoft.com/office/drawing/2014/main" id="{0D58A543-E6DB-40FA-9CEC-F4BE06B43D63}"/>
              </a:ext>
            </a:extLst>
          </p:cNvPr>
          <p:cNvSpPr/>
          <p:nvPr/>
        </p:nvSpPr>
        <p:spPr>
          <a:xfrm>
            <a:off x="8594395" y="3294476"/>
            <a:ext cx="1501303" cy="1294227"/>
          </a:xfrm>
          <a:prstGeom prst="hexagon">
            <a:avLst/>
          </a:prstGeom>
          <a:solidFill>
            <a:schemeClr val="bg1">
              <a:alpha val="87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E0184C5B-25C8-48BA-BC55-2D76EC54E3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63" y="1498513"/>
            <a:ext cx="869914" cy="869914"/>
          </a:xfrm>
          <a:prstGeom prst="rect">
            <a:avLst/>
          </a:prstGeom>
        </p:spPr>
      </p:pic>
      <p:sp>
        <p:nvSpPr>
          <p:cNvPr id="73" name="Freeform 6">
            <a:extLst>
              <a:ext uri="{FF2B5EF4-FFF2-40B4-BE49-F238E27FC236}">
                <a16:creationId xmlns:a16="http://schemas.microsoft.com/office/drawing/2014/main" id="{4914E746-A677-4AA6-BAC1-0A38BA3AD59F}"/>
              </a:ext>
            </a:extLst>
          </p:cNvPr>
          <p:cNvSpPr>
            <a:spLocks noEditPoints="1"/>
          </p:cNvSpPr>
          <p:nvPr/>
        </p:nvSpPr>
        <p:spPr bwMode="auto">
          <a:xfrm>
            <a:off x="4308463" y="3602455"/>
            <a:ext cx="509092" cy="637588"/>
          </a:xfrm>
          <a:custGeom>
            <a:avLst/>
            <a:gdLst>
              <a:gd name="T0" fmla="*/ 152 w 307"/>
              <a:gd name="T1" fmla="*/ 0 h 384"/>
              <a:gd name="T2" fmla="*/ 277 w 307"/>
              <a:gd name="T3" fmla="*/ 207 h 384"/>
              <a:gd name="T4" fmla="*/ 149 w 307"/>
              <a:gd name="T5" fmla="*/ 383 h 384"/>
              <a:gd name="T6" fmla="*/ 25 w 307"/>
              <a:gd name="T7" fmla="*/ 213 h 384"/>
              <a:gd name="T8" fmla="*/ 111 w 307"/>
              <a:gd name="T9" fmla="*/ 54 h 384"/>
              <a:gd name="T10" fmla="*/ 152 w 307"/>
              <a:gd name="T11" fmla="*/ 0 h 384"/>
              <a:gd name="T12" fmla="*/ 138 w 307"/>
              <a:gd name="T13" fmla="*/ 75 h 384"/>
              <a:gd name="T14" fmla="*/ 133 w 307"/>
              <a:gd name="T15" fmla="*/ 73 h 384"/>
              <a:gd name="T16" fmla="*/ 60 w 307"/>
              <a:gd name="T17" fmla="*/ 213 h 384"/>
              <a:gd name="T18" fmla="*/ 58 w 307"/>
              <a:gd name="T19" fmla="*/ 275 h 384"/>
              <a:gd name="T20" fmla="*/ 110 w 307"/>
              <a:gd name="T21" fmla="*/ 338 h 384"/>
              <a:gd name="T22" fmla="*/ 106 w 307"/>
              <a:gd name="T23" fmla="*/ 323 h 384"/>
              <a:gd name="T24" fmla="*/ 96 w 307"/>
              <a:gd name="T25" fmla="*/ 232 h 384"/>
              <a:gd name="T26" fmla="*/ 112 w 307"/>
              <a:gd name="T27" fmla="*/ 163 h 384"/>
              <a:gd name="T28" fmla="*/ 138 w 307"/>
              <a:gd name="T29" fmla="*/ 75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7" h="384">
                <a:moveTo>
                  <a:pt x="152" y="0"/>
                </a:moveTo>
                <a:cubicBezTo>
                  <a:pt x="202" y="66"/>
                  <a:pt x="251" y="130"/>
                  <a:pt x="277" y="207"/>
                </a:cubicBezTo>
                <a:cubicBezTo>
                  <a:pt x="307" y="296"/>
                  <a:pt x="242" y="384"/>
                  <a:pt x="149" y="383"/>
                </a:cubicBezTo>
                <a:cubicBezTo>
                  <a:pt x="62" y="382"/>
                  <a:pt x="0" y="297"/>
                  <a:pt x="25" y="213"/>
                </a:cubicBezTo>
                <a:cubicBezTo>
                  <a:pt x="43" y="154"/>
                  <a:pt x="76" y="104"/>
                  <a:pt x="111" y="54"/>
                </a:cubicBezTo>
                <a:cubicBezTo>
                  <a:pt x="124" y="37"/>
                  <a:pt x="137" y="19"/>
                  <a:pt x="152" y="0"/>
                </a:cubicBezTo>
                <a:close/>
                <a:moveTo>
                  <a:pt x="138" y="75"/>
                </a:moveTo>
                <a:cubicBezTo>
                  <a:pt x="136" y="74"/>
                  <a:pt x="135" y="73"/>
                  <a:pt x="133" y="73"/>
                </a:cubicBezTo>
                <a:cubicBezTo>
                  <a:pt x="109" y="119"/>
                  <a:pt x="84" y="166"/>
                  <a:pt x="60" y="213"/>
                </a:cubicBezTo>
                <a:cubicBezTo>
                  <a:pt x="51" y="232"/>
                  <a:pt x="52" y="254"/>
                  <a:pt x="58" y="275"/>
                </a:cubicBezTo>
                <a:cubicBezTo>
                  <a:pt x="66" y="302"/>
                  <a:pt x="81" y="323"/>
                  <a:pt x="110" y="338"/>
                </a:cubicBezTo>
                <a:cubicBezTo>
                  <a:pt x="108" y="331"/>
                  <a:pt x="107" y="327"/>
                  <a:pt x="106" y="323"/>
                </a:cubicBezTo>
                <a:cubicBezTo>
                  <a:pt x="97" y="293"/>
                  <a:pt x="91" y="263"/>
                  <a:pt x="96" y="232"/>
                </a:cubicBezTo>
                <a:cubicBezTo>
                  <a:pt x="100" y="209"/>
                  <a:pt x="106" y="186"/>
                  <a:pt x="112" y="163"/>
                </a:cubicBezTo>
                <a:cubicBezTo>
                  <a:pt x="120" y="133"/>
                  <a:pt x="129" y="104"/>
                  <a:pt x="138" y="75"/>
                </a:cubicBezTo>
                <a:close/>
              </a:path>
            </a:pathLst>
          </a:custGeom>
          <a:solidFill>
            <a:srgbClr val="2E6C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4" name="Freeform 21">
            <a:extLst>
              <a:ext uri="{FF2B5EF4-FFF2-40B4-BE49-F238E27FC236}">
                <a16:creationId xmlns:a16="http://schemas.microsoft.com/office/drawing/2014/main" id="{3F9BD208-F4F8-4E1B-AD03-4C2B87690489}"/>
              </a:ext>
            </a:extLst>
          </p:cNvPr>
          <p:cNvSpPr>
            <a:spLocks noEditPoints="1"/>
          </p:cNvSpPr>
          <p:nvPr/>
        </p:nvSpPr>
        <p:spPr bwMode="auto">
          <a:xfrm>
            <a:off x="5375054" y="1579771"/>
            <a:ext cx="765996" cy="752242"/>
          </a:xfrm>
          <a:custGeom>
            <a:avLst/>
            <a:gdLst>
              <a:gd name="T0" fmla="*/ 1768 w 3536"/>
              <a:gd name="T1" fmla="*/ 0 h 3475"/>
              <a:gd name="T2" fmla="*/ 296 w 3536"/>
              <a:gd name="T3" fmla="*/ 3178 h 3475"/>
              <a:gd name="T4" fmla="*/ 798 w 3536"/>
              <a:gd name="T5" fmla="*/ 3475 h 3475"/>
              <a:gd name="T6" fmla="*/ 1768 w 3536"/>
              <a:gd name="T7" fmla="*/ 2900 h 3475"/>
              <a:gd name="T8" fmla="*/ 2738 w 3536"/>
              <a:gd name="T9" fmla="*/ 3475 h 3475"/>
              <a:gd name="T10" fmla="*/ 3240 w 3536"/>
              <a:gd name="T11" fmla="*/ 3178 h 3475"/>
              <a:gd name="T12" fmla="*/ 2017 w 3536"/>
              <a:gd name="T13" fmla="*/ 209 h 3475"/>
              <a:gd name="T14" fmla="*/ 1996 w 3536"/>
              <a:gd name="T15" fmla="*/ 604 h 3475"/>
              <a:gd name="T16" fmla="*/ 1988 w 3536"/>
              <a:gd name="T17" fmla="*/ 756 h 3475"/>
              <a:gd name="T18" fmla="*/ 2575 w 3536"/>
              <a:gd name="T19" fmla="*/ 548 h 3475"/>
              <a:gd name="T20" fmla="*/ 1981 w 3536"/>
              <a:gd name="T21" fmla="*/ 890 h 3475"/>
              <a:gd name="T22" fmla="*/ 1972 w 3536"/>
              <a:gd name="T23" fmla="*/ 1042 h 3475"/>
              <a:gd name="T24" fmla="*/ 2888 w 3536"/>
              <a:gd name="T25" fmla="*/ 893 h 3475"/>
              <a:gd name="T26" fmla="*/ 1958 w 3536"/>
              <a:gd name="T27" fmla="*/ 1305 h 3475"/>
              <a:gd name="T28" fmla="*/ 1950 w 3536"/>
              <a:gd name="T29" fmla="*/ 1461 h 3475"/>
              <a:gd name="T30" fmla="*/ 3114 w 3536"/>
              <a:gd name="T31" fmla="*/ 1290 h 3475"/>
              <a:gd name="T32" fmla="*/ 1944 w 3536"/>
              <a:gd name="T33" fmla="*/ 1568 h 3475"/>
              <a:gd name="T34" fmla="*/ 1935 w 3536"/>
              <a:gd name="T35" fmla="*/ 1733 h 3475"/>
              <a:gd name="T36" fmla="*/ 3231 w 3536"/>
              <a:gd name="T37" fmla="*/ 1635 h 3475"/>
              <a:gd name="T38" fmla="*/ 1930 w 3536"/>
              <a:gd name="T39" fmla="*/ 1831 h 3475"/>
              <a:gd name="T40" fmla="*/ 1503 w 3536"/>
              <a:gd name="T41" fmla="*/ 215 h 3475"/>
              <a:gd name="T42" fmla="*/ 1079 w 3536"/>
              <a:gd name="T43" fmla="*/ 453 h 3475"/>
              <a:gd name="T44" fmla="*/ 961 w 3536"/>
              <a:gd name="T45" fmla="*/ 548 h 3475"/>
              <a:gd name="T46" fmla="*/ 1526 w 3536"/>
              <a:gd name="T47" fmla="*/ 759 h 3475"/>
              <a:gd name="T48" fmla="*/ 740 w 3536"/>
              <a:gd name="T49" fmla="*/ 774 h 3475"/>
              <a:gd name="T50" fmla="*/ 648 w 3536"/>
              <a:gd name="T51" fmla="*/ 893 h 3475"/>
              <a:gd name="T52" fmla="*/ 1539 w 3536"/>
              <a:gd name="T53" fmla="*/ 1049 h 3475"/>
              <a:gd name="T54" fmla="*/ 493 w 3536"/>
              <a:gd name="T55" fmla="*/ 1143 h 3475"/>
              <a:gd name="T56" fmla="*/ 422 w 3536"/>
              <a:gd name="T57" fmla="*/ 1290 h 3475"/>
              <a:gd name="T58" fmla="*/ 1557 w 3536"/>
              <a:gd name="T59" fmla="*/ 1470 h 3475"/>
              <a:gd name="T60" fmla="*/ 353 w 3536"/>
              <a:gd name="T61" fmla="*/ 1470 h 3475"/>
              <a:gd name="T62" fmla="*/ 305 w 3536"/>
              <a:gd name="T63" fmla="*/ 1635 h 3475"/>
              <a:gd name="T64" fmla="*/ 1569 w 3536"/>
              <a:gd name="T65" fmla="*/ 1749 h 3475"/>
              <a:gd name="T66" fmla="*/ 252 w 3536"/>
              <a:gd name="T67" fmla="*/ 1909 h 3475"/>
              <a:gd name="T68" fmla="*/ 227 w 3536"/>
              <a:gd name="T69" fmla="*/ 2283 h 3475"/>
              <a:gd name="T70" fmla="*/ 869 w 3536"/>
              <a:gd name="T71" fmla="*/ 2325 h 3475"/>
              <a:gd name="T72" fmla="*/ 1483 w 3536"/>
              <a:gd name="T73" fmla="*/ 2121 h 3475"/>
              <a:gd name="T74" fmla="*/ 230 w 3536"/>
              <a:gd name="T75" fmla="*/ 2281 h 3475"/>
              <a:gd name="T76" fmla="*/ 303 w 3536"/>
              <a:gd name="T77" fmla="*/ 2829 h 3475"/>
              <a:gd name="T78" fmla="*/ 737 w 3536"/>
              <a:gd name="T79" fmla="*/ 2652 h 3475"/>
              <a:gd name="T80" fmla="*/ 1465 w 3536"/>
              <a:gd name="T81" fmla="*/ 2349 h 3475"/>
              <a:gd name="T82" fmla="*/ 690 w 3536"/>
              <a:gd name="T83" fmla="*/ 3048 h 3475"/>
              <a:gd name="T84" fmla="*/ 2749 w 3536"/>
              <a:gd name="T85" fmla="*/ 3324 h 3475"/>
              <a:gd name="T86" fmla="*/ 2001 w 3536"/>
              <a:gd name="T87" fmla="*/ 2919 h 3475"/>
              <a:gd name="T88" fmla="*/ 1534 w 3536"/>
              <a:gd name="T89" fmla="*/ 2919 h 3475"/>
              <a:gd name="T90" fmla="*/ 787 w 3536"/>
              <a:gd name="T91" fmla="*/ 3324 h 3475"/>
              <a:gd name="T92" fmla="*/ 685 w 3536"/>
              <a:gd name="T93" fmla="*/ 3199 h 3475"/>
              <a:gd name="T94" fmla="*/ 1248 w 3536"/>
              <a:gd name="T95" fmla="*/ 2935 h 3475"/>
              <a:gd name="T96" fmla="*/ 1770 w 3536"/>
              <a:gd name="T97" fmla="*/ 2126 h 3475"/>
              <a:gd name="T98" fmla="*/ 2830 w 3536"/>
              <a:gd name="T99" fmla="*/ 3199 h 3475"/>
              <a:gd name="T100" fmla="*/ 3080 w 3536"/>
              <a:gd name="T101" fmla="*/ 3142 h 3475"/>
              <a:gd name="T102" fmla="*/ 3232 w 3536"/>
              <a:gd name="T103" fmla="*/ 2829 h 3475"/>
              <a:gd name="T104" fmla="*/ 2399 w 3536"/>
              <a:gd name="T105" fmla="*/ 2832 h 3475"/>
              <a:gd name="T106" fmla="*/ 2536 w 3536"/>
              <a:gd name="T107" fmla="*/ 2616 h 3475"/>
              <a:gd name="T108" fmla="*/ 3297 w 3536"/>
              <a:gd name="T109" fmla="*/ 2498 h 3475"/>
              <a:gd name="T110" fmla="*/ 2577 w 3536"/>
              <a:gd name="T111" fmla="*/ 2470 h 3475"/>
              <a:gd name="T112" fmla="*/ 2370 w 3536"/>
              <a:gd name="T113" fmla="*/ 2277 h 3475"/>
              <a:gd name="T114" fmla="*/ 3303 w 3536"/>
              <a:gd name="T115" fmla="*/ 2089 h 3475"/>
              <a:gd name="T116" fmla="*/ 3306 w 3536"/>
              <a:gd name="T117" fmla="*/ 228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36" h="3475">
                <a:moveTo>
                  <a:pt x="3243" y="1208"/>
                </a:moveTo>
                <a:cubicBezTo>
                  <a:pt x="2828" y="286"/>
                  <a:pt x="2016" y="0"/>
                  <a:pt x="1768" y="0"/>
                </a:cubicBezTo>
                <a:cubicBezTo>
                  <a:pt x="1519" y="0"/>
                  <a:pt x="708" y="286"/>
                  <a:pt x="292" y="1208"/>
                </a:cubicBezTo>
                <a:cubicBezTo>
                  <a:pt x="0" y="1857"/>
                  <a:pt x="2" y="2722"/>
                  <a:pt x="296" y="3178"/>
                </a:cubicBezTo>
                <a:cubicBezTo>
                  <a:pt x="422" y="3372"/>
                  <a:pt x="591" y="3475"/>
                  <a:pt x="787" y="3475"/>
                </a:cubicBezTo>
                <a:cubicBezTo>
                  <a:pt x="798" y="3475"/>
                  <a:pt x="798" y="3475"/>
                  <a:pt x="798" y="3475"/>
                </a:cubicBezTo>
                <a:cubicBezTo>
                  <a:pt x="1259" y="3466"/>
                  <a:pt x="1503" y="3186"/>
                  <a:pt x="1649" y="3018"/>
                </a:cubicBezTo>
                <a:cubicBezTo>
                  <a:pt x="1689" y="2972"/>
                  <a:pt x="1744" y="2908"/>
                  <a:pt x="1768" y="2900"/>
                </a:cubicBezTo>
                <a:cubicBezTo>
                  <a:pt x="1791" y="2908"/>
                  <a:pt x="1846" y="2972"/>
                  <a:pt x="1887" y="3018"/>
                </a:cubicBezTo>
                <a:cubicBezTo>
                  <a:pt x="2033" y="3186"/>
                  <a:pt x="2277" y="3466"/>
                  <a:pt x="2738" y="3475"/>
                </a:cubicBezTo>
                <a:cubicBezTo>
                  <a:pt x="2749" y="3475"/>
                  <a:pt x="2749" y="3475"/>
                  <a:pt x="2749" y="3475"/>
                </a:cubicBezTo>
                <a:cubicBezTo>
                  <a:pt x="2944" y="3475"/>
                  <a:pt x="3114" y="3372"/>
                  <a:pt x="3240" y="3178"/>
                </a:cubicBezTo>
                <a:cubicBezTo>
                  <a:pt x="3534" y="2722"/>
                  <a:pt x="3536" y="1857"/>
                  <a:pt x="3243" y="1208"/>
                </a:cubicBezTo>
                <a:moveTo>
                  <a:pt x="2017" y="209"/>
                </a:moveTo>
                <a:cubicBezTo>
                  <a:pt x="2145" y="256"/>
                  <a:pt x="2299" y="335"/>
                  <a:pt x="2457" y="453"/>
                </a:cubicBezTo>
                <a:cubicBezTo>
                  <a:pt x="2314" y="615"/>
                  <a:pt x="2130" y="626"/>
                  <a:pt x="1996" y="604"/>
                </a:cubicBezTo>
                <a:cubicBezTo>
                  <a:pt x="2017" y="209"/>
                  <a:pt x="2017" y="209"/>
                  <a:pt x="2017" y="209"/>
                </a:cubicBezTo>
                <a:moveTo>
                  <a:pt x="1988" y="756"/>
                </a:moveTo>
                <a:cubicBezTo>
                  <a:pt x="2022" y="761"/>
                  <a:pt x="2058" y="764"/>
                  <a:pt x="2094" y="764"/>
                </a:cubicBezTo>
                <a:cubicBezTo>
                  <a:pt x="2256" y="764"/>
                  <a:pt x="2434" y="711"/>
                  <a:pt x="2575" y="548"/>
                </a:cubicBezTo>
                <a:cubicBezTo>
                  <a:pt x="2650" y="614"/>
                  <a:pt x="2724" y="689"/>
                  <a:pt x="2795" y="774"/>
                </a:cubicBezTo>
                <a:cubicBezTo>
                  <a:pt x="2506" y="995"/>
                  <a:pt x="2186" y="955"/>
                  <a:pt x="1981" y="890"/>
                </a:cubicBezTo>
                <a:cubicBezTo>
                  <a:pt x="1988" y="756"/>
                  <a:pt x="1988" y="756"/>
                  <a:pt x="1988" y="756"/>
                </a:cubicBezTo>
                <a:moveTo>
                  <a:pt x="1972" y="1042"/>
                </a:moveTo>
                <a:cubicBezTo>
                  <a:pt x="2068" y="1069"/>
                  <a:pt x="2181" y="1090"/>
                  <a:pt x="2303" y="1090"/>
                </a:cubicBezTo>
                <a:cubicBezTo>
                  <a:pt x="2489" y="1090"/>
                  <a:pt x="2695" y="1042"/>
                  <a:pt x="2888" y="893"/>
                </a:cubicBezTo>
                <a:cubicBezTo>
                  <a:pt x="2943" y="970"/>
                  <a:pt x="2995" y="1053"/>
                  <a:pt x="3043" y="1143"/>
                </a:cubicBezTo>
                <a:cubicBezTo>
                  <a:pt x="2730" y="1508"/>
                  <a:pt x="2217" y="1395"/>
                  <a:pt x="1958" y="1305"/>
                </a:cubicBezTo>
                <a:cubicBezTo>
                  <a:pt x="1972" y="1042"/>
                  <a:pt x="1972" y="1042"/>
                  <a:pt x="1972" y="1042"/>
                </a:cubicBezTo>
                <a:moveTo>
                  <a:pt x="1950" y="1461"/>
                </a:moveTo>
                <a:cubicBezTo>
                  <a:pt x="2083" y="1504"/>
                  <a:pt x="2262" y="1546"/>
                  <a:pt x="2452" y="1546"/>
                </a:cubicBezTo>
                <a:cubicBezTo>
                  <a:pt x="2679" y="1546"/>
                  <a:pt x="2921" y="1484"/>
                  <a:pt x="3114" y="1290"/>
                </a:cubicBezTo>
                <a:cubicBezTo>
                  <a:pt x="3139" y="1348"/>
                  <a:pt x="3162" y="1408"/>
                  <a:pt x="3183" y="1470"/>
                </a:cubicBezTo>
                <a:cubicBezTo>
                  <a:pt x="2733" y="1948"/>
                  <a:pt x="2171" y="1701"/>
                  <a:pt x="1944" y="1568"/>
                </a:cubicBezTo>
                <a:cubicBezTo>
                  <a:pt x="1950" y="1461"/>
                  <a:pt x="1950" y="1461"/>
                  <a:pt x="1950" y="1461"/>
                </a:cubicBezTo>
                <a:moveTo>
                  <a:pt x="1935" y="1733"/>
                </a:moveTo>
                <a:cubicBezTo>
                  <a:pt x="2086" y="1811"/>
                  <a:pt x="2314" y="1900"/>
                  <a:pt x="2566" y="1900"/>
                </a:cubicBezTo>
                <a:cubicBezTo>
                  <a:pt x="2782" y="1900"/>
                  <a:pt x="3016" y="1833"/>
                  <a:pt x="3231" y="1635"/>
                </a:cubicBezTo>
                <a:cubicBezTo>
                  <a:pt x="3254" y="1725"/>
                  <a:pt x="3271" y="1817"/>
                  <a:pt x="3284" y="1909"/>
                </a:cubicBezTo>
                <a:cubicBezTo>
                  <a:pt x="2679" y="2436"/>
                  <a:pt x="2160" y="2042"/>
                  <a:pt x="1930" y="1831"/>
                </a:cubicBezTo>
                <a:cubicBezTo>
                  <a:pt x="1935" y="1733"/>
                  <a:pt x="1935" y="1733"/>
                  <a:pt x="1935" y="1733"/>
                </a:cubicBezTo>
                <a:moveTo>
                  <a:pt x="1503" y="215"/>
                </a:moveTo>
                <a:cubicBezTo>
                  <a:pt x="1520" y="607"/>
                  <a:pt x="1520" y="607"/>
                  <a:pt x="1520" y="607"/>
                </a:cubicBezTo>
                <a:cubicBezTo>
                  <a:pt x="1388" y="625"/>
                  <a:pt x="1215" y="607"/>
                  <a:pt x="1079" y="453"/>
                </a:cubicBezTo>
                <a:cubicBezTo>
                  <a:pt x="1230" y="340"/>
                  <a:pt x="1379" y="263"/>
                  <a:pt x="1503" y="215"/>
                </a:cubicBezTo>
                <a:moveTo>
                  <a:pt x="961" y="548"/>
                </a:moveTo>
                <a:cubicBezTo>
                  <a:pt x="1102" y="711"/>
                  <a:pt x="1279" y="764"/>
                  <a:pt x="1441" y="764"/>
                </a:cubicBezTo>
                <a:cubicBezTo>
                  <a:pt x="1470" y="764"/>
                  <a:pt x="1499" y="762"/>
                  <a:pt x="1526" y="759"/>
                </a:cubicBezTo>
                <a:cubicBezTo>
                  <a:pt x="1532" y="895"/>
                  <a:pt x="1532" y="895"/>
                  <a:pt x="1532" y="895"/>
                </a:cubicBezTo>
                <a:cubicBezTo>
                  <a:pt x="1326" y="955"/>
                  <a:pt x="1017" y="985"/>
                  <a:pt x="740" y="774"/>
                </a:cubicBezTo>
                <a:cubicBezTo>
                  <a:pt x="812" y="689"/>
                  <a:pt x="886" y="614"/>
                  <a:pt x="961" y="548"/>
                </a:cubicBezTo>
                <a:moveTo>
                  <a:pt x="648" y="893"/>
                </a:moveTo>
                <a:cubicBezTo>
                  <a:pt x="841" y="1042"/>
                  <a:pt x="1047" y="1090"/>
                  <a:pt x="1233" y="1090"/>
                </a:cubicBezTo>
                <a:cubicBezTo>
                  <a:pt x="1345" y="1090"/>
                  <a:pt x="1449" y="1072"/>
                  <a:pt x="1539" y="1049"/>
                </a:cubicBezTo>
                <a:cubicBezTo>
                  <a:pt x="1550" y="1314"/>
                  <a:pt x="1550" y="1314"/>
                  <a:pt x="1550" y="1314"/>
                </a:cubicBezTo>
                <a:cubicBezTo>
                  <a:pt x="1284" y="1402"/>
                  <a:pt x="795" y="1496"/>
                  <a:pt x="493" y="1143"/>
                </a:cubicBezTo>
                <a:cubicBezTo>
                  <a:pt x="541" y="1053"/>
                  <a:pt x="593" y="970"/>
                  <a:pt x="648" y="893"/>
                </a:cubicBezTo>
                <a:moveTo>
                  <a:pt x="422" y="1290"/>
                </a:moveTo>
                <a:cubicBezTo>
                  <a:pt x="615" y="1484"/>
                  <a:pt x="857" y="1546"/>
                  <a:pt x="1084" y="1546"/>
                </a:cubicBezTo>
                <a:cubicBezTo>
                  <a:pt x="1260" y="1546"/>
                  <a:pt x="1428" y="1509"/>
                  <a:pt x="1557" y="1470"/>
                </a:cubicBezTo>
                <a:cubicBezTo>
                  <a:pt x="1562" y="1585"/>
                  <a:pt x="1562" y="1585"/>
                  <a:pt x="1562" y="1585"/>
                </a:cubicBezTo>
                <a:cubicBezTo>
                  <a:pt x="1319" y="1720"/>
                  <a:pt x="785" y="1929"/>
                  <a:pt x="353" y="1470"/>
                </a:cubicBezTo>
                <a:cubicBezTo>
                  <a:pt x="373" y="1408"/>
                  <a:pt x="396" y="1348"/>
                  <a:pt x="422" y="1290"/>
                </a:cubicBezTo>
                <a:moveTo>
                  <a:pt x="305" y="1635"/>
                </a:moveTo>
                <a:cubicBezTo>
                  <a:pt x="520" y="1833"/>
                  <a:pt x="753" y="1900"/>
                  <a:pt x="970" y="1900"/>
                </a:cubicBezTo>
                <a:cubicBezTo>
                  <a:pt x="1205" y="1900"/>
                  <a:pt x="1419" y="1822"/>
                  <a:pt x="1569" y="1749"/>
                </a:cubicBezTo>
                <a:cubicBezTo>
                  <a:pt x="1574" y="1860"/>
                  <a:pt x="1574" y="1860"/>
                  <a:pt x="1574" y="1860"/>
                </a:cubicBezTo>
                <a:cubicBezTo>
                  <a:pt x="1330" y="2074"/>
                  <a:pt x="831" y="2413"/>
                  <a:pt x="252" y="1909"/>
                </a:cubicBezTo>
                <a:cubicBezTo>
                  <a:pt x="264" y="1817"/>
                  <a:pt x="282" y="1725"/>
                  <a:pt x="305" y="1635"/>
                </a:cubicBezTo>
                <a:moveTo>
                  <a:pt x="227" y="2283"/>
                </a:moveTo>
                <a:cubicBezTo>
                  <a:pt x="226" y="2219"/>
                  <a:pt x="228" y="2154"/>
                  <a:pt x="233" y="2089"/>
                </a:cubicBezTo>
                <a:cubicBezTo>
                  <a:pt x="438" y="2246"/>
                  <a:pt x="651" y="2325"/>
                  <a:pt x="869" y="2325"/>
                </a:cubicBezTo>
                <a:cubicBezTo>
                  <a:pt x="967" y="2325"/>
                  <a:pt x="1066" y="2309"/>
                  <a:pt x="1166" y="2277"/>
                </a:cubicBezTo>
                <a:cubicBezTo>
                  <a:pt x="1286" y="2239"/>
                  <a:pt x="1392" y="2182"/>
                  <a:pt x="1483" y="2121"/>
                </a:cubicBezTo>
                <a:cubicBezTo>
                  <a:pt x="1351" y="2260"/>
                  <a:pt x="1169" y="2412"/>
                  <a:pt x="959" y="2470"/>
                </a:cubicBezTo>
                <a:cubicBezTo>
                  <a:pt x="537" y="2587"/>
                  <a:pt x="258" y="2343"/>
                  <a:pt x="230" y="2281"/>
                </a:cubicBezTo>
                <a:cubicBezTo>
                  <a:pt x="227" y="2283"/>
                  <a:pt x="227" y="2283"/>
                  <a:pt x="227" y="2283"/>
                </a:cubicBezTo>
                <a:moveTo>
                  <a:pt x="303" y="2829"/>
                </a:moveTo>
                <a:cubicBezTo>
                  <a:pt x="272" y="2728"/>
                  <a:pt x="251" y="2616"/>
                  <a:pt x="238" y="2498"/>
                </a:cubicBezTo>
                <a:cubicBezTo>
                  <a:pt x="353" y="2580"/>
                  <a:pt x="525" y="2652"/>
                  <a:pt x="737" y="2652"/>
                </a:cubicBezTo>
                <a:cubicBezTo>
                  <a:pt x="819" y="2652"/>
                  <a:pt x="907" y="2642"/>
                  <a:pt x="1000" y="2616"/>
                </a:cubicBezTo>
                <a:cubicBezTo>
                  <a:pt x="1178" y="2566"/>
                  <a:pt x="1336" y="2462"/>
                  <a:pt x="1465" y="2349"/>
                </a:cubicBezTo>
                <a:cubicBezTo>
                  <a:pt x="1355" y="2535"/>
                  <a:pt x="1230" y="2732"/>
                  <a:pt x="1137" y="2832"/>
                </a:cubicBezTo>
                <a:cubicBezTo>
                  <a:pt x="1075" y="2900"/>
                  <a:pt x="907" y="3055"/>
                  <a:pt x="690" y="3048"/>
                </a:cubicBezTo>
                <a:cubicBezTo>
                  <a:pt x="552" y="3043"/>
                  <a:pt x="422" y="2969"/>
                  <a:pt x="303" y="2829"/>
                </a:cubicBezTo>
                <a:moveTo>
                  <a:pt x="2749" y="3324"/>
                </a:moveTo>
                <a:cubicBezTo>
                  <a:pt x="2741" y="3324"/>
                  <a:pt x="2741" y="3324"/>
                  <a:pt x="2741" y="3324"/>
                </a:cubicBezTo>
                <a:cubicBezTo>
                  <a:pt x="2347" y="3316"/>
                  <a:pt x="2147" y="3086"/>
                  <a:pt x="2001" y="2919"/>
                </a:cubicBezTo>
                <a:cubicBezTo>
                  <a:pt x="1915" y="2820"/>
                  <a:pt x="1853" y="2748"/>
                  <a:pt x="1768" y="2748"/>
                </a:cubicBezTo>
                <a:cubicBezTo>
                  <a:pt x="1683" y="2748"/>
                  <a:pt x="1620" y="2820"/>
                  <a:pt x="1534" y="2919"/>
                </a:cubicBezTo>
                <a:cubicBezTo>
                  <a:pt x="1389" y="3086"/>
                  <a:pt x="1189" y="3316"/>
                  <a:pt x="795" y="3324"/>
                </a:cubicBezTo>
                <a:cubicBezTo>
                  <a:pt x="787" y="3324"/>
                  <a:pt x="787" y="3324"/>
                  <a:pt x="787" y="3324"/>
                </a:cubicBezTo>
                <a:cubicBezTo>
                  <a:pt x="659" y="3324"/>
                  <a:pt x="548" y="3263"/>
                  <a:pt x="456" y="3143"/>
                </a:cubicBezTo>
                <a:cubicBezTo>
                  <a:pt x="529" y="3177"/>
                  <a:pt x="606" y="3196"/>
                  <a:pt x="685" y="3199"/>
                </a:cubicBezTo>
                <a:cubicBezTo>
                  <a:pt x="692" y="3199"/>
                  <a:pt x="699" y="3199"/>
                  <a:pt x="706" y="3199"/>
                </a:cubicBezTo>
                <a:cubicBezTo>
                  <a:pt x="974" y="3199"/>
                  <a:pt x="1174" y="3016"/>
                  <a:pt x="1248" y="2935"/>
                </a:cubicBezTo>
                <a:cubicBezTo>
                  <a:pt x="1409" y="2762"/>
                  <a:pt x="1646" y="2344"/>
                  <a:pt x="1766" y="2127"/>
                </a:cubicBezTo>
                <a:cubicBezTo>
                  <a:pt x="1767" y="2127"/>
                  <a:pt x="1768" y="2126"/>
                  <a:pt x="1770" y="2126"/>
                </a:cubicBezTo>
                <a:cubicBezTo>
                  <a:pt x="1889" y="2344"/>
                  <a:pt x="2127" y="2762"/>
                  <a:pt x="2288" y="2935"/>
                </a:cubicBezTo>
                <a:cubicBezTo>
                  <a:pt x="2362" y="3016"/>
                  <a:pt x="2562" y="3199"/>
                  <a:pt x="2830" y="3199"/>
                </a:cubicBezTo>
                <a:cubicBezTo>
                  <a:pt x="2837" y="3199"/>
                  <a:pt x="2844" y="3199"/>
                  <a:pt x="2851" y="3199"/>
                </a:cubicBezTo>
                <a:cubicBezTo>
                  <a:pt x="2930" y="3196"/>
                  <a:pt x="3006" y="3177"/>
                  <a:pt x="3080" y="3142"/>
                </a:cubicBezTo>
                <a:cubicBezTo>
                  <a:pt x="2988" y="3263"/>
                  <a:pt x="2877" y="3324"/>
                  <a:pt x="2749" y="3324"/>
                </a:cubicBezTo>
                <a:moveTo>
                  <a:pt x="3232" y="2829"/>
                </a:moveTo>
                <a:cubicBezTo>
                  <a:pt x="3114" y="2969"/>
                  <a:pt x="2984" y="3043"/>
                  <a:pt x="2845" y="3048"/>
                </a:cubicBezTo>
                <a:cubicBezTo>
                  <a:pt x="2629" y="3055"/>
                  <a:pt x="2461" y="2900"/>
                  <a:pt x="2399" y="2832"/>
                </a:cubicBezTo>
                <a:cubicBezTo>
                  <a:pt x="2306" y="2732"/>
                  <a:pt x="2180" y="2535"/>
                  <a:pt x="2071" y="2349"/>
                </a:cubicBezTo>
                <a:cubicBezTo>
                  <a:pt x="2200" y="2462"/>
                  <a:pt x="2357" y="2566"/>
                  <a:pt x="2536" y="2616"/>
                </a:cubicBezTo>
                <a:cubicBezTo>
                  <a:pt x="2629" y="2642"/>
                  <a:pt x="2717" y="2652"/>
                  <a:pt x="2799" y="2652"/>
                </a:cubicBezTo>
                <a:cubicBezTo>
                  <a:pt x="3010" y="2652"/>
                  <a:pt x="3183" y="2580"/>
                  <a:pt x="3297" y="2498"/>
                </a:cubicBezTo>
                <a:cubicBezTo>
                  <a:pt x="3285" y="2616"/>
                  <a:pt x="3263" y="2727"/>
                  <a:pt x="3232" y="2829"/>
                </a:cubicBezTo>
                <a:moveTo>
                  <a:pt x="2577" y="2470"/>
                </a:moveTo>
                <a:cubicBezTo>
                  <a:pt x="2366" y="2412"/>
                  <a:pt x="2184" y="2260"/>
                  <a:pt x="2053" y="2121"/>
                </a:cubicBezTo>
                <a:cubicBezTo>
                  <a:pt x="2144" y="2182"/>
                  <a:pt x="2250" y="2239"/>
                  <a:pt x="2370" y="2277"/>
                </a:cubicBezTo>
                <a:cubicBezTo>
                  <a:pt x="2469" y="2309"/>
                  <a:pt x="2568" y="2325"/>
                  <a:pt x="2667" y="2325"/>
                </a:cubicBezTo>
                <a:cubicBezTo>
                  <a:pt x="2884" y="2325"/>
                  <a:pt x="3097" y="2246"/>
                  <a:pt x="3303" y="2089"/>
                </a:cubicBezTo>
                <a:cubicBezTo>
                  <a:pt x="3307" y="2154"/>
                  <a:pt x="3309" y="2219"/>
                  <a:pt x="3309" y="2283"/>
                </a:cubicBezTo>
                <a:cubicBezTo>
                  <a:pt x="3306" y="2281"/>
                  <a:pt x="3306" y="2281"/>
                  <a:pt x="3306" y="2281"/>
                </a:cubicBezTo>
                <a:cubicBezTo>
                  <a:pt x="3278" y="2343"/>
                  <a:pt x="2999" y="2587"/>
                  <a:pt x="2577" y="2470"/>
                </a:cubicBezTo>
              </a:path>
            </a:pathLst>
          </a:custGeom>
          <a:solidFill>
            <a:srgbClr val="2E6C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grpSp>
        <p:nvGrpSpPr>
          <p:cNvPr id="76" name="组合 99">
            <a:extLst>
              <a:ext uri="{FF2B5EF4-FFF2-40B4-BE49-F238E27FC236}">
                <a16:creationId xmlns:a16="http://schemas.microsoft.com/office/drawing/2014/main" id="{42FF595A-02E1-43C3-AA9D-FF624923D789}"/>
              </a:ext>
            </a:extLst>
          </p:cNvPr>
          <p:cNvGrpSpPr/>
          <p:nvPr/>
        </p:nvGrpSpPr>
        <p:grpSpPr>
          <a:xfrm>
            <a:off x="6606290" y="2191615"/>
            <a:ext cx="809126" cy="838005"/>
            <a:chOff x="4131724" y="1033106"/>
            <a:chExt cx="985916" cy="1021106"/>
          </a:xfrm>
          <a:solidFill>
            <a:srgbClr val="2E6CA4"/>
          </a:solidFill>
        </p:grpSpPr>
        <p:grpSp>
          <p:nvGrpSpPr>
            <p:cNvPr id="77" name="组合 89">
              <a:extLst>
                <a:ext uri="{FF2B5EF4-FFF2-40B4-BE49-F238E27FC236}">
                  <a16:creationId xmlns:a16="http://schemas.microsoft.com/office/drawing/2014/main" id="{34DDED3F-FE11-4713-8E3D-9DF9D307DE12}"/>
                </a:ext>
              </a:extLst>
            </p:cNvPr>
            <p:cNvGrpSpPr/>
            <p:nvPr/>
          </p:nvGrpSpPr>
          <p:grpSpPr>
            <a:xfrm>
              <a:off x="4131724" y="1033106"/>
              <a:ext cx="985916" cy="1021106"/>
              <a:chOff x="4191570" y="910559"/>
              <a:chExt cx="985916" cy="1021106"/>
            </a:xfrm>
            <a:grpFill/>
          </p:grpSpPr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17A7107C-0A83-4ED5-A473-C86CAAF3B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570" y="910559"/>
                <a:ext cx="823519" cy="1021106"/>
              </a:xfrm>
              <a:custGeom>
                <a:avLst/>
                <a:gdLst>
                  <a:gd name="T0" fmla="*/ 1207 w 1207"/>
                  <a:gd name="T1" fmla="*/ 0 h 1496"/>
                  <a:gd name="T2" fmla="*/ 1207 w 1207"/>
                  <a:gd name="T3" fmla="*/ 805 h 1496"/>
                  <a:gd name="T4" fmla="*/ 1131 w 1207"/>
                  <a:gd name="T5" fmla="*/ 805 h 1496"/>
                  <a:gd name="T6" fmla="*/ 1131 w 1207"/>
                  <a:gd name="T7" fmla="*/ 77 h 1496"/>
                  <a:gd name="T8" fmla="*/ 77 w 1207"/>
                  <a:gd name="T9" fmla="*/ 77 h 1496"/>
                  <a:gd name="T10" fmla="*/ 76 w 1207"/>
                  <a:gd name="T11" fmla="*/ 93 h 1496"/>
                  <a:gd name="T12" fmla="*/ 76 w 1207"/>
                  <a:gd name="T13" fmla="*/ 1398 h 1496"/>
                  <a:gd name="T14" fmla="*/ 99 w 1207"/>
                  <a:gd name="T15" fmla="*/ 1420 h 1496"/>
                  <a:gd name="T16" fmla="*/ 958 w 1207"/>
                  <a:gd name="T17" fmla="*/ 1420 h 1496"/>
                  <a:gd name="T18" fmla="*/ 976 w 1207"/>
                  <a:gd name="T19" fmla="*/ 1420 h 1496"/>
                  <a:gd name="T20" fmla="*/ 976 w 1207"/>
                  <a:gd name="T21" fmla="*/ 1496 h 1496"/>
                  <a:gd name="T22" fmla="*/ 0 w 1207"/>
                  <a:gd name="T23" fmla="*/ 1496 h 1496"/>
                  <a:gd name="T24" fmla="*/ 0 w 1207"/>
                  <a:gd name="T25" fmla="*/ 0 h 1496"/>
                  <a:gd name="T26" fmla="*/ 1207 w 1207"/>
                  <a:gd name="T27" fmla="*/ 0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7" h="1496">
                    <a:moveTo>
                      <a:pt x="1207" y="0"/>
                    </a:moveTo>
                    <a:cubicBezTo>
                      <a:pt x="1207" y="268"/>
                      <a:pt x="1207" y="536"/>
                      <a:pt x="1207" y="805"/>
                    </a:cubicBezTo>
                    <a:cubicBezTo>
                      <a:pt x="1182" y="805"/>
                      <a:pt x="1157" y="805"/>
                      <a:pt x="1131" y="805"/>
                    </a:cubicBezTo>
                    <a:cubicBezTo>
                      <a:pt x="1131" y="562"/>
                      <a:pt x="1131" y="320"/>
                      <a:pt x="1131" y="77"/>
                    </a:cubicBezTo>
                    <a:cubicBezTo>
                      <a:pt x="779" y="77"/>
                      <a:pt x="429" y="77"/>
                      <a:pt x="77" y="77"/>
                    </a:cubicBezTo>
                    <a:cubicBezTo>
                      <a:pt x="77" y="82"/>
                      <a:pt x="76" y="87"/>
                      <a:pt x="76" y="93"/>
                    </a:cubicBezTo>
                    <a:cubicBezTo>
                      <a:pt x="76" y="528"/>
                      <a:pt x="76" y="963"/>
                      <a:pt x="76" y="1398"/>
                    </a:cubicBezTo>
                    <a:cubicBezTo>
                      <a:pt x="76" y="1422"/>
                      <a:pt x="73" y="1420"/>
                      <a:pt x="99" y="1420"/>
                    </a:cubicBezTo>
                    <a:cubicBezTo>
                      <a:pt x="385" y="1420"/>
                      <a:pt x="672" y="1420"/>
                      <a:pt x="958" y="1420"/>
                    </a:cubicBezTo>
                    <a:cubicBezTo>
                      <a:pt x="964" y="1420"/>
                      <a:pt x="969" y="1420"/>
                      <a:pt x="976" y="1420"/>
                    </a:cubicBezTo>
                    <a:cubicBezTo>
                      <a:pt x="976" y="1446"/>
                      <a:pt x="976" y="1470"/>
                      <a:pt x="976" y="1496"/>
                    </a:cubicBezTo>
                    <a:cubicBezTo>
                      <a:pt x="651" y="1496"/>
                      <a:pt x="326" y="1496"/>
                      <a:pt x="0" y="1496"/>
                    </a:cubicBezTo>
                    <a:cubicBezTo>
                      <a:pt x="0" y="997"/>
                      <a:pt x="0" y="499"/>
                      <a:pt x="0" y="0"/>
                    </a:cubicBezTo>
                    <a:cubicBezTo>
                      <a:pt x="402" y="0"/>
                      <a:pt x="804" y="0"/>
                      <a:pt x="120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2E6CA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D1D81E55-ABAD-4272-B441-BF5AAF5EC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255" y="1503609"/>
                <a:ext cx="416231" cy="414212"/>
              </a:xfrm>
              <a:custGeom>
                <a:avLst/>
                <a:gdLst>
                  <a:gd name="T0" fmla="*/ 0 w 610"/>
                  <a:gd name="T1" fmla="*/ 414 h 607"/>
                  <a:gd name="T2" fmla="*/ 0 w 610"/>
                  <a:gd name="T3" fmla="*/ 190 h 607"/>
                  <a:gd name="T4" fmla="*/ 190 w 610"/>
                  <a:gd name="T5" fmla="*/ 190 h 607"/>
                  <a:gd name="T6" fmla="*/ 190 w 610"/>
                  <a:gd name="T7" fmla="*/ 0 h 607"/>
                  <a:gd name="T8" fmla="*/ 413 w 610"/>
                  <a:gd name="T9" fmla="*/ 0 h 607"/>
                  <a:gd name="T10" fmla="*/ 413 w 610"/>
                  <a:gd name="T11" fmla="*/ 188 h 607"/>
                  <a:gd name="T12" fmla="*/ 429 w 610"/>
                  <a:gd name="T13" fmla="*/ 190 h 607"/>
                  <a:gd name="T14" fmla="*/ 592 w 610"/>
                  <a:gd name="T15" fmla="*/ 190 h 607"/>
                  <a:gd name="T16" fmla="*/ 610 w 610"/>
                  <a:gd name="T17" fmla="*/ 208 h 607"/>
                  <a:gd name="T18" fmla="*/ 609 w 610"/>
                  <a:gd name="T19" fmla="*/ 395 h 607"/>
                  <a:gd name="T20" fmla="*/ 609 w 610"/>
                  <a:gd name="T21" fmla="*/ 413 h 607"/>
                  <a:gd name="T22" fmla="*/ 414 w 610"/>
                  <a:gd name="T23" fmla="*/ 413 h 607"/>
                  <a:gd name="T24" fmla="*/ 414 w 610"/>
                  <a:gd name="T25" fmla="*/ 607 h 607"/>
                  <a:gd name="T26" fmla="*/ 191 w 610"/>
                  <a:gd name="T27" fmla="*/ 607 h 607"/>
                  <a:gd name="T28" fmla="*/ 191 w 610"/>
                  <a:gd name="T29" fmla="*/ 414 h 607"/>
                  <a:gd name="T30" fmla="*/ 0 w 610"/>
                  <a:gd name="T31" fmla="*/ 41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607">
                    <a:moveTo>
                      <a:pt x="0" y="414"/>
                    </a:moveTo>
                    <a:cubicBezTo>
                      <a:pt x="0" y="338"/>
                      <a:pt x="0" y="265"/>
                      <a:pt x="0" y="190"/>
                    </a:cubicBezTo>
                    <a:cubicBezTo>
                      <a:pt x="63" y="190"/>
                      <a:pt x="126" y="190"/>
                      <a:pt x="190" y="190"/>
                    </a:cubicBezTo>
                    <a:cubicBezTo>
                      <a:pt x="190" y="126"/>
                      <a:pt x="190" y="64"/>
                      <a:pt x="190" y="0"/>
                    </a:cubicBezTo>
                    <a:cubicBezTo>
                      <a:pt x="265" y="0"/>
                      <a:pt x="338" y="0"/>
                      <a:pt x="413" y="0"/>
                    </a:cubicBezTo>
                    <a:cubicBezTo>
                      <a:pt x="413" y="62"/>
                      <a:pt x="413" y="125"/>
                      <a:pt x="413" y="188"/>
                    </a:cubicBezTo>
                    <a:cubicBezTo>
                      <a:pt x="419" y="189"/>
                      <a:pt x="424" y="190"/>
                      <a:pt x="429" y="190"/>
                    </a:cubicBezTo>
                    <a:cubicBezTo>
                      <a:pt x="483" y="190"/>
                      <a:pt x="538" y="190"/>
                      <a:pt x="592" y="190"/>
                    </a:cubicBezTo>
                    <a:cubicBezTo>
                      <a:pt x="606" y="189"/>
                      <a:pt x="610" y="194"/>
                      <a:pt x="610" y="208"/>
                    </a:cubicBezTo>
                    <a:cubicBezTo>
                      <a:pt x="609" y="270"/>
                      <a:pt x="609" y="332"/>
                      <a:pt x="609" y="395"/>
                    </a:cubicBezTo>
                    <a:cubicBezTo>
                      <a:pt x="609" y="400"/>
                      <a:pt x="609" y="406"/>
                      <a:pt x="609" y="413"/>
                    </a:cubicBezTo>
                    <a:cubicBezTo>
                      <a:pt x="544" y="413"/>
                      <a:pt x="479" y="413"/>
                      <a:pt x="414" y="413"/>
                    </a:cubicBezTo>
                    <a:cubicBezTo>
                      <a:pt x="414" y="479"/>
                      <a:pt x="414" y="542"/>
                      <a:pt x="414" y="607"/>
                    </a:cubicBezTo>
                    <a:cubicBezTo>
                      <a:pt x="339" y="607"/>
                      <a:pt x="265" y="607"/>
                      <a:pt x="191" y="607"/>
                    </a:cubicBezTo>
                    <a:cubicBezTo>
                      <a:pt x="191" y="543"/>
                      <a:pt x="191" y="479"/>
                      <a:pt x="191" y="414"/>
                    </a:cubicBezTo>
                    <a:cubicBezTo>
                      <a:pt x="127" y="414"/>
                      <a:pt x="64" y="414"/>
                      <a:pt x="0" y="414"/>
                    </a:cubicBezTo>
                    <a:close/>
                  </a:path>
                </a:pathLst>
              </a:custGeom>
              <a:grpFill/>
              <a:ln w="9525">
                <a:solidFill>
                  <a:srgbClr val="2E6CA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35E87C8E-A8DD-4BD4-86E0-3C3D7EB2F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6565" y="984114"/>
                <a:ext cx="300275" cy="267680"/>
              </a:xfrm>
              <a:custGeom>
                <a:avLst/>
                <a:gdLst>
                  <a:gd name="T0" fmla="*/ 0 w 440"/>
                  <a:gd name="T1" fmla="*/ 171 h 392"/>
                  <a:gd name="T2" fmla="*/ 50 w 440"/>
                  <a:gd name="T3" fmla="*/ 122 h 392"/>
                  <a:gd name="T4" fmla="*/ 101 w 440"/>
                  <a:gd name="T5" fmla="*/ 137 h 392"/>
                  <a:gd name="T6" fmla="*/ 227 w 440"/>
                  <a:gd name="T7" fmla="*/ 137 h 392"/>
                  <a:gd name="T8" fmla="*/ 251 w 440"/>
                  <a:gd name="T9" fmla="*/ 127 h 392"/>
                  <a:gd name="T10" fmla="*/ 394 w 440"/>
                  <a:gd name="T11" fmla="*/ 0 h 392"/>
                  <a:gd name="T12" fmla="*/ 440 w 440"/>
                  <a:gd name="T13" fmla="*/ 51 h 392"/>
                  <a:gd name="T14" fmla="*/ 380 w 440"/>
                  <a:gd name="T15" fmla="*/ 105 h 392"/>
                  <a:gd name="T16" fmla="*/ 305 w 440"/>
                  <a:gd name="T17" fmla="*/ 172 h 392"/>
                  <a:gd name="T18" fmla="*/ 289 w 440"/>
                  <a:gd name="T19" fmla="*/ 206 h 392"/>
                  <a:gd name="T20" fmla="*/ 290 w 440"/>
                  <a:gd name="T21" fmla="*/ 374 h 392"/>
                  <a:gd name="T22" fmla="*/ 273 w 440"/>
                  <a:gd name="T23" fmla="*/ 392 h 392"/>
                  <a:gd name="T24" fmla="*/ 53 w 440"/>
                  <a:gd name="T25" fmla="*/ 392 h 392"/>
                  <a:gd name="T26" fmla="*/ 35 w 440"/>
                  <a:gd name="T27" fmla="*/ 374 h 392"/>
                  <a:gd name="T28" fmla="*/ 36 w 440"/>
                  <a:gd name="T29" fmla="*/ 226 h 392"/>
                  <a:gd name="T30" fmla="*/ 20 w 440"/>
                  <a:gd name="T31" fmla="*/ 189 h 392"/>
                  <a:gd name="T32" fmla="*/ 0 w 440"/>
                  <a:gd name="T33" fmla="*/ 171 h 392"/>
                  <a:gd name="T34" fmla="*/ 87 w 440"/>
                  <a:gd name="T35" fmla="*/ 340 h 392"/>
                  <a:gd name="T36" fmla="*/ 238 w 440"/>
                  <a:gd name="T37" fmla="*/ 340 h 392"/>
                  <a:gd name="T38" fmla="*/ 238 w 440"/>
                  <a:gd name="T39" fmla="*/ 232 h 392"/>
                  <a:gd name="T40" fmla="*/ 142 w 440"/>
                  <a:gd name="T41" fmla="*/ 317 h 392"/>
                  <a:gd name="T42" fmla="*/ 87 w 440"/>
                  <a:gd name="T43" fmla="*/ 259 h 392"/>
                  <a:gd name="T44" fmla="*/ 87 w 440"/>
                  <a:gd name="T45" fmla="*/ 340 h 392"/>
                  <a:gd name="T46" fmla="*/ 150 w 440"/>
                  <a:gd name="T47" fmla="*/ 218 h 392"/>
                  <a:gd name="T48" fmla="*/ 183 w 440"/>
                  <a:gd name="T49" fmla="*/ 189 h 392"/>
                  <a:gd name="T50" fmla="*/ 122 w 440"/>
                  <a:gd name="T51" fmla="*/ 189 h 392"/>
                  <a:gd name="T52" fmla="*/ 150 w 440"/>
                  <a:gd name="T53" fmla="*/ 21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0" h="392">
                    <a:moveTo>
                      <a:pt x="0" y="171"/>
                    </a:moveTo>
                    <a:cubicBezTo>
                      <a:pt x="18" y="153"/>
                      <a:pt x="33" y="138"/>
                      <a:pt x="50" y="122"/>
                    </a:cubicBezTo>
                    <a:cubicBezTo>
                      <a:pt x="61" y="142"/>
                      <a:pt x="82" y="137"/>
                      <a:pt x="101" y="137"/>
                    </a:cubicBezTo>
                    <a:cubicBezTo>
                      <a:pt x="143" y="137"/>
                      <a:pt x="185" y="138"/>
                      <a:pt x="227" y="137"/>
                    </a:cubicBezTo>
                    <a:cubicBezTo>
                      <a:pt x="235" y="136"/>
                      <a:pt x="245" y="133"/>
                      <a:pt x="251" y="127"/>
                    </a:cubicBezTo>
                    <a:cubicBezTo>
                      <a:pt x="299" y="86"/>
                      <a:pt x="346" y="44"/>
                      <a:pt x="394" y="0"/>
                    </a:cubicBezTo>
                    <a:cubicBezTo>
                      <a:pt x="409" y="17"/>
                      <a:pt x="424" y="34"/>
                      <a:pt x="440" y="51"/>
                    </a:cubicBezTo>
                    <a:cubicBezTo>
                      <a:pt x="419" y="70"/>
                      <a:pt x="400" y="87"/>
                      <a:pt x="380" y="105"/>
                    </a:cubicBezTo>
                    <a:cubicBezTo>
                      <a:pt x="355" y="127"/>
                      <a:pt x="331" y="150"/>
                      <a:pt x="305" y="172"/>
                    </a:cubicBezTo>
                    <a:cubicBezTo>
                      <a:pt x="293" y="181"/>
                      <a:pt x="289" y="191"/>
                      <a:pt x="289" y="206"/>
                    </a:cubicBezTo>
                    <a:cubicBezTo>
                      <a:pt x="290" y="262"/>
                      <a:pt x="289" y="318"/>
                      <a:pt x="290" y="374"/>
                    </a:cubicBezTo>
                    <a:cubicBezTo>
                      <a:pt x="290" y="387"/>
                      <a:pt x="287" y="392"/>
                      <a:pt x="273" y="392"/>
                    </a:cubicBezTo>
                    <a:cubicBezTo>
                      <a:pt x="200" y="391"/>
                      <a:pt x="126" y="391"/>
                      <a:pt x="53" y="392"/>
                    </a:cubicBezTo>
                    <a:cubicBezTo>
                      <a:pt x="39" y="392"/>
                      <a:pt x="35" y="388"/>
                      <a:pt x="35" y="374"/>
                    </a:cubicBezTo>
                    <a:cubicBezTo>
                      <a:pt x="36" y="324"/>
                      <a:pt x="35" y="275"/>
                      <a:pt x="36" y="226"/>
                    </a:cubicBezTo>
                    <a:cubicBezTo>
                      <a:pt x="36" y="210"/>
                      <a:pt x="33" y="198"/>
                      <a:pt x="20" y="189"/>
                    </a:cubicBezTo>
                    <a:cubicBezTo>
                      <a:pt x="13" y="183"/>
                      <a:pt x="6" y="177"/>
                      <a:pt x="0" y="171"/>
                    </a:cubicBezTo>
                    <a:close/>
                    <a:moveTo>
                      <a:pt x="87" y="340"/>
                    </a:moveTo>
                    <a:cubicBezTo>
                      <a:pt x="138" y="340"/>
                      <a:pt x="188" y="340"/>
                      <a:pt x="238" y="340"/>
                    </a:cubicBezTo>
                    <a:cubicBezTo>
                      <a:pt x="238" y="304"/>
                      <a:pt x="238" y="270"/>
                      <a:pt x="238" y="232"/>
                    </a:cubicBezTo>
                    <a:cubicBezTo>
                      <a:pt x="206" y="261"/>
                      <a:pt x="176" y="287"/>
                      <a:pt x="142" y="317"/>
                    </a:cubicBezTo>
                    <a:cubicBezTo>
                      <a:pt x="123" y="297"/>
                      <a:pt x="105" y="279"/>
                      <a:pt x="87" y="259"/>
                    </a:cubicBezTo>
                    <a:cubicBezTo>
                      <a:pt x="87" y="286"/>
                      <a:pt x="87" y="313"/>
                      <a:pt x="87" y="340"/>
                    </a:cubicBezTo>
                    <a:close/>
                    <a:moveTo>
                      <a:pt x="150" y="218"/>
                    </a:moveTo>
                    <a:cubicBezTo>
                      <a:pt x="160" y="209"/>
                      <a:pt x="170" y="200"/>
                      <a:pt x="183" y="189"/>
                    </a:cubicBezTo>
                    <a:cubicBezTo>
                      <a:pt x="159" y="189"/>
                      <a:pt x="140" y="189"/>
                      <a:pt x="122" y="189"/>
                    </a:cubicBezTo>
                    <a:cubicBezTo>
                      <a:pt x="131" y="198"/>
                      <a:pt x="140" y="207"/>
                      <a:pt x="150" y="218"/>
                    </a:cubicBezTo>
                    <a:close/>
                  </a:path>
                </a:pathLst>
              </a:custGeom>
              <a:grpFill/>
              <a:ln w="9525">
                <a:solidFill>
                  <a:srgbClr val="2E6CA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B760D2B0-EC3D-420B-A759-729083E52C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21083" y="1340347"/>
                <a:ext cx="173357" cy="172780"/>
              </a:xfrm>
              <a:custGeom>
                <a:avLst/>
                <a:gdLst>
                  <a:gd name="T0" fmla="*/ 0 w 254"/>
                  <a:gd name="T1" fmla="*/ 0 h 253"/>
                  <a:gd name="T2" fmla="*/ 253 w 254"/>
                  <a:gd name="T3" fmla="*/ 0 h 253"/>
                  <a:gd name="T4" fmla="*/ 253 w 254"/>
                  <a:gd name="T5" fmla="*/ 16 h 253"/>
                  <a:gd name="T6" fmla="*/ 254 w 254"/>
                  <a:gd name="T7" fmla="*/ 235 h 253"/>
                  <a:gd name="T8" fmla="*/ 236 w 254"/>
                  <a:gd name="T9" fmla="*/ 253 h 253"/>
                  <a:gd name="T10" fmla="*/ 16 w 254"/>
                  <a:gd name="T11" fmla="*/ 253 h 253"/>
                  <a:gd name="T12" fmla="*/ 0 w 254"/>
                  <a:gd name="T13" fmla="*/ 253 h 253"/>
                  <a:gd name="T14" fmla="*/ 0 w 254"/>
                  <a:gd name="T15" fmla="*/ 0 h 253"/>
                  <a:gd name="T16" fmla="*/ 203 w 254"/>
                  <a:gd name="T17" fmla="*/ 203 h 253"/>
                  <a:gd name="T18" fmla="*/ 203 w 254"/>
                  <a:gd name="T19" fmla="*/ 64 h 253"/>
                  <a:gd name="T20" fmla="*/ 187 w 254"/>
                  <a:gd name="T21" fmla="*/ 48 h 253"/>
                  <a:gd name="T22" fmla="*/ 66 w 254"/>
                  <a:gd name="T23" fmla="*/ 48 h 253"/>
                  <a:gd name="T24" fmla="*/ 49 w 254"/>
                  <a:gd name="T25" fmla="*/ 65 h 253"/>
                  <a:gd name="T26" fmla="*/ 50 w 254"/>
                  <a:gd name="T27" fmla="*/ 171 h 253"/>
                  <a:gd name="T28" fmla="*/ 81 w 254"/>
                  <a:gd name="T29" fmla="*/ 203 h 253"/>
                  <a:gd name="T30" fmla="*/ 203 w 254"/>
                  <a:gd name="T31" fmla="*/ 20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4" h="253">
                    <a:moveTo>
                      <a:pt x="0" y="0"/>
                    </a:moveTo>
                    <a:cubicBezTo>
                      <a:pt x="85" y="0"/>
                      <a:pt x="168" y="0"/>
                      <a:pt x="253" y="0"/>
                    </a:cubicBezTo>
                    <a:cubicBezTo>
                      <a:pt x="253" y="6"/>
                      <a:pt x="253" y="11"/>
                      <a:pt x="253" y="16"/>
                    </a:cubicBezTo>
                    <a:cubicBezTo>
                      <a:pt x="254" y="89"/>
                      <a:pt x="253" y="162"/>
                      <a:pt x="254" y="235"/>
                    </a:cubicBezTo>
                    <a:cubicBezTo>
                      <a:pt x="254" y="249"/>
                      <a:pt x="250" y="253"/>
                      <a:pt x="236" y="253"/>
                    </a:cubicBezTo>
                    <a:cubicBezTo>
                      <a:pt x="163" y="252"/>
                      <a:pt x="89" y="253"/>
                      <a:pt x="16" y="253"/>
                    </a:cubicBezTo>
                    <a:cubicBezTo>
                      <a:pt x="11" y="253"/>
                      <a:pt x="6" y="253"/>
                      <a:pt x="0" y="253"/>
                    </a:cubicBezTo>
                    <a:cubicBezTo>
                      <a:pt x="0" y="167"/>
                      <a:pt x="0" y="84"/>
                      <a:pt x="0" y="0"/>
                    </a:cubicBezTo>
                    <a:close/>
                    <a:moveTo>
                      <a:pt x="203" y="203"/>
                    </a:moveTo>
                    <a:cubicBezTo>
                      <a:pt x="203" y="155"/>
                      <a:pt x="203" y="109"/>
                      <a:pt x="203" y="64"/>
                    </a:cubicBezTo>
                    <a:cubicBezTo>
                      <a:pt x="204" y="51"/>
                      <a:pt x="199" y="48"/>
                      <a:pt x="187" y="48"/>
                    </a:cubicBezTo>
                    <a:cubicBezTo>
                      <a:pt x="146" y="49"/>
                      <a:pt x="106" y="49"/>
                      <a:pt x="66" y="48"/>
                    </a:cubicBezTo>
                    <a:cubicBezTo>
                      <a:pt x="53" y="48"/>
                      <a:pt x="49" y="53"/>
                      <a:pt x="49" y="65"/>
                    </a:cubicBezTo>
                    <a:cubicBezTo>
                      <a:pt x="50" y="100"/>
                      <a:pt x="50" y="136"/>
                      <a:pt x="50" y="171"/>
                    </a:cubicBezTo>
                    <a:cubicBezTo>
                      <a:pt x="50" y="203"/>
                      <a:pt x="50" y="203"/>
                      <a:pt x="81" y="203"/>
                    </a:cubicBezTo>
                    <a:cubicBezTo>
                      <a:pt x="121" y="203"/>
                      <a:pt x="161" y="203"/>
                      <a:pt x="203" y="203"/>
                    </a:cubicBezTo>
                    <a:close/>
                  </a:path>
                </a:pathLst>
              </a:custGeom>
              <a:grpFill/>
              <a:ln w="9525">
                <a:solidFill>
                  <a:srgbClr val="2E6CA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260B8C80-085E-498F-880B-986C090A19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21083" y="1601104"/>
                <a:ext cx="173357" cy="173357"/>
              </a:xfrm>
              <a:custGeom>
                <a:avLst/>
                <a:gdLst>
                  <a:gd name="T0" fmla="*/ 0 w 254"/>
                  <a:gd name="T1" fmla="*/ 0 h 254"/>
                  <a:gd name="T2" fmla="*/ 109 w 254"/>
                  <a:gd name="T3" fmla="*/ 0 h 254"/>
                  <a:gd name="T4" fmla="*/ 238 w 254"/>
                  <a:gd name="T5" fmla="*/ 0 h 254"/>
                  <a:gd name="T6" fmla="*/ 254 w 254"/>
                  <a:gd name="T7" fmla="*/ 15 h 254"/>
                  <a:gd name="T8" fmla="*/ 254 w 254"/>
                  <a:gd name="T9" fmla="*/ 240 h 254"/>
                  <a:gd name="T10" fmla="*/ 242 w 254"/>
                  <a:gd name="T11" fmla="*/ 254 h 254"/>
                  <a:gd name="T12" fmla="*/ 6 w 254"/>
                  <a:gd name="T13" fmla="*/ 254 h 254"/>
                  <a:gd name="T14" fmla="*/ 0 w 254"/>
                  <a:gd name="T15" fmla="*/ 253 h 254"/>
                  <a:gd name="T16" fmla="*/ 0 w 254"/>
                  <a:gd name="T17" fmla="*/ 0 h 254"/>
                  <a:gd name="T18" fmla="*/ 52 w 254"/>
                  <a:gd name="T19" fmla="*/ 51 h 254"/>
                  <a:gd name="T20" fmla="*/ 50 w 254"/>
                  <a:gd name="T21" fmla="*/ 59 h 254"/>
                  <a:gd name="T22" fmla="*/ 50 w 254"/>
                  <a:gd name="T23" fmla="*/ 193 h 254"/>
                  <a:gd name="T24" fmla="*/ 64 w 254"/>
                  <a:gd name="T25" fmla="*/ 204 h 254"/>
                  <a:gd name="T26" fmla="*/ 189 w 254"/>
                  <a:gd name="T27" fmla="*/ 205 h 254"/>
                  <a:gd name="T28" fmla="*/ 203 w 254"/>
                  <a:gd name="T29" fmla="*/ 189 h 254"/>
                  <a:gd name="T30" fmla="*/ 203 w 254"/>
                  <a:gd name="T31" fmla="*/ 83 h 254"/>
                  <a:gd name="T32" fmla="*/ 203 w 254"/>
                  <a:gd name="T33" fmla="*/ 51 h 254"/>
                  <a:gd name="T34" fmla="*/ 52 w 254"/>
                  <a:gd name="T3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4" h="254">
                    <a:moveTo>
                      <a:pt x="0" y="0"/>
                    </a:moveTo>
                    <a:cubicBezTo>
                      <a:pt x="37" y="0"/>
                      <a:pt x="73" y="0"/>
                      <a:pt x="109" y="0"/>
                    </a:cubicBezTo>
                    <a:cubicBezTo>
                      <a:pt x="152" y="0"/>
                      <a:pt x="195" y="1"/>
                      <a:pt x="238" y="0"/>
                    </a:cubicBezTo>
                    <a:cubicBezTo>
                      <a:pt x="249" y="0"/>
                      <a:pt x="254" y="3"/>
                      <a:pt x="254" y="15"/>
                    </a:cubicBezTo>
                    <a:cubicBezTo>
                      <a:pt x="253" y="90"/>
                      <a:pt x="254" y="165"/>
                      <a:pt x="254" y="240"/>
                    </a:cubicBezTo>
                    <a:cubicBezTo>
                      <a:pt x="254" y="248"/>
                      <a:pt x="254" y="254"/>
                      <a:pt x="242" y="254"/>
                    </a:cubicBezTo>
                    <a:cubicBezTo>
                      <a:pt x="163" y="254"/>
                      <a:pt x="85" y="254"/>
                      <a:pt x="6" y="254"/>
                    </a:cubicBezTo>
                    <a:cubicBezTo>
                      <a:pt x="4" y="254"/>
                      <a:pt x="3" y="253"/>
                      <a:pt x="0" y="253"/>
                    </a:cubicBezTo>
                    <a:cubicBezTo>
                      <a:pt x="0" y="169"/>
                      <a:pt x="0" y="86"/>
                      <a:pt x="0" y="0"/>
                    </a:cubicBezTo>
                    <a:close/>
                    <a:moveTo>
                      <a:pt x="52" y="51"/>
                    </a:moveTo>
                    <a:cubicBezTo>
                      <a:pt x="51" y="55"/>
                      <a:pt x="50" y="57"/>
                      <a:pt x="50" y="59"/>
                    </a:cubicBezTo>
                    <a:cubicBezTo>
                      <a:pt x="50" y="104"/>
                      <a:pt x="50" y="148"/>
                      <a:pt x="50" y="193"/>
                    </a:cubicBezTo>
                    <a:cubicBezTo>
                      <a:pt x="50" y="204"/>
                      <a:pt x="56" y="205"/>
                      <a:pt x="64" y="204"/>
                    </a:cubicBezTo>
                    <a:cubicBezTo>
                      <a:pt x="106" y="204"/>
                      <a:pt x="147" y="204"/>
                      <a:pt x="189" y="205"/>
                    </a:cubicBezTo>
                    <a:cubicBezTo>
                      <a:pt x="201" y="205"/>
                      <a:pt x="204" y="200"/>
                      <a:pt x="203" y="189"/>
                    </a:cubicBezTo>
                    <a:cubicBezTo>
                      <a:pt x="203" y="153"/>
                      <a:pt x="203" y="118"/>
                      <a:pt x="203" y="83"/>
                    </a:cubicBezTo>
                    <a:cubicBezTo>
                      <a:pt x="203" y="72"/>
                      <a:pt x="203" y="62"/>
                      <a:pt x="203" y="51"/>
                    </a:cubicBezTo>
                    <a:cubicBezTo>
                      <a:pt x="152" y="51"/>
                      <a:pt x="102" y="51"/>
                      <a:pt x="52" y="51"/>
                    </a:cubicBezTo>
                    <a:close/>
                  </a:path>
                </a:pathLst>
              </a:custGeom>
              <a:grpFill/>
              <a:ln w="9525">
                <a:solidFill>
                  <a:srgbClr val="2E6CA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cxnSp>
          <p:nvCxnSpPr>
            <p:cNvPr id="78" name="直接连接符 91">
              <a:extLst>
                <a:ext uri="{FF2B5EF4-FFF2-40B4-BE49-F238E27FC236}">
                  <a16:creationId xmlns:a16="http://schemas.microsoft.com/office/drawing/2014/main" id="{08DFC802-A509-49F6-90A0-751DA0274EBB}"/>
                </a:ext>
              </a:extLst>
            </p:cNvPr>
            <p:cNvCxnSpPr/>
            <p:nvPr/>
          </p:nvCxnSpPr>
          <p:spPr>
            <a:xfrm>
              <a:off x="4499976" y="1296379"/>
              <a:ext cx="372532" cy="0"/>
            </a:xfrm>
            <a:prstGeom prst="line">
              <a:avLst/>
            </a:prstGeom>
            <a:grpFill/>
            <a:ln w="28575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93">
              <a:extLst>
                <a:ext uri="{FF2B5EF4-FFF2-40B4-BE49-F238E27FC236}">
                  <a16:creationId xmlns:a16="http://schemas.microsoft.com/office/drawing/2014/main" id="{994B6A1C-05B9-4376-96DF-68FD2E897D2A}"/>
                </a:ext>
              </a:extLst>
            </p:cNvPr>
            <p:cNvCxnSpPr/>
            <p:nvPr/>
          </p:nvCxnSpPr>
          <p:spPr>
            <a:xfrm>
              <a:off x="4499976" y="1539309"/>
              <a:ext cx="372532" cy="0"/>
            </a:xfrm>
            <a:prstGeom prst="line">
              <a:avLst/>
            </a:prstGeom>
            <a:grpFill/>
            <a:ln w="28575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97">
              <a:extLst>
                <a:ext uri="{FF2B5EF4-FFF2-40B4-BE49-F238E27FC236}">
                  <a16:creationId xmlns:a16="http://schemas.microsoft.com/office/drawing/2014/main" id="{0576CC28-157F-4307-9EC6-D6A9A2C85314}"/>
                </a:ext>
              </a:extLst>
            </p:cNvPr>
            <p:cNvCxnSpPr/>
            <p:nvPr/>
          </p:nvCxnSpPr>
          <p:spPr>
            <a:xfrm>
              <a:off x="4460622" y="1833262"/>
              <a:ext cx="213703" cy="0"/>
            </a:xfrm>
            <a:prstGeom prst="line">
              <a:avLst/>
            </a:prstGeom>
            <a:grpFill/>
            <a:ln w="28575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 6">
            <a:extLst>
              <a:ext uri="{FF2B5EF4-FFF2-40B4-BE49-F238E27FC236}">
                <a16:creationId xmlns:a16="http://schemas.microsoft.com/office/drawing/2014/main" id="{C5FAE528-5486-4E17-AE55-4803EF26272E}"/>
              </a:ext>
            </a:extLst>
          </p:cNvPr>
          <p:cNvSpPr>
            <a:spLocks noEditPoints="1"/>
          </p:cNvSpPr>
          <p:nvPr/>
        </p:nvSpPr>
        <p:spPr bwMode="auto">
          <a:xfrm>
            <a:off x="6639696" y="3602638"/>
            <a:ext cx="628737" cy="629547"/>
          </a:xfrm>
          <a:custGeom>
            <a:avLst/>
            <a:gdLst>
              <a:gd name="T0" fmla="*/ 767 w 1536"/>
              <a:gd name="T1" fmla="*/ 1536 h 1536"/>
              <a:gd name="T2" fmla="*/ 0 w 1536"/>
              <a:gd name="T3" fmla="*/ 769 h 1536"/>
              <a:gd name="T4" fmla="*/ 768 w 1536"/>
              <a:gd name="T5" fmla="*/ 0 h 1536"/>
              <a:gd name="T6" fmla="*/ 1536 w 1536"/>
              <a:gd name="T7" fmla="*/ 770 h 1536"/>
              <a:gd name="T8" fmla="*/ 767 w 1536"/>
              <a:gd name="T9" fmla="*/ 1536 h 1536"/>
              <a:gd name="T10" fmla="*/ 1185 w 1536"/>
              <a:gd name="T11" fmla="*/ 1194 h 1536"/>
              <a:gd name="T12" fmla="*/ 1185 w 1536"/>
              <a:gd name="T13" fmla="*/ 1181 h 1536"/>
              <a:gd name="T14" fmla="*/ 1185 w 1536"/>
              <a:gd name="T15" fmla="*/ 801 h 1536"/>
              <a:gd name="T16" fmla="*/ 1174 w 1536"/>
              <a:gd name="T17" fmla="*/ 777 h 1536"/>
              <a:gd name="T18" fmla="*/ 779 w 1536"/>
              <a:gd name="T19" fmla="*/ 423 h 1536"/>
              <a:gd name="T20" fmla="*/ 767 w 1536"/>
              <a:gd name="T21" fmla="*/ 414 h 1536"/>
              <a:gd name="T22" fmla="*/ 762 w 1536"/>
              <a:gd name="T23" fmla="*/ 419 h 1536"/>
              <a:gd name="T24" fmla="*/ 360 w 1536"/>
              <a:gd name="T25" fmla="*/ 768 h 1536"/>
              <a:gd name="T26" fmla="*/ 351 w 1536"/>
              <a:gd name="T27" fmla="*/ 788 h 1536"/>
              <a:gd name="T28" fmla="*/ 350 w 1536"/>
              <a:gd name="T29" fmla="*/ 1179 h 1536"/>
              <a:gd name="T30" fmla="*/ 351 w 1536"/>
              <a:gd name="T31" fmla="*/ 1194 h 1536"/>
              <a:gd name="T32" fmla="*/ 597 w 1536"/>
              <a:gd name="T33" fmla="*/ 1194 h 1536"/>
              <a:gd name="T34" fmla="*/ 597 w 1536"/>
              <a:gd name="T35" fmla="*/ 1177 h 1536"/>
              <a:gd name="T36" fmla="*/ 597 w 1536"/>
              <a:gd name="T37" fmla="*/ 1008 h 1536"/>
              <a:gd name="T38" fmla="*/ 603 w 1536"/>
              <a:gd name="T39" fmla="*/ 957 h 1536"/>
              <a:gd name="T40" fmla="*/ 788 w 1536"/>
              <a:gd name="T41" fmla="*/ 835 h 1536"/>
              <a:gd name="T42" fmla="*/ 939 w 1536"/>
              <a:gd name="T43" fmla="*/ 1004 h 1536"/>
              <a:gd name="T44" fmla="*/ 939 w 1536"/>
              <a:gd name="T45" fmla="*/ 1176 h 1536"/>
              <a:gd name="T46" fmla="*/ 939 w 1536"/>
              <a:gd name="T47" fmla="*/ 1194 h 1536"/>
              <a:gd name="T48" fmla="*/ 1185 w 1536"/>
              <a:gd name="T49" fmla="*/ 1194 h 1536"/>
              <a:gd name="T50" fmla="*/ 768 w 1536"/>
              <a:gd name="T51" fmla="*/ 209 h 1536"/>
              <a:gd name="T52" fmla="*/ 756 w 1536"/>
              <a:gd name="T53" fmla="*/ 219 h 1536"/>
              <a:gd name="T54" fmla="*/ 470 w 1536"/>
              <a:gd name="T55" fmla="*/ 471 h 1536"/>
              <a:gd name="T56" fmla="*/ 192 w 1536"/>
              <a:gd name="T57" fmla="*/ 715 h 1536"/>
              <a:gd name="T58" fmla="*/ 187 w 1536"/>
              <a:gd name="T59" fmla="*/ 795 h 1536"/>
              <a:gd name="T60" fmla="*/ 266 w 1536"/>
              <a:gd name="T61" fmla="*/ 798 h 1536"/>
              <a:gd name="T62" fmla="*/ 760 w 1536"/>
              <a:gd name="T63" fmla="*/ 363 h 1536"/>
              <a:gd name="T64" fmla="*/ 768 w 1536"/>
              <a:gd name="T65" fmla="*/ 357 h 1536"/>
              <a:gd name="T66" fmla="*/ 774 w 1536"/>
              <a:gd name="T67" fmla="*/ 361 h 1536"/>
              <a:gd name="T68" fmla="*/ 1268 w 1536"/>
              <a:gd name="T69" fmla="*/ 796 h 1536"/>
              <a:gd name="T70" fmla="*/ 1305 w 1536"/>
              <a:gd name="T71" fmla="*/ 813 h 1536"/>
              <a:gd name="T72" fmla="*/ 1360 w 1536"/>
              <a:gd name="T73" fmla="*/ 779 h 1536"/>
              <a:gd name="T74" fmla="*/ 1343 w 1536"/>
              <a:gd name="T75" fmla="*/ 714 h 1536"/>
              <a:gd name="T76" fmla="*/ 1195 w 1536"/>
              <a:gd name="T77" fmla="*/ 584 h 1536"/>
              <a:gd name="T78" fmla="*/ 1186 w 1536"/>
              <a:gd name="T79" fmla="*/ 564 h 1536"/>
              <a:gd name="T80" fmla="*/ 1185 w 1536"/>
              <a:gd name="T81" fmla="*/ 411 h 1536"/>
              <a:gd name="T82" fmla="*/ 1157 w 1536"/>
              <a:gd name="T83" fmla="*/ 375 h 1536"/>
              <a:gd name="T84" fmla="*/ 1044 w 1536"/>
              <a:gd name="T85" fmla="*/ 374 h 1536"/>
              <a:gd name="T86" fmla="*/ 1008 w 1536"/>
              <a:gd name="T87" fmla="*/ 414 h 1536"/>
              <a:gd name="T88" fmla="*/ 1006 w 1536"/>
              <a:gd name="T89" fmla="*/ 418 h 1536"/>
              <a:gd name="T90" fmla="*/ 768 w 1536"/>
              <a:gd name="T91" fmla="*/ 209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6" h="1536">
                <a:moveTo>
                  <a:pt x="767" y="1536"/>
                </a:moveTo>
                <a:cubicBezTo>
                  <a:pt x="345" y="1535"/>
                  <a:pt x="0" y="1191"/>
                  <a:pt x="0" y="769"/>
                </a:cubicBezTo>
                <a:cubicBezTo>
                  <a:pt x="1" y="344"/>
                  <a:pt x="344" y="0"/>
                  <a:pt x="768" y="0"/>
                </a:cubicBezTo>
                <a:cubicBezTo>
                  <a:pt x="1192" y="0"/>
                  <a:pt x="1536" y="345"/>
                  <a:pt x="1536" y="770"/>
                </a:cubicBezTo>
                <a:cubicBezTo>
                  <a:pt x="1535" y="1193"/>
                  <a:pt x="1190" y="1536"/>
                  <a:pt x="767" y="1536"/>
                </a:cubicBezTo>
                <a:close/>
                <a:moveTo>
                  <a:pt x="1185" y="1194"/>
                </a:moveTo>
                <a:cubicBezTo>
                  <a:pt x="1185" y="1189"/>
                  <a:pt x="1185" y="1185"/>
                  <a:pt x="1185" y="1181"/>
                </a:cubicBezTo>
                <a:cubicBezTo>
                  <a:pt x="1185" y="1054"/>
                  <a:pt x="1185" y="928"/>
                  <a:pt x="1185" y="801"/>
                </a:cubicBezTo>
                <a:cubicBezTo>
                  <a:pt x="1186" y="791"/>
                  <a:pt x="1182" y="784"/>
                  <a:pt x="1174" y="777"/>
                </a:cubicBezTo>
                <a:cubicBezTo>
                  <a:pt x="1042" y="659"/>
                  <a:pt x="911" y="541"/>
                  <a:pt x="779" y="423"/>
                </a:cubicBezTo>
                <a:cubicBezTo>
                  <a:pt x="775" y="420"/>
                  <a:pt x="771" y="417"/>
                  <a:pt x="767" y="414"/>
                </a:cubicBezTo>
                <a:cubicBezTo>
                  <a:pt x="765" y="416"/>
                  <a:pt x="763" y="418"/>
                  <a:pt x="762" y="419"/>
                </a:cubicBezTo>
                <a:cubicBezTo>
                  <a:pt x="628" y="535"/>
                  <a:pt x="493" y="651"/>
                  <a:pt x="360" y="768"/>
                </a:cubicBezTo>
                <a:cubicBezTo>
                  <a:pt x="354" y="772"/>
                  <a:pt x="351" y="781"/>
                  <a:pt x="351" y="788"/>
                </a:cubicBezTo>
                <a:cubicBezTo>
                  <a:pt x="350" y="918"/>
                  <a:pt x="350" y="1049"/>
                  <a:pt x="350" y="1179"/>
                </a:cubicBezTo>
                <a:cubicBezTo>
                  <a:pt x="350" y="1184"/>
                  <a:pt x="351" y="1189"/>
                  <a:pt x="351" y="1194"/>
                </a:cubicBezTo>
                <a:cubicBezTo>
                  <a:pt x="433" y="1194"/>
                  <a:pt x="514" y="1194"/>
                  <a:pt x="597" y="1194"/>
                </a:cubicBezTo>
                <a:cubicBezTo>
                  <a:pt x="597" y="1188"/>
                  <a:pt x="597" y="1183"/>
                  <a:pt x="597" y="1177"/>
                </a:cubicBezTo>
                <a:cubicBezTo>
                  <a:pt x="597" y="1121"/>
                  <a:pt x="596" y="1064"/>
                  <a:pt x="597" y="1008"/>
                </a:cubicBezTo>
                <a:cubicBezTo>
                  <a:pt x="597" y="991"/>
                  <a:pt x="599" y="974"/>
                  <a:pt x="603" y="957"/>
                </a:cubicBezTo>
                <a:cubicBezTo>
                  <a:pt x="626" y="877"/>
                  <a:pt x="706" y="824"/>
                  <a:pt x="788" y="835"/>
                </a:cubicBezTo>
                <a:cubicBezTo>
                  <a:pt x="875" y="846"/>
                  <a:pt x="938" y="917"/>
                  <a:pt x="939" y="1004"/>
                </a:cubicBezTo>
                <a:cubicBezTo>
                  <a:pt x="939" y="1061"/>
                  <a:pt x="939" y="1119"/>
                  <a:pt x="939" y="1176"/>
                </a:cubicBezTo>
                <a:cubicBezTo>
                  <a:pt x="939" y="1182"/>
                  <a:pt x="939" y="1188"/>
                  <a:pt x="939" y="1194"/>
                </a:cubicBezTo>
                <a:cubicBezTo>
                  <a:pt x="1022" y="1194"/>
                  <a:pt x="1103" y="1194"/>
                  <a:pt x="1185" y="1194"/>
                </a:cubicBezTo>
                <a:close/>
                <a:moveTo>
                  <a:pt x="768" y="209"/>
                </a:moveTo>
                <a:cubicBezTo>
                  <a:pt x="763" y="213"/>
                  <a:pt x="760" y="216"/>
                  <a:pt x="756" y="219"/>
                </a:cubicBezTo>
                <a:cubicBezTo>
                  <a:pt x="660" y="303"/>
                  <a:pt x="565" y="387"/>
                  <a:pt x="470" y="471"/>
                </a:cubicBezTo>
                <a:cubicBezTo>
                  <a:pt x="377" y="552"/>
                  <a:pt x="284" y="634"/>
                  <a:pt x="192" y="715"/>
                </a:cubicBezTo>
                <a:cubicBezTo>
                  <a:pt x="167" y="737"/>
                  <a:pt x="165" y="772"/>
                  <a:pt x="187" y="795"/>
                </a:cubicBezTo>
                <a:cubicBezTo>
                  <a:pt x="208" y="818"/>
                  <a:pt x="242" y="819"/>
                  <a:pt x="266" y="798"/>
                </a:cubicBezTo>
                <a:cubicBezTo>
                  <a:pt x="431" y="653"/>
                  <a:pt x="596" y="508"/>
                  <a:pt x="760" y="363"/>
                </a:cubicBezTo>
                <a:cubicBezTo>
                  <a:pt x="763" y="361"/>
                  <a:pt x="766" y="359"/>
                  <a:pt x="768" y="357"/>
                </a:cubicBezTo>
                <a:cubicBezTo>
                  <a:pt x="771" y="359"/>
                  <a:pt x="772" y="360"/>
                  <a:pt x="774" y="361"/>
                </a:cubicBezTo>
                <a:cubicBezTo>
                  <a:pt x="939" y="506"/>
                  <a:pt x="1103" y="651"/>
                  <a:pt x="1268" y="796"/>
                </a:cubicBezTo>
                <a:cubicBezTo>
                  <a:pt x="1278" y="804"/>
                  <a:pt x="1292" y="811"/>
                  <a:pt x="1305" y="813"/>
                </a:cubicBezTo>
                <a:cubicBezTo>
                  <a:pt x="1329" y="816"/>
                  <a:pt x="1351" y="801"/>
                  <a:pt x="1360" y="779"/>
                </a:cubicBezTo>
                <a:cubicBezTo>
                  <a:pt x="1369" y="756"/>
                  <a:pt x="1363" y="731"/>
                  <a:pt x="1343" y="714"/>
                </a:cubicBezTo>
                <a:cubicBezTo>
                  <a:pt x="1293" y="671"/>
                  <a:pt x="1244" y="628"/>
                  <a:pt x="1195" y="584"/>
                </a:cubicBezTo>
                <a:cubicBezTo>
                  <a:pt x="1190" y="579"/>
                  <a:pt x="1186" y="571"/>
                  <a:pt x="1186" y="564"/>
                </a:cubicBezTo>
                <a:cubicBezTo>
                  <a:pt x="1185" y="513"/>
                  <a:pt x="1185" y="462"/>
                  <a:pt x="1185" y="411"/>
                </a:cubicBezTo>
                <a:cubicBezTo>
                  <a:pt x="1185" y="387"/>
                  <a:pt x="1181" y="381"/>
                  <a:pt x="1157" y="375"/>
                </a:cubicBezTo>
                <a:cubicBezTo>
                  <a:pt x="1120" y="366"/>
                  <a:pt x="1082" y="366"/>
                  <a:pt x="1044" y="374"/>
                </a:cubicBezTo>
                <a:cubicBezTo>
                  <a:pt x="1014" y="380"/>
                  <a:pt x="1011" y="383"/>
                  <a:pt x="1008" y="414"/>
                </a:cubicBezTo>
                <a:cubicBezTo>
                  <a:pt x="1008" y="415"/>
                  <a:pt x="1007" y="416"/>
                  <a:pt x="1006" y="418"/>
                </a:cubicBezTo>
                <a:cubicBezTo>
                  <a:pt x="927" y="348"/>
                  <a:pt x="848" y="279"/>
                  <a:pt x="768" y="20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88" name="圖片 87">
            <a:extLst>
              <a:ext uri="{FF2B5EF4-FFF2-40B4-BE49-F238E27FC236}">
                <a16:creationId xmlns:a16="http://schemas.microsoft.com/office/drawing/2014/main" id="{C1C9BBDF-F9DA-4153-A7DC-D12B81FC45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58" y="2754751"/>
            <a:ext cx="936172" cy="936172"/>
          </a:xfrm>
          <a:prstGeom prst="rect">
            <a:avLst/>
          </a:prstGeom>
          <a:effectLst/>
        </p:spPr>
      </p:pic>
      <p:grpSp>
        <p:nvGrpSpPr>
          <p:cNvPr id="91" name="群組 90">
            <a:extLst>
              <a:ext uri="{FF2B5EF4-FFF2-40B4-BE49-F238E27FC236}">
                <a16:creationId xmlns:a16="http://schemas.microsoft.com/office/drawing/2014/main" id="{1EDD5DE7-7C8C-433E-B9E2-BFAD94AE784F}"/>
              </a:ext>
            </a:extLst>
          </p:cNvPr>
          <p:cNvGrpSpPr/>
          <p:nvPr/>
        </p:nvGrpSpPr>
        <p:grpSpPr>
          <a:xfrm>
            <a:off x="9126033" y="2276890"/>
            <a:ext cx="433388" cy="671513"/>
            <a:chOff x="7427426" y="1782195"/>
            <a:chExt cx="433388" cy="671513"/>
          </a:xfrm>
          <a:solidFill>
            <a:srgbClr val="2E6CA4"/>
          </a:solidFill>
        </p:grpSpPr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787C997-82BC-4629-9815-79B3726A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426" y="2121920"/>
              <a:ext cx="433388" cy="331788"/>
            </a:xfrm>
            <a:custGeom>
              <a:avLst/>
              <a:gdLst>
                <a:gd name="T0" fmla="*/ 0 w 115"/>
                <a:gd name="T1" fmla="*/ 88 h 88"/>
                <a:gd name="T2" fmla="*/ 4 w 115"/>
                <a:gd name="T3" fmla="*/ 8 h 88"/>
                <a:gd name="T4" fmla="*/ 61 w 115"/>
                <a:gd name="T5" fmla="*/ 29 h 88"/>
                <a:gd name="T6" fmla="*/ 115 w 115"/>
                <a:gd name="T7" fmla="*/ 9 h 88"/>
                <a:gd name="T8" fmla="*/ 115 w 115"/>
                <a:gd name="T9" fmla="*/ 87 h 88"/>
                <a:gd name="T10" fmla="*/ 104 w 115"/>
                <a:gd name="T11" fmla="*/ 88 h 88"/>
                <a:gd name="T12" fmla="*/ 0 w 115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8">
                  <a:moveTo>
                    <a:pt x="0" y="88"/>
                  </a:moveTo>
                  <a:cubicBezTo>
                    <a:pt x="1" y="61"/>
                    <a:pt x="2" y="35"/>
                    <a:pt x="4" y="8"/>
                  </a:cubicBezTo>
                  <a:cubicBezTo>
                    <a:pt x="25" y="8"/>
                    <a:pt x="47" y="0"/>
                    <a:pt x="61" y="29"/>
                  </a:cubicBezTo>
                  <a:cubicBezTo>
                    <a:pt x="73" y="4"/>
                    <a:pt x="93" y="5"/>
                    <a:pt x="115" y="9"/>
                  </a:cubicBezTo>
                  <a:cubicBezTo>
                    <a:pt x="115" y="34"/>
                    <a:pt x="115" y="60"/>
                    <a:pt x="115" y="87"/>
                  </a:cubicBezTo>
                  <a:cubicBezTo>
                    <a:pt x="112" y="88"/>
                    <a:pt x="108" y="88"/>
                    <a:pt x="104" y="88"/>
                  </a:cubicBezTo>
                  <a:cubicBezTo>
                    <a:pt x="70" y="88"/>
                    <a:pt x="36" y="88"/>
                    <a:pt x="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BDCEA54-E468-4919-8B07-7CDD1CA24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2988" y="1782195"/>
              <a:ext cx="344488" cy="344488"/>
            </a:xfrm>
            <a:custGeom>
              <a:avLst/>
              <a:gdLst>
                <a:gd name="T0" fmla="*/ 46 w 91"/>
                <a:gd name="T1" fmla="*/ 0 h 91"/>
                <a:gd name="T2" fmla="*/ 91 w 91"/>
                <a:gd name="T3" fmla="*/ 45 h 91"/>
                <a:gd name="T4" fmla="*/ 45 w 91"/>
                <a:gd name="T5" fmla="*/ 91 h 91"/>
                <a:gd name="T6" fmla="*/ 0 w 91"/>
                <a:gd name="T7" fmla="*/ 45 h 91"/>
                <a:gd name="T8" fmla="*/ 46 w 91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71" y="0"/>
                    <a:pt x="91" y="21"/>
                    <a:pt x="91" y="45"/>
                  </a:cubicBezTo>
                  <a:cubicBezTo>
                    <a:pt x="91" y="70"/>
                    <a:pt x="69" y="91"/>
                    <a:pt x="45" y="91"/>
                  </a:cubicBezTo>
                  <a:cubicBezTo>
                    <a:pt x="21" y="90"/>
                    <a:pt x="0" y="70"/>
                    <a:pt x="0" y="45"/>
                  </a:cubicBezTo>
                  <a:cubicBezTo>
                    <a:pt x="0" y="21"/>
                    <a:pt x="21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92" name="Freeform 63">
            <a:extLst>
              <a:ext uri="{FF2B5EF4-FFF2-40B4-BE49-F238E27FC236}">
                <a16:creationId xmlns:a16="http://schemas.microsoft.com/office/drawing/2014/main" id="{5BF24538-3050-4D79-80B3-2BF40761E493}"/>
              </a:ext>
            </a:extLst>
          </p:cNvPr>
          <p:cNvSpPr>
            <a:spLocks/>
          </p:cNvSpPr>
          <p:nvPr/>
        </p:nvSpPr>
        <p:spPr bwMode="auto">
          <a:xfrm>
            <a:off x="9013797" y="3671823"/>
            <a:ext cx="698082" cy="636486"/>
          </a:xfrm>
          <a:custGeom>
            <a:avLst/>
            <a:gdLst>
              <a:gd name="T0" fmla="*/ 136 w 272"/>
              <a:gd name="T1" fmla="*/ 52 h 248"/>
              <a:gd name="T2" fmla="*/ 136 w 272"/>
              <a:gd name="T3" fmla="*/ 52 h 248"/>
              <a:gd name="T4" fmla="*/ 130 w 272"/>
              <a:gd name="T5" fmla="*/ 40 h 248"/>
              <a:gd name="T6" fmla="*/ 124 w 272"/>
              <a:gd name="T7" fmla="*/ 28 h 248"/>
              <a:gd name="T8" fmla="*/ 118 w 272"/>
              <a:gd name="T9" fmla="*/ 20 h 248"/>
              <a:gd name="T10" fmla="*/ 110 w 272"/>
              <a:gd name="T11" fmla="*/ 12 h 248"/>
              <a:gd name="T12" fmla="*/ 100 w 272"/>
              <a:gd name="T13" fmla="*/ 6 h 248"/>
              <a:gd name="T14" fmla="*/ 90 w 272"/>
              <a:gd name="T15" fmla="*/ 2 h 248"/>
              <a:gd name="T16" fmla="*/ 78 w 272"/>
              <a:gd name="T17" fmla="*/ 0 h 248"/>
              <a:gd name="T18" fmla="*/ 66 w 272"/>
              <a:gd name="T19" fmla="*/ 0 h 248"/>
              <a:gd name="T20" fmla="*/ 66 w 272"/>
              <a:gd name="T21" fmla="*/ 0 h 248"/>
              <a:gd name="T22" fmla="*/ 50 w 272"/>
              <a:gd name="T23" fmla="*/ 2 h 248"/>
              <a:gd name="T24" fmla="*/ 34 w 272"/>
              <a:gd name="T25" fmla="*/ 8 h 248"/>
              <a:gd name="T26" fmla="*/ 22 w 272"/>
              <a:gd name="T27" fmla="*/ 16 h 248"/>
              <a:gd name="T28" fmla="*/ 14 w 272"/>
              <a:gd name="T29" fmla="*/ 26 h 248"/>
              <a:gd name="T30" fmla="*/ 8 w 272"/>
              <a:gd name="T31" fmla="*/ 38 h 248"/>
              <a:gd name="T32" fmla="*/ 2 w 272"/>
              <a:gd name="T33" fmla="*/ 52 h 248"/>
              <a:gd name="T34" fmla="*/ 0 w 272"/>
              <a:gd name="T35" fmla="*/ 68 h 248"/>
              <a:gd name="T36" fmla="*/ 2 w 272"/>
              <a:gd name="T37" fmla="*/ 84 h 248"/>
              <a:gd name="T38" fmla="*/ 2 w 272"/>
              <a:gd name="T39" fmla="*/ 84 h 248"/>
              <a:gd name="T40" fmla="*/ 4 w 272"/>
              <a:gd name="T41" fmla="*/ 94 h 248"/>
              <a:gd name="T42" fmla="*/ 6 w 272"/>
              <a:gd name="T43" fmla="*/ 104 h 248"/>
              <a:gd name="T44" fmla="*/ 12 w 272"/>
              <a:gd name="T45" fmla="*/ 114 h 248"/>
              <a:gd name="T46" fmla="*/ 18 w 272"/>
              <a:gd name="T47" fmla="*/ 124 h 248"/>
              <a:gd name="T48" fmla="*/ 32 w 272"/>
              <a:gd name="T49" fmla="*/ 142 h 248"/>
              <a:gd name="T50" fmla="*/ 50 w 272"/>
              <a:gd name="T51" fmla="*/ 160 h 248"/>
              <a:gd name="T52" fmla="*/ 92 w 272"/>
              <a:gd name="T53" fmla="*/ 200 h 248"/>
              <a:gd name="T54" fmla="*/ 114 w 272"/>
              <a:gd name="T55" fmla="*/ 222 h 248"/>
              <a:gd name="T56" fmla="*/ 134 w 272"/>
              <a:gd name="T57" fmla="*/ 248 h 248"/>
              <a:gd name="T58" fmla="*/ 134 w 272"/>
              <a:gd name="T59" fmla="*/ 248 h 248"/>
              <a:gd name="T60" fmla="*/ 156 w 272"/>
              <a:gd name="T61" fmla="*/ 222 h 248"/>
              <a:gd name="T62" fmla="*/ 178 w 272"/>
              <a:gd name="T63" fmla="*/ 200 h 248"/>
              <a:gd name="T64" fmla="*/ 220 w 272"/>
              <a:gd name="T65" fmla="*/ 162 h 248"/>
              <a:gd name="T66" fmla="*/ 238 w 272"/>
              <a:gd name="T67" fmla="*/ 144 h 248"/>
              <a:gd name="T68" fmla="*/ 254 w 272"/>
              <a:gd name="T69" fmla="*/ 126 h 248"/>
              <a:gd name="T70" fmla="*/ 260 w 272"/>
              <a:gd name="T71" fmla="*/ 116 h 248"/>
              <a:gd name="T72" fmla="*/ 266 w 272"/>
              <a:gd name="T73" fmla="*/ 106 h 248"/>
              <a:gd name="T74" fmla="*/ 268 w 272"/>
              <a:gd name="T75" fmla="*/ 96 h 248"/>
              <a:gd name="T76" fmla="*/ 270 w 272"/>
              <a:gd name="T77" fmla="*/ 86 h 248"/>
              <a:gd name="T78" fmla="*/ 270 w 272"/>
              <a:gd name="T79" fmla="*/ 86 h 248"/>
              <a:gd name="T80" fmla="*/ 272 w 272"/>
              <a:gd name="T81" fmla="*/ 70 h 248"/>
              <a:gd name="T82" fmla="*/ 270 w 272"/>
              <a:gd name="T83" fmla="*/ 54 h 248"/>
              <a:gd name="T84" fmla="*/ 266 w 272"/>
              <a:gd name="T85" fmla="*/ 40 h 248"/>
              <a:gd name="T86" fmla="*/ 260 w 272"/>
              <a:gd name="T87" fmla="*/ 28 h 248"/>
              <a:gd name="T88" fmla="*/ 250 w 272"/>
              <a:gd name="T89" fmla="*/ 18 h 248"/>
              <a:gd name="T90" fmla="*/ 238 w 272"/>
              <a:gd name="T91" fmla="*/ 10 h 248"/>
              <a:gd name="T92" fmla="*/ 224 w 272"/>
              <a:gd name="T93" fmla="*/ 4 h 248"/>
              <a:gd name="T94" fmla="*/ 208 w 272"/>
              <a:gd name="T95" fmla="*/ 2 h 248"/>
              <a:gd name="T96" fmla="*/ 208 w 272"/>
              <a:gd name="T97" fmla="*/ 2 h 248"/>
              <a:gd name="T98" fmla="*/ 194 w 272"/>
              <a:gd name="T99" fmla="*/ 2 h 248"/>
              <a:gd name="T100" fmla="*/ 184 w 272"/>
              <a:gd name="T101" fmla="*/ 4 h 248"/>
              <a:gd name="T102" fmla="*/ 174 w 272"/>
              <a:gd name="T103" fmla="*/ 8 h 248"/>
              <a:gd name="T104" fmla="*/ 164 w 272"/>
              <a:gd name="T105" fmla="*/ 12 h 248"/>
              <a:gd name="T106" fmla="*/ 156 w 272"/>
              <a:gd name="T107" fmla="*/ 20 h 248"/>
              <a:gd name="T108" fmla="*/ 148 w 272"/>
              <a:gd name="T109" fmla="*/ 30 h 248"/>
              <a:gd name="T110" fmla="*/ 142 w 272"/>
              <a:gd name="T111" fmla="*/ 40 h 248"/>
              <a:gd name="T112" fmla="*/ 136 w 272"/>
              <a:gd name="T113" fmla="*/ 52 h 248"/>
              <a:gd name="T114" fmla="*/ 136 w 272"/>
              <a:gd name="T115" fmla="*/ 5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2" h="248">
                <a:moveTo>
                  <a:pt x="136" y="52"/>
                </a:moveTo>
                <a:lnTo>
                  <a:pt x="136" y="52"/>
                </a:lnTo>
                <a:lnTo>
                  <a:pt x="130" y="40"/>
                </a:lnTo>
                <a:lnTo>
                  <a:pt x="124" y="28"/>
                </a:lnTo>
                <a:lnTo>
                  <a:pt x="118" y="20"/>
                </a:lnTo>
                <a:lnTo>
                  <a:pt x="110" y="12"/>
                </a:lnTo>
                <a:lnTo>
                  <a:pt x="100" y="6"/>
                </a:lnTo>
                <a:lnTo>
                  <a:pt x="90" y="2"/>
                </a:lnTo>
                <a:lnTo>
                  <a:pt x="78" y="0"/>
                </a:lnTo>
                <a:lnTo>
                  <a:pt x="66" y="0"/>
                </a:lnTo>
                <a:lnTo>
                  <a:pt x="66" y="0"/>
                </a:lnTo>
                <a:lnTo>
                  <a:pt x="50" y="2"/>
                </a:lnTo>
                <a:lnTo>
                  <a:pt x="34" y="8"/>
                </a:lnTo>
                <a:lnTo>
                  <a:pt x="22" y="16"/>
                </a:lnTo>
                <a:lnTo>
                  <a:pt x="14" y="26"/>
                </a:lnTo>
                <a:lnTo>
                  <a:pt x="8" y="38"/>
                </a:lnTo>
                <a:lnTo>
                  <a:pt x="2" y="52"/>
                </a:lnTo>
                <a:lnTo>
                  <a:pt x="0" y="68"/>
                </a:lnTo>
                <a:lnTo>
                  <a:pt x="2" y="84"/>
                </a:lnTo>
                <a:lnTo>
                  <a:pt x="2" y="84"/>
                </a:lnTo>
                <a:lnTo>
                  <a:pt x="4" y="94"/>
                </a:lnTo>
                <a:lnTo>
                  <a:pt x="6" y="104"/>
                </a:lnTo>
                <a:lnTo>
                  <a:pt x="12" y="114"/>
                </a:lnTo>
                <a:lnTo>
                  <a:pt x="18" y="124"/>
                </a:lnTo>
                <a:lnTo>
                  <a:pt x="32" y="142"/>
                </a:lnTo>
                <a:lnTo>
                  <a:pt x="50" y="160"/>
                </a:lnTo>
                <a:lnTo>
                  <a:pt x="92" y="200"/>
                </a:lnTo>
                <a:lnTo>
                  <a:pt x="114" y="222"/>
                </a:lnTo>
                <a:lnTo>
                  <a:pt x="134" y="248"/>
                </a:lnTo>
                <a:lnTo>
                  <a:pt x="134" y="248"/>
                </a:lnTo>
                <a:lnTo>
                  <a:pt x="156" y="222"/>
                </a:lnTo>
                <a:lnTo>
                  <a:pt x="178" y="200"/>
                </a:lnTo>
                <a:lnTo>
                  <a:pt x="220" y="162"/>
                </a:lnTo>
                <a:lnTo>
                  <a:pt x="238" y="144"/>
                </a:lnTo>
                <a:lnTo>
                  <a:pt x="254" y="126"/>
                </a:lnTo>
                <a:lnTo>
                  <a:pt x="260" y="116"/>
                </a:lnTo>
                <a:lnTo>
                  <a:pt x="266" y="106"/>
                </a:lnTo>
                <a:lnTo>
                  <a:pt x="268" y="96"/>
                </a:lnTo>
                <a:lnTo>
                  <a:pt x="270" y="86"/>
                </a:lnTo>
                <a:lnTo>
                  <a:pt x="270" y="86"/>
                </a:lnTo>
                <a:lnTo>
                  <a:pt x="272" y="70"/>
                </a:lnTo>
                <a:lnTo>
                  <a:pt x="270" y="54"/>
                </a:lnTo>
                <a:lnTo>
                  <a:pt x="266" y="40"/>
                </a:lnTo>
                <a:lnTo>
                  <a:pt x="260" y="28"/>
                </a:lnTo>
                <a:lnTo>
                  <a:pt x="250" y="18"/>
                </a:lnTo>
                <a:lnTo>
                  <a:pt x="238" y="10"/>
                </a:lnTo>
                <a:lnTo>
                  <a:pt x="224" y="4"/>
                </a:lnTo>
                <a:lnTo>
                  <a:pt x="208" y="2"/>
                </a:lnTo>
                <a:lnTo>
                  <a:pt x="208" y="2"/>
                </a:lnTo>
                <a:lnTo>
                  <a:pt x="194" y="2"/>
                </a:lnTo>
                <a:lnTo>
                  <a:pt x="184" y="4"/>
                </a:lnTo>
                <a:lnTo>
                  <a:pt x="174" y="8"/>
                </a:lnTo>
                <a:lnTo>
                  <a:pt x="164" y="12"/>
                </a:lnTo>
                <a:lnTo>
                  <a:pt x="156" y="20"/>
                </a:lnTo>
                <a:lnTo>
                  <a:pt x="148" y="30"/>
                </a:lnTo>
                <a:lnTo>
                  <a:pt x="142" y="40"/>
                </a:lnTo>
                <a:lnTo>
                  <a:pt x="136" y="52"/>
                </a:lnTo>
                <a:lnTo>
                  <a:pt x="136" y="52"/>
                </a:lnTo>
                <a:close/>
              </a:path>
            </a:pathLst>
          </a:custGeom>
          <a:solidFill>
            <a:srgbClr val="2E6C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7163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148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微软雅黑</vt:lpstr>
      <vt:lpstr>標楷體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Rock</cp:lastModifiedBy>
  <cp:revision>74</cp:revision>
  <dcterms:created xsi:type="dcterms:W3CDTF">2015-02-03T00:09:54Z</dcterms:created>
  <dcterms:modified xsi:type="dcterms:W3CDTF">2019-07-11T15:58:51Z</dcterms:modified>
</cp:coreProperties>
</file>