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E749-4F4D-940E-D10F-FD2E213F0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EE1DE-3F5C-3733-656E-10AC00399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DE234-9A91-AD38-6BC5-45156F32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A3A3-09A9-49E8-A8C3-38264FD00404}" type="datetimeFigureOut">
              <a:rPr lang="es-PE" smtClean="0"/>
              <a:t>9/04/2024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4A014-20DF-C680-8821-EE270A80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90D52-A139-B3C2-9CC8-6B8D4489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8F41-0507-4856-AE6C-0CA90BF9C7A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202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EAC5-A2E0-13C6-5202-C2F603CB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3E1AC-8475-8D30-1D9F-2D7138E74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BC5DD-BB47-633A-09F7-8AF7470D4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A3A3-09A9-49E8-A8C3-38264FD00404}" type="datetimeFigureOut">
              <a:rPr lang="es-PE" smtClean="0"/>
              <a:t>9/04/2024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3E9DC-7866-4BCD-6388-57E35D13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638B5-9BDA-62E5-AA05-30C2EB09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8F41-0507-4856-AE6C-0CA90BF9C7A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88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15573-8394-E120-BFAA-A40EF4E47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E2465-7716-59DE-A33A-881F44948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30EFB-4B69-DA50-AF55-4173265F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A3A3-09A9-49E8-A8C3-38264FD00404}" type="datetimeFigureOut">
              <a:rPr lang="es-PE" smtClean="0"/>
              <a:t>9/04/2024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B3D74-CB1D-0344-B57D-CB9E6432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F993B-9DC2-E654-FE70-F15EF3C7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8F41-0507-4856-AE6C-0CA90BF9C7A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43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B543-8FF3-1962-2374-4C50D9CE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461BA-2577-8E17-6AA2-37F238F8E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5132D-9902-9C0E-474E-E31DAFBF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A3A3-09A9-49E8-A8C3-38264FD00404}" type="datetimeFigureOut">
              <a:rPr lang="es-PE" smtClean="0"/>
              <a:t>9/04/2024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2C0F7-EE00-CA34-1100-0F37CC8B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544EF-FD36-5A29-EAD0-F4D0CDFB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8F41-0507-4856-AE6C-0CA90BF9C7A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84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3660-4A2C-194D-C67B-FECA78F7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E153C-EF01-1B1F-D9CE-5920CACC8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CF031-BD4B-FA80-E8FA-59FECCAA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A3A3-09A9-49E8-A8C3-38264FD00404}" type="datetimeFigureOut">
              <a:rPr lang="es-PE" smtClean="0"/>
              <a:t>9/04/2024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58A8E-3FCA-2E48-0F99-0C38D8C6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79F40-EF7F-7067-4359-96FBF278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8F41-0507-4856-AE6C-0CA90BF9C7A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595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4538-B503-8FEA-6994-4A2FF59E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47CF7-00F4-23D9-91DC-923F2AD96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65427-21C8-508B-5BB0-177846074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C63B0-DA94-7F77-684F-65983DCAC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A3A3-09A9-49E8-A8C3-38264FD00404}" type="datetimeFigureOut">
              <a:rPr lang="es-PE" smtClean="0"/>
              <a:t>9/04/2024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C6EB6-C2B2-CC17-DBC9-5DF816FE1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B840C-5523-65A4-7EE9-65183361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8F41-0507-4856-AE6C-0CA90BF9C7A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528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6A16-CCF0-F66B-DC19-1E9CBBF1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93AD4-774A-A612-A10A-220E85454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14CDF-AA5C-D912-7F94-5215D5EE6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797F5-29A5-249E-6F22-4F61EF141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6EFDC-8E8B-B168-E003-0026E52E2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0BC5C-CC1E-299C-D145-B1D1AAADF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A3A3-09A9-49E8-A8C3-38264FD00404}" type="datetimeFigureOut">
              <a:rPr lang="es-PE" smtClean="0"/>
              <a:t>9/04/2024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3C3D4-982E-AF7B-5752-6A6D19F7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BCCFAE-B21A-FAD7-3117-F377DE38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8F41-0507-4856-AE6C-0CA90BF9C7A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834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FA0C-BFB0-0178-D0FB-81759C60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058FC-22D8-115A-88F7-A5B42834B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A3A3-09A9-49E8-A8C3-38264FD00404}" type="datetimeFigureOut">
              <a:rPr lang="es-PE" smtClean="0"/>
              <a:t>9/04/2024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7500B-D04C-9587-19C3-9B49ACD3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95C3D-2017-6932-B93D-313D3700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8F41-0507-4856-AE6C-0CA90BF9C7A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990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906607-8676-0752-2B8E-DF73EAD9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A3A3-09A9-49E8-A8C3-38264FD00404}" type="datetimeFigureOut">
              <a:rPr lang="es-PE" smtClean="0"/>
              <a:t>9/04/2024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551054-6A2A-469F-D38A-B9CA3646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DCFC0-22B7-F422-0400-0A6F41E9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8F41-0507-4856-AE6C-0CA90BF9C7A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462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D641-0999-C5E0-E904-7497EECF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56219-5586-7368-C18E-ABEA5830E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10353-6321-E271-4DED-E8B914D2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7DD75-E27E-7B2D-8382-0A4345454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A3A3-09A9-49E8-A8C3-38264FD00404}" type="datetimeFigureOut">
              <a:rPr lang="es-PE" smtClean="0"/>
              <a:t>9/04/2024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F489C-3691-BBEA-6AF2-3338327A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399BF-E586-A6B8-00BA-1379F8278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8F41-0507-4856-AE6C-0CA90BF9C7A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240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F6B8-9560-A44B-D9BB-943696D83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3280CF-3CFC-8A36-DC8A-C95181173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51A3A-02DD-D24C-CA6E-928733E27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C14FD-40B5-A78B-1284-33A56F64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A3A3-09A9-49E8-A8C3-38264FD00404}" type="datetimeFigureOut">
              <a:rPr lang="es-PE" smtClean="0"/>
              <a:t>9/04/2024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B3B32-6611-3D0B-38E1-C38A2C07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9E01C-3B38-2125-31DD-B99609C7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8F41-0507-4856-AE6C-0CA90BF9C7A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647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251F4-21A3-CB6D-AB0E-BD29DBB8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2EA59-BE4B-6D2E-4300-8BC8E6A91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4F37F-5BDC-7AF2-C909-7A8A83C15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4A3A3-09A9-49E8-A8C3-38264FD00404}" type="datetimeFigureOut">
              <a:rPr lang="es-PE" smtClean="0"/>
              <a:t>9/04/2024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5E0EB-A238-3F03-ADE5-E510EE656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F9F3F-3AD2-E414-331C-7CF490F6B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C8F41-0507-4856-AE6C-0CA90BF9C7A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356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D8AFFE-9D6A-C29A-DF63-567B06436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27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Usuario</dc:creator>
  <cp:lastModifiedBy>Usuario</cp:lastModifiedBy>
  <cp:revision>1</cp:revision>
  <dcterms:created xsi:type="dcterms:W3CDTF">2024-04-09T17:36:05Z</dcterms:created>
  <dcterms:modified xsi:type="dcterms:W3CDTF">2024-04-09T17:36:44Z</dcterms:modified>
</cp:coreProperties>
</file>