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ionic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CDN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方式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	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&lt;link href="https://cdn.staticfile.org/ionic/1.3.2/css/ionic.css" rel="stylesheet"&gt;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&lt;script src="https://cdn.staticfile.org/ionic/1.3.2/js/ionic.bundle.min.js"&gt;&lt;/script&gt;</a:t>
            </a:r>
            <a:endParaRPr lang="zh-CN" altLang="en-US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命令行安装</a:t>
            </a: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:</a:t>
            </a: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	windows: npm install -g cordova ionic</a:t>
            </a: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	Mac: sudo npm install -g cordova ionic</a:t>
            </a: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ionic start myApp tabs</a:t>
            </a: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创建Android应用</a:t>
            </a: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$ cd myApp</a:t>
            </a:r>
            <a:endParaRPr altLang="zh-CN" sz="118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$ ionic cordova platform add android</a:t>
            </a:r>
            <a:endParaRPr altLang="zh-CN" sz="118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$ ionic cordova build android</a:t>
            </a:r>
            <a:endParaRPr altLang="zh-CN" sz="118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$ ionic cordova emulate android</a:t>
            </a:r>
            <a:endParaRPr altLang="zh-CN" sz="118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创建iOS应用</a:t>
            </a: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$ cd myApp</a:t>
            </a:r>
            <a:endParaRPr altLang="zh-CN" sz="118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$ ionic cordova platform add ios</a:t>
            </a:r>
            <a:endParaRPr altLang="zh-CN" sz="118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$ ionic cordova build ios</a:t>
            </a:r>
            <a:endParaRPr altLang="zh-CN" sz="118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$ ionic cordova emulate ios</a:t>
            </a:r>
            <a:endParaRPr altLang="zh-CN" sz="118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180" spc="10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如果出现"ios-sim was not found."错误，可以执行以下命令： npm install -g ios-sim</a:t>
            </a:r>
            <a:endParaRPr altLang="zh-CN" sz="1180" spc="1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创建应用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5183" y="172012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1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1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30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6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Segoe UI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卢韩国</cp:lastModifiedBy>
  <cp:revision>3</cp:revision>
  <dcterms:created xsi:type="dcterms:W3CDTF">2019-07-01T13:01:22Z</dcterms:created>
  <dcterms:modified xsi:type="dcterms:W3CDTF">2019-07-01T13:08:40Z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