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3"/>
    <p:sldId id="292" r:id="rId4"/>
    <p:sldId id="291" r:id="rId5"/>
    <p:sldId id="297" r:id="rId6"/>
    <p:sldId id="290" r:id="rId7"/>
    <p:sldId id="293" r:id="rId8"/>
    <p:sldId id="294" r:id="rId9"/>
    <p:sldId id="295" r:id="rId10"/>
    <p:sldId id="296" r:id="rId11"/>
    <p:sldId id="260" r:id="rId12"/>
    <p:sldId id="261" r:id="rId13"/>
    <p:sldId id="259" r:id="rId14"/>
    <p:sldId id="313" r:id="rId16"/>
    <p:sldId id="256" r:id="rId17"/>
    <p:sldId id="257" r:id="rId18"/>
    <p:sldId id="273" r:id="rId19"/>
    <p:sldId id="274" r:id="rId20"/>
    <p:sldId id="275" r:id="rId21"/>
    <p:sldId id="277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05960"/>
          </a:xfrm>
        </p:spPr>
        <p:txBody>
          <a:bodyPr>
            <a:normAutofit/>
          </a:bodyPr>
          <a:p>
            <a:r>
              <a:rPr lang="zh-CN" altLang="en-US"/>
              <a:t>drag &amp; drop</a:t>
            </a:r>
            <a:br>
              <a:rPr lang="zh-CN" altLang="en-US"/>
            </a:br>
            <a:br>
              <a:rPr lang="zh-CN" altLang="en-US"/>
            </a:br>
            <a:r>
              <a:rPr lang="en-US" altLang="zh-CN">
                <a:sym typeface="+mn-ea"/>
              </a:rPr>
              <a:t>FileReader</a:t>
            </a:r>
            <a:br>
              <a:rPr lang="zh-CN" altLang="en-US"/>
            </a:br>
            <a:br>
              <a:rPr lang="zh-CN" altLang="en-US"/>
            </a:br>
            <a:r>
              <a:rPr lang="en-US" altLang="zh-CN">
                <a:sym typeface="+mn-ea"/>
              </a:rPr>
              <a:t>Web Socket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554855"/>
          </a:xfrm>
        </p:spPr>
        <p:txBody>
          <a:bodyPr/>
          <a:p>
            <a:pPr marL="0" indent="0">
              <a:buNone/>
            </a:pPr>
            <a:r>
              <a:rPr lang="zh-CN" altLang="en-US"/>
              <a:t>WebSocket 对象提供了一组 API，用于创建和管理 WebSocket 连接,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​​​​​​​以及通过连接发送和接收数据.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Websocket 其实是一个新协议，跟HTTP协议基本没有关系，只是为了兼容现有浏览器的握手规范而已</a:t>
            </a:r>
            <a:r>
              <a:rPr lang="en-US" altLang="zh-CN"/>
              <a:t>.借用了HTTP的协议来完成握手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1488688877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725" y="3752215"/>
            <a:ext cx="6882130" cy="20897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2185" y="533400"/>
            <a:ext cx="10167620" cy="756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zh-CN" sz="4400">
                <a:latin typeface="+mj-lt"/>
                <a:ea typeface="+mj-ea"/>
                <a:cs typeface="+mj-cs"/>
                <a:sym typeface="+mn-ea"/>
              </a:rPr>
              <a:t>Web Socket</a:t>
            </a:r>
            <a:endParaRPr lang="en-US" altLang="zh-CN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产生原因：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HTTP/1.0 中,默认非长</a:t>
            </a:r>
            <a:r>
              <a:rPr lang="zh-CN" altLang="en-US"/>
              <a:t>链接</a:t>
            </a:r>
            <a:r>
              <a:rPr lang="zh-CN" altLang="en-US"/>
              <a:t>大多实现为每个请求/响应交换使用新的连接</a:t>
            </a:r>
            <a:endParaRPr lang="zh-CN" altLang="en-US"/>
          </a:p>
          <a:p>
            <a:r>
              <a:rPr lang="zh-CN" altLang="en-US"/>
              <a:t>在 HTTP/1.1 中,默认长连接</a:t>
            </a:r>
            <a:r>
              <a:rPr lang="zh-CN" altLang="en-US"/>
              <a:t>一个连接可用于一次或多次请求/响应交换 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协议中，</a:t>
            </a:r>
            <a:r>
              <a:rPr lang="en-US" altLang="zh-CN"/>
              <a:t>服务端不能主动联系客户端，只能有客户端发起。</a:t>
            </a:r>
            <a:endParaRPr lang="en-US" altLang="zh-CN"/>
          </a:p>
          <a:p>
            <a:r>
              <a:rPr lang="en-US" altLang="zh-CN"/>
              <a:t>webSoket</a:t>
            </a:r>
            <a:r>
              <a:rPr lang="zh-CN" altLang="zh-CN"/>
              <a:t>服务器和客户端均可主动发送数据</a:t>
            </a:r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建立连接的握手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Autofit/>
          </a:bodyPr>
          <a:p>
            <a:r>
              <a:rPr lang="zh-CN" altLang="en-US" sz="2000"/>
              <a:t>当Web应用程序调用new WebSocket(url)接口时，Browser就开始了与地址为url的WebServer建立握手连接的过程。</a:t>
            </a:r>
            <a:endParaRPr lang="zh-CN" altLang="en-US" sz="2000"/>
          </a:p>
          <a:p>
            <a:r>
              <a:rPr lang="zh-CN" altLang="en-US" sz="2000"/>
              <a:t>1. Browser与WebSocket服务器通过TCP握手建立连接，如果这个建立连接失败，那么后面的过程就不会执行，Web应用程序将收到错误消息通知。</a:t>
            </a:r>
            <a:endParaRPr lang="zh-CN" altLang="en-US" sz="2000"/>
          </a:p>
          <a:p>
            <a:r>
              <a:rPr lang="zh-CN" altLang="en-US" sz="2000"/>
              <a:t>2. 在TCP建立连接成功后，Browser通过http协议传送WebSocket支持的版本号，协议的字版本号，原始地址，主机地址等等一些列字段给服务器端。</a:t>
            </a:r>
            <a:endParaRPr lang="zh-CN" altLang="en-US" sz="2000"/>
          </a:p>
          <a:p>
            <a:r>
              <a:rPr lang="zh-CN" altLang="en-US" sz="2000"/>
              <a:t>3. WebSocket服务器收到Browser发送来的请求后，如果数据包数据和格式正确，客户端和服务器端的协议版本号匹配等等，就接受本次握手连接，并给出相应的数据回复，同样回复的数据包也是采用http协议传输。</a:t>
            </a:r>
            <a:endParaRPr lang="zh-CN" altLang="en-US" sz="2000"/>
          </a:p>
          <a:p>
            <a:r>
              <a:rPr lang="zh-CN" altLang="en-US" sz="2000"/>
              <a:t>4. Browser收到服务器回复的数据包后，如果数据包内容、格式都没有问题的话，就表示本次连接成功，触发onopen消息，此时Web开发者就可以在此时通过send接口向服务器发送数据。否则，握手连接失败，Web应用程序会收到onerror消息，并且能知道连接失败的原因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三次握手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第一次握手：建立连接时，客户端A发送SYN包（SYN=j）到服务器B，并进入SYN_SEND状态，等待服务器B确认。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第二次握手：服务器B收到SYN包，必须确认客户A的SYN（ACK=j+1），同时自己也发送一个SYN包（SYN=k），即SYN+ACK包，此时服务器B进入SYN_RECV状态。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第三次握手：客户端A收到服务器B的SYN＋ACK包，向服务器B发送确认包ACK（ACK=k+1），此包发送完毕，客户端A和服务器B进入ESTABLISHED状态，完成三次握手。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完成三次握手，客户端与服务器开始传送数据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webSoke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40335"/>
            <a:ext cx="8711565" cy="3369945"/>
          </a:xfrm>
          <a:prstGeom prst="rect">
            <a:avLst/>
          </a:prstGeom>
        </p:spPr>
      </p:pic>
      <p:pic>
        <p:nvPicPr>
          <p:cNvPr id="7" name="图片 6" descr="aja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802380"/>
            <a:ext cx="7465060" cy="2922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webSoke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6505" y="365125"/>
            <a:ext cx="6263005" cy="4011295"/>
          </a:xfrm>
          <a:prstGeom prst="rect">
            <a:avLst/>
          </a:prstGeom>
        </p:spPr>
      </p:pic>
      <p:pic>
        <p:nvPicPr>
          <p:cNvPr id="6" name="图片 5" descr="aja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0" y="4600575"/>
            <a:ext cx="7908925" cy="2063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var Socket = new WebSocket(url);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Web Socket 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zh-CN"/>
              <a:t>、</a:t>
            </a:r>
            <a:r>
              <a:rPr lang="zh-CN" altLang="en-US"/>
              <a:t>Socket.send()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send(data) 方法使用连接传输数据。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、Socket.close()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close() 方法用于终止任何现有连接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 Socket 事件</a:t>
            </a:r>
            <a:endParaRPr lang="zh-CN" altLang="en-US"/>
          </a:p>
        </p:txBody>
      </p:sp>
      <p:pic>
        <p:nvPicPr>
          <p:cNvPr id="4" name="内容占位符 3" descr="t0196522d1b20b571a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75585"/>
            <a:ext cx="10515600" cy="2450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8270" y="1557020"/>
            <a:ext cx="6854825" cy="4852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055" y="887095"/>
            <a:ext cx="104120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注：WebSocket.org 提供了一个专门用来测试WebSocket的服务器"ws://echo.websocket.org"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drag&amp;drop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常用于各种拖动操作中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 sz="2800">
                <a:sym typeface="+mn-ea"/>
              </a:rPr>
              <a:t>创建可拖动元素 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800">
                <a:sym typeface="+mn-ea"/>
              </a:rPr>
              <a:t>&lt;div id="drag" draggable="true"&gt;&lt;/div&gt;</a:t>
            </a:r>
            <a:endParaRPr lang="zh-CN" altLang="en-US" sz="2800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WebSocket的优点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客户端与服务器都可以主动传送数据给对方;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不用频率创建TCP请求及销毁请求，减少网络带宽资源的占用，同时也节省服务器资源;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拖拽相关的事件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dragstart 被拖拽元素 开始被拖拽时触发  </a:t>
            </a:r>
            <a:r>
              <a:rPr lang="zh-CN" altLang="en-US" sz="1600"/>
              <a:t>e.dataTransfer.setData("data",e.target.id)</a:t>
            </a:r>
            <a:endParaRPr lang="zh-CN" altLang="en-US" sz="1600"/>
          </a:p>
          <a:p>
            <a:r>
              <a:rPr lang="zh-CN" altLang="en-US"/>
              <a:t>dragend 被拖拽元素 拖拽完成时</a:t>
            </a:r>
            <a:endParaRPr lang="zh-CN" altLang="en-US"/>
          </a:p>
          <a:p>
            <a:r>
              <a:rPr lang="zh-CN" altLang="en-US"/>
              <a:t>dragenter 目标元素 拖曳元素进入目标元素</a:t>
            </a:r>
            <a:endParaRPr lang="zh-CN" altLang="en-US"/>
          </a:p>
          <a:p>
            <a:r>
              <a:rPr lang="zh-CN" altLang="en-US"/>
              <a:t>dragover 目标元素 拖拽元素在目标元素上移动</a:t>
            </a:r>
            <a:endParaRPr lang="zh-CN" altLang="en-US"/>
          </a:p>
          <a:p>
            <a:r>
              <a:rPr lang="zh-CN" altLang="en-US"/>
              <a:t>drop 目标元素 被拖拽的元素在目标元素上同时鼠标放开触发的事件 </a:t>
            </a:r>
            <a:r>
              <a:rPr lang="zh-CN" altLang="en-US" sz="1600"/>
              <a:t>e.dataTransfer.getData("data")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/>
              <a:t>需要阻止dragover的默认行为才会触发drop事件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5358130"/>
            <a:ext cx="649732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DragEvent</a:t>
            </a:r>
            <a:r>
              <a:rPr lang="zh-CN" altLang="en-US">
                <a:sym typeface="+mn-ea"/>
              </a:rPr>
              <a:t>事件对象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传值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e.dataTransfer.setData("data",e.target.id)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取值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e.dataTransfer.getData("data")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使用拖拽上传文件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537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ele.addEventListener('dragover', function (e)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e.preventDefault();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}, false);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ele.addEventListener('drop', function (e) {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    //调用 preventDefault() 来避免浏览器对数据的默认处理（drop 事件的默认行为是以链接形式打开）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/>
              <a:t>    e.preventDefault();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console.log(e)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dt = e.dataTransfer;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var files = dt.files;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console.log(files);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}, false)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3530"/>
            <a:ext cx="10515600" cy="184023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FileReader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 用于读取文件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FileReader 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abort() 终止读取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readAsBinaryString(file) 将文件读取为二进制编码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readAsDataURL(file) 将文件读取为DataURL编码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readAsText(file, [encoding]) 将文件读取为文本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readAsArrayBuffer(file)​​​​​​​ 将文件读取为arraybuffer</a:t>
            </a:r>
            <a:endParaRPr lang="zh-CN" altLang="en-US"/>
          </a:p>
          <a:p>
            <a:pPr marL="0" indent="0">
              <a:buNone/>
            </a:pPr>
            <a:r>
              <a:rPr lang="zh-CN" altLang="zh-CN"/>
              <a:t>通过不同的方式读取文件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FileReader 事件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onloadstart 读取开始时触发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onprogress 读取中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onloadend 读取完成触发，无论成功或失败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onload 文件读取成功完成时触发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onabort 中断时触发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onerror 出错时触发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获取读取的结果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fr.onload = function() {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this.result;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};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2416</Words>
  <Application>WPS 演示</Application>
  <PresentationFormat>宽屏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drag &amp; drop  FileReader  Web Socket</vt:lpstr>
      <vt:lpstr>drag&amp;drop </vt:lpstr>
      <vt:lpstr>拖拽相关的事件</vt:lpstr>
      <vt:lpstr>DragEvent事件对象</vt:lpstr>
      <vt:lpstr>使用拖拽上传文件</vt:lpstr>
      <vt:lpstr>FileReader   用于读取文件</vt:lpstr>
      <vt:lpstr>FileReader 方法</vt:lpstr>
      <vt:lpstr>FileReader 事件</vt:lpstr>
      <vt:lpstr>获取读取的结果</vt:lpstr>
      <vt:lpstr>PowerPoint 演示文稿</vt:lpstr>
      <vt:lpstr>产生原因：</vt:lpstr>
      <vt:lpstr>建立连接的握手</vt:lpstr>
      <vt:lpstr>三次握手</vt:lpstr>
      <vt:lpstr>PowerPoint 演示文稿</vt:lpstr>
      <vt:lpstr>PowerPoint 演示文稿</vt:lpstr>
      <vt:lpstr>创建webSocket</vt:lpstr>
      <vt:lpstr>Web Socket 方法</vt:lpstr>
      <vt:lpstr>Web Socket 事件</vt:lpstr>
      <vt:lpstr>PowerPoint 演示文稿</vt:lpstr>
      <vt:lpstr>WebSocket的优点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ICE</cp:lastModifiedBy>
  <cp:revision>49</cp:revision>
  <dcterms:created xsi:type="dcterms:W3CDTF">2015-05-05T08:02:00Z</dcterms:created>
  <dcterms:modified xsi:type="dcterms:W3CDTF">2018-01-31T14:00:41Z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