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</p:sldMasterIdLst>
  <p:sldIdLst>
    <p:sldId id="256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http://bit.ly/2TtBDfr" TargetMode="Externa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13160" y="1432440"/>
            <a:ext cx="6041160" cy="160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" name="Google Shape;11;p2"/>
          <p:cNvGrpSpPr/>
          <p:nvPr/>
        </p:nvGrpSpPr>
        <p:grpSpPr>
          <a:xfrm>
            <a:off x="329760" y="256680"/>
            <a:ext cx="4611600" cy="4606560"/>
            <a:chOff x="329760" y="256680"/>
            <a:chExt cx="4611600" cy="4606560"/>
          </a:xfrm>
        </p:grpSpPr>
        <p:grpSp>
          <p:nvGrpSpPr>
            <p:cNvPr id="2" name="Google Shape;12;p2"/>
            <p:cNvGrpSpPr/>
            <p:nvPr/>
          </p:nvGrpSpPr>
          <p:grpSpPr>
            <a:xfrm>
              <a:off x="4422240" y="256680"/>
              <a:ext cx="519120" cy="68040"/>
              <a:chOff x="4422240" y="256680"/>
              <a:chExt cx="519120" cy="68040"/>
            </a:xfrm>
          </p:grpSpPr>
          <p:sp>
            <p:nvSpPr>
              <p:cNvPr id="3" name="Google Shape;13;p2"/>
              <p:cNvSpPr/>
              <p:nvPr/>
            </p:nvSpPr>
            <p:spPr>
              <a:xfrm>
                <a:off x="442224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" name="Google Shape;14;p2"/>
              <p:cNvSpPr/>
              <p:nvPr/>
            </p:nvSpPr>
            <p:spPr>
              <a:xfrm>
                <a:off x="464796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" name="Google Shape;15;p2"/>
              <p:cNvSpPr/>
              <p:nvPr/>
            </p:nvSpPr>
            <p:spPr>
              <a:xfrm>
                <a:off x="487332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6" name="Google Shape;16;p2"/>
            <p:cNvGrpSpPr/>
            <p:nvPr/>
          </p:nvGrpSpPr>
          <p:grpSpPr>
            <a:xfrm>
              <a:off x="329760" y="4344480"/>
              <a:ext cx="68040" cy="518760"/>
              <a:chOff x="329760" y="4344480"/>
              <a:chExt cx="68040" cy="518760"/>
            </a:xfrm>
          </p:grpSpPr>
          <p:sp>
            <p:nvSpPr>
              <p:cNvPr id="7" name="Google Shape;17;p2"/>
              <p:cNvSpPr/>
              <p:nvPr/>
            </p:nvSpPr>
            <p:spPr>
              <a:xfrm rot="5400000">
                <a:off x="329760" y="434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 rot="5400000">
                <a:off x="329760" y="45698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" name="Google Shape;19;p2"/>
              <p:cNvSpPr/>
              <p:nvPr/>
            </p:nvSpPr>
            <p:spPr>
              <a:xfrm rot="5400000">
                <a:off x="329760" y="47952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" name="Google Shape;20;p2"/>
          <p:cNvGrpSpPr/>
          <p:nvPr/>
        </p:nvGrpSpPr>
        <p:grpSpPr>
          <a:xfrm>
            <a:off x="292680" y="-386640"/>
            <a:ext cx="9495720" cy="6508440"/>
            <a:chOff x="292680" y="-386640"/>
            <a:chExt cx="9495720" cy="6508440"/>
          </a:xfrm>
        </p:grpSpPr>
        <p:pic>
          <p:nvPicPr>
            <p:cNvPr id="11" name="Google Shape;21;p2"/>
            <p:cNvPicPr/>
            <p:nvPr/>
          </p:nvPicPr>
          <p:blipFill>
            <a:blip r:embed="rId3"/>
            <a:stretch/>
          </p:blipFill>
          <p:spPr>
            <a:xfrm rot="10800000">
              <a:off x="292680" y="-3866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" name="Google Shape;22;p2"/>
            <p:cNvPicPr/>
            <p:nvPr/>
          </p:nvPicPr>
          <p:blipFill>
            <a:blip r:embed="rId4"/>
            <a:stretch/>
          </p:blipFill>
          <p:spPr>
            <a:xfrm>
              <a:off x="3193560" y="443952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3;p2"/>
            <p:cNvPicPr/>
            <p:nvPr/>
          </p:nvPicPr>
          <p:blipFill>
            <a:blip r:embed="rId5"/>
            <a:stretch/>
          </p:blipFill>
          <p:spPr>
            <a:xfrm rot="12600000">
              <a:off x="8716680" y="16596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4;p2"/>
          <p:cNvGrpSpPr/>
          <p:nvPr/>
        </p:nvGrpSpPr>
        <p:grpSpPr>
          <a:xfrm>
            <a:off x="7118280" y="1524600"/>
            <a:ext cx="1598760" cy="2224800"/>
            <a:chOff x="7118280" y="1524600"/>
            <a:chExt cx="1598760" cy="2224800"/>
          </a:xfrm>
        </p:grpSpPr>
        <p:grpSp>
          <p:nvGrpSpPr>
            <p:cNvPr id="15" name="Google Shape;25;p2"/>
            <p:cNvGrpSpPr/>
            <p:nvPr/>
          </p:nvGrpSpPr>
          <p:grpSpPr>
            <a:xfrm>
              <a:off x="7118280" y="3265200"/>
              <a:ext cx="1598760" cy="484200"/>
              <a:chOff x="7118280" y="3265200"/>
              <a:chExt cx="1598760" cy="484200"/>
            </a:xfrm>
          </p:grpSpPr>
          <p:sp>
            <p:nvSpPr>
              <p:cNvPr id="16" name="Google Shape;26;p2"/>
              <p:cNvSpPr/>
              <p:nvPr/>
            </p:nvSpPr>
            <p:spPr>
              <a:xfrm>
                <a:off x="7118280" y="3417840"/>
                <a:ext cx="1598760" cy="33156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>
                <a:off x="7118280" y="3265200"/>
                <a:ext cx="1598760" cy="33156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pic>
          <p:nvPicPr>
            <p:cNvPr id="18" name="Google Shape;28;p2"/>
            <p:cNvPicPr/>
            <p:nvPr/>
          </p:nvPicPr>
          <p:blipFill>
            <a:blip r:embed="rId6"/>
            <a:stretch/>
          </p:blipFill>
          <p:spPr>
            <a:xfrm rot="10800000">
              <a:off x="7205760" y="213408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" name="Google Shape;29;p2"/>
            <p:cNvPicPr/>
            <p:nvPr/>
          </p:nvPicPr>
          <p:blipFill>
            <a:blip r:embed="rId5"/>
            <a:stretch/>
          </p:blipFill>
          <p:spPr>
            <a:xfrm rot="5400000">
              <a:off x="7205760" y="152460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5" name="Google Shape;245;p19"/>
          <p:cNvGrpSpPr/>
          <p:nvPr/>
        </p:nvGrpSpPr>
        <p:grpSpPr>
          <a:xfrm>
            <a:off x="330120" y="4821840"/>
            <a:ext cx="519120" cy="68040"/>
            <a:chOff x="330120" y="4821840"/>
            <a:chExt cx="519120" cy="68040"/>
          </a:xfrm>
        </p:grpSpPr>
        <p:sp>
          <p:nvSpPr>
            <p:cNvPr id="116" name="Google Shape;246;p19"/>
            <p:cNvSpPr/>
            <p:nvPr/>
          </p:nvSpPr>
          <p:spPr>
            <a:xfrm>
              <a:off x="330120" y="48218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" name="Google Shape;247;p19"/>
            <p:cNvSpPr/>
            <p:nvPr/>
          </p:nvSpPr>
          <p:spPr>
            <a:xfrm>
              <a:off x="555840" y="48218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" name="Google Shape;248;p19"/>
            <p:cNvSpPr/>
            <p:nvPr/>
          </p:nvSpPr>
          <p:spPr>
            <a:xfrm>
              <a:off x="781200" y="48218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9" name="Google Shape;249;p19"/>
          <p:cNvGrpSpPr/>
          <p:nvPr/>
        </p:nvGrpSpPr>
        <p:grpSpPr>
          <a:xfrm>
            <a:off x="8814600" y="4302720"/>
            <a:ext cx="68040" cy="518760"/>
            <a:chOff x="8814600" y="4302720"/>
            <a:chExt cx="68040" cy="518760"/>
          </a:xfrm>
        </p:grpSpPr>
        <p:sp>
          <p:nvSpPr>
            <p:cNvPr id="120" name="Google Shape;250;p19"/>
            <p:cNvSpPr/>
            <p:nvPr/>
          </p:nvSpPr>
          <p:spPr>
            <a:xfrm rot="5400000">
              <a:off x="8814600" y="43027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1" name="Google Shape;251;p19"/>
            <p:cNvSpPr/>
            <p:nvPr/>
          </p:nvSpPr>
          <p:spPr>
            <a:xfrm rot="5400000">
              <a:off x="8814600" y="452808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2" name="Google Shape;252;p19"/>
            <p:cNvSpPr/>
            <p:nvPr/>
          </p:nvSpPr>
          <p:spPr>
            <a:xfrm rot="5400000">
              <a:off x="8814600" y="47534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23" name="Google Shape;253;p19"/>
          <p:cNvGrpSpPr/>
          <p:nvPr/>
        </p:nvGrpSpPr>
        <p:grpSpPr>
          <a:xfrm>
            <a:off x="8580600" y="297360"/>
            <a:ext cx="1598760" cy="483840"/>
            <a:chOff x="8580600" y="297360"/>
            <a:chExt cx="1598760" cy="483840"/>
          </a:xfrm>
        </p:grpSpPr>
        <p:sp>
          <p:nvSpPr>
            <p:cNvPr id="124" name="Google Shape;254;p19"/>
            <p:cNvSpPr/>
            <p:nvPr/>
          </p:nvSpPr>
          <p:spPr>
            <a:xfrm>
              <a:off x="8580600" y="4496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5" name="Google Shape;255;p19"/>
            <p:cNvSpPr/>
            <p:nvPr/>
          </p:nvSpPr>
          <p:spPr>
            <a:xfrm>
              <a:off x="8580600" y="2973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26" name="Google Shape;256;p19"/>
          <p:cNvGrpSpPr/>
          <p:nvPr/>
        </p:nvGrpSpPr>
        <p:grpSpPr>
          <a:xfrm>
            <a:off x="-1117440" y="1017720"/>
            <a:ext cx="9369000" cy="4772160"/>
            <a:chOff x="-1117440" y="1017720"/>
            <a:chExt cx="9369000" cy="4772160"/>
          </a:xfrm>
        </p:grpSpPr>
        <p:pic>
          <p:nvPicPr>
            <p:cNvPr id="127" name="Google Shape;257;p19"/>
            <p:cNvPicPr/>
            <p:nvPr/>
          </p:nvPicPr>
          <p:blipFill>
            <a:blip r:embed="rId3"/>
            <a:stretch/>
          </p:blipFill>
          <p:spPr>
            <a:xfrm rot="18161400">
              <a:off x="7229520" y="476820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Google Shape;258;p19"/>
            <p:cNvPicPr/>
            <p:nvPr/>
          </p:nvPicPr>
          <p:blipFill>
            <a:blip r:embed="rId4"/>
            <a:stretch/>
          </p:blipFill>
          <p:spPr>
            <a:xfrm rot="1800000">
              <a:off x="-864000" y="12704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0" name="Google Shape;261;p20"/>
          <p:cNvGrpSpPr/>
          <p:nvPr/>
        </p:nvGrpSpPr>
        <p:grpSpPr>
          <a:xfrm>
            <a:off x="650160" y="-1339560"/>
            <a:ext cx="9876240" cy="7043040"/>
            <a:chOff x="650160" y="-1339560"/>
            <a:chExt cx="9876240" cy="7043040"/>
          </a:xfrm>
        </p:grpSpPr>
        <p:pic>
          <p:nvPicPr>
            <p:cNvPr id="131" name="Google Shape;262;p20"/>
            <p:cNvPicPr/>
            <p:nvPr/>
          </p:nvPicPr>
          <p:blipFill>
            <a:blip r:embed="rId3"/>
            <a:stretch/>
          </p:blipFill>
          <p:spPr>
            <a:xfrm rot="924000">
              <a:off x="8626320" y="2747880"/>
              <a:ext cx="1704240" cy="1704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2" name="Google Shape;263;p20"/>
            <p:cNvPicPr/>
            <p:nvPr/>
          </p:nvPicPr>
          <p:blipFill>
            <a:blip r:embed="rId4"/>
            <a:stretch/>
          </p:blipFill>
          <p:spPr>
            <a:xfrm rot="10800000">
              <a:off x="1290240" y="486252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" name="Google Shape;264;p20"/>
            <p:cNvPicPr/>
            <p:nvPr/>
          </p:nvPicPr>
          <p:blipFill>
            <a:blip r:embed="rId5"/>
            <a:stretch/>
          </p:blipFill>
          <p:spPr>
            <a:xfrm rot="7818000">
              <a:off x="933120" y="-10562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4" name="Google Shape;265;p20"/>
          <p:cNvGrpSpPr/>
          <p:nvPr/>
        </p:nvGrpSpPr>
        <p:grpSpPr>
          <a:xfrm>
            <a:off x="8226720" y="255240"/>
            <a:ext cx="518760" cy="68040"/>
            <a:chOff x="8226720" y="255240"/>
            <a:chExt cx="518760" cy="68040"/>
          </a:xfrm>
        </p:grpSpPr>
        <p:sp>
          <p:nvSpPr>
            <p:cNvPr id="135" name="Google Shape;266;p20"/>
            <p:cNvSpPr/>
            <p:nvPr/>
          </p:nvSpPr>
          <p:spPr>
            <a:xfrm>
              <a:off x="822672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6" name="Google Shape;267;p20"/>
            <p:cNvSpPr/>
            <p:nvPr/>
          </p:nvSpPr>
          <p:spPr>
            <a:xfrm>
              <a:off x="84520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7" name="Google Shape;268;p20"/>
            <p:cNvSpPr/>
            <p:nvPr/>
          </p:nvSpPr>
          <p:spPr>
            <a:xfrm>
              <a:off x="86774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457800" y="2824200"/>
            <a:ext cx="4815000" cy="988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3457800" y="1730520"/>
            <a:ext cx="1450440" cy="106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0" name="Google Shape;33;p3"/>
          <p:cNvGrpSpPr/>
          <p:nvPr/>
        </p:nvGrpSpPr>
        <p:grpSpPr>
          <a:xfrm>
            <a:off x="-731520" y="-301320"/>
            <a:ext cx="3422880" cy="6029640"/>
            <a:chOff x="-731520" y="-301320"/>
            <a:chExt cx="3422880" cy="6029640"/>
          </a:xfrm>
        </p:grpSpPr>
        <p:pic>
          <p:nvPicPr>
            <p:cNvPr id="141" name="Google Shape;34;p3"/>
            <p:cNvPicPr/>
            <p:nvPr/>
          </p:nvPicPr>
          <p:blipFill>
            <a:blip r:embed="rId3"/>
            <a:stretch/>
          </p:blipFill>
          <p:spPr>
            <a:xfrm rot="10800000">
              <a:off x="1359000" y="-30132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Google Shape;35;p3"/>
            <p:cNvPicPr/>
            <p:nvPr/>
          </p:nvPicPr>
          <p:blipFill>
            <a:blip r:embed="rId4"/>
            <a:stretch/>
          </p:blipFill>
          <p:spPr>
            <a:xfrm>
              <a:off x="1009080" y="404604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Google Shape;36;p3"/>
            <p:cNvPicPr/>
            <p:nvPr/>
          </p:nvPicPr>
          <p:blipFill>
            <a:blip r:embed="rId5"/>
            <a:stretch/>
          </p:blipFill>
          <p:spPr>
            <a:xfrm rot="17142600">
              <a:off x="-569880" y="5396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4" name="Google Shape;37;p3"/>
          <p:cNvGrpSpPr/>
          <p:nvPr/>
        </p:nvGrpSpPr>
        <p:grpSpPr>
          <a:xfrm>
            <a:off x="7967160" y="242280"/>
            <a:ext cx="1598760" cy="483840"/>
            <a:chOff x="7967160" y="242280"/>
            <a:chExt cx="1598760" cy="483840"/>
          </a:xfrm>
        </p:grpSpPr>
        <p:sp>
          <p:nvSpPr>
            <p:cNvPr id="145" name="Google Shape;38;p3"/>
            <p:cNvSpPr/>
            <p:nvPr/>
          </p:nvSpPr>
          <p:spPr>
            <a:xfrm>
              <a:off x="7967160" y="394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;p3"/>
            <p:cNvSpPr/>
            <p:nvPr/>
          </p:nvSpPr>
          <p:spPr>
            <a:xfrm>
              <a:off x="7967160" y="2422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9" name="Google Shape;272;p21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1" strike="noStrike" spc="-1">
                <a:solidFill>
                  <a:schemeClr val="dk1"/>
                </a:solidFill>
                <a:latin typeface="DM Sans"/>
                <a:ea typeface="DM Sans"/>
              </a:rPr>
              <a:t>CREDITS:</a:t>
            </a: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 This presentation template was created by </a:t>
            </a:r>
            <a:r>
              <a:rPr lang="en" sz="1200" b="1" u="sng" strike="noStrike" spc="-1">
                <a:solidFill>
                  <a:schemeClr val="hlink"/>
                </a:solidFill>
                <a:uFillTx/>
                <a:latin typeface="DM Sans"/>
                <a:ea typeface="DM Sans"/>
                <a:hlinkClick r:id="rId3"/>
              </a:rPr>
              <a:t>Slidesgo</a:t>
            </a: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, and includes icons, infographics &amp; images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DM Sans"/>
                <a:ea typeface="DM Sans"/>
                <a:hlinkClick r:id="rId4"/>
              </a:rPr>
              <a:t>Freepik</a:t>
            </a:r>
            <a:r>
              <a:rPr lang="en" sz="1200" b="0" u="sng" strike="noStrike" spc="-1">
                <a:solidFill>
                  <a:schemeClr val="dk1"/>
                </a:solidFill>
                <a:uFillTx/>
                <a:latin typeface="DM Sans"/>
                <a:ea typeface="DM Sans"/>
              </a:rPr>
              <a:t> 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50" name="Google Shape;273;p21"/>
          <p:cNvGrpSpPr/>
          <p:nvPr/>
        </p:nvGrpSpPr>
        <p:grpSpPr>
          <a:xfrm>
            <a:off x="8171280" y="245520"/>
            <a:ext cx="518760" cy="68040"/>
            <a:chOff x="8171280" y="245520"/>
            <a:chExt cx="518760" cy="68040"/>
          </a:xfrm>
        </p:grpSpPr>
        <p:sp>
          <p:nvSpPr>
            <p:cNvPr id="151" name="Google Shape;274;p21"/>
            <p:cNvSpPr/>
            <p:nvPr/>
          </p:nvSpPr>
          <p:spPr>
            <a:xfrm>
              <a:off x="8171280" y="2455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275;p21"/>
            <p:cNvSpPr/>
            <p:nvPr/>
          </p:nvSpPr>
          <p:spPr>
            <a:xfrm>
              <a:off x="8396640" y="2455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" name="Google Shape;276;p21"/>
            <p:cNvSpPr/>
            <p:nvPr/>
          </p:nvSpPr>
          <p:spPr>
            <a:xfrm>
              <a:off x="8622000" y="2455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4" name="Google Shape;277;p21"/>
          <p:cNvGrpSpPr/>
          <p:nvPr/>
        </p:nvGrpSpPr>
        <p:grpSpPr>
          <a:xfrm>
            <a:off x="433440" y="1297080"/>
            <a:ext cx="9488520" cy="2905920"/>
            <a:chOff x="433440" y="1297080"/>
            <a:chExt cx="9488520" cy="2905920"/>
          </a:xfrm>
        </p:grpSpPr>
        <p:pic>
          <p:nvPicPr>
            <p:cNvPr id="155" name="Google Shape;278;p21"/>
            <p:cNvPicPr/>
            <p:nvPr/>
          </p:nvPicPr>
          <p:blipFill>
            <a:blip r:embed="rId5"/>
            <a:stretch/>
          </p:blipFill>
          <p:spPr>
            <a:xfrm rot="10800000">
              <a:off x="433440" y="1297080"/>
              <a:ext cx="884520" cy="884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Google Shape;279;p21"/>
            <p:cNvPicPr/>
            <p:nvPr/>
          </p:nvPicPr>
          <p:blipFill>
            <a:blip r:embed="rId6"/>
            <a:stretch/>
          </p:blipFill>
          <p:spPr>
            <a:xfrm rot="5400000">
              <a:off x="8539200" y="28202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7" name="Google Shape;280;p21"/>
          <p:cNvGrpSpPr/>
          <p:nvPr/>
        </p:nvGrpSpPr>
        <p:grpSpPr>
          <a:xfrm>
            <a:off x="76320" y="2659320"/>
            <a:ext cx="1598760" cy="483840"/>
            <a:chOff x="76320" y="2659320"/>
            <a:chExt cx="1598760" cy="483840"/>
          </a:xfrm>
        </p:grpSpPr>
        <p:sp>
          <p:nvSpPr>
            <p:cNvPr id="158" name="Google Shape;281;p21"/>
            <p:cNvSpPr/>
            <p:nvPr/>
          </p:nvSpPr>
          <p:spPr>
            <a:xfrm>
              <a:off x="76320" y="2811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" name="Google Shape;282;p21"/>
            <p:cNvSpPr/>
            <p:nvPr/>
          </p:nvSpPr>
          <p:spPr>
            <a:xfrm>
              <a:off x="76320" y="2659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pic>
        <p:nvPicPr>
          <p:cNvPr id="160" name="Google Shape;283;p21"/>
          <p:cNvPicPr/>
          <p:nvPr/>
        </p:nvPicPr>
        <p:blipFill>
          <a:blip r:embed="rId7"/>
          <a:stretch/>
        </p:blipFill>
        <p:spPr>
          <a:xfrm rot="6463200">
            <a:off x="7260120" y="2193840"/>
            <a:ext cx="841320" cy="84096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285;p22"/>
          <p:cNvGrpSpPr/>
          <p:nvPr/>
        </p:nvGrpSpPr>
        <p:grpSpPr>
          <a:xfrm>
            <a:off x="8667360" y="483840"/>
            <a:ext cx="1598760" cy="484200"/>
            <a:chOff x="8667360" y="483840"/>
            <a:chExt cx="1598760" cy="484200"/>
          </a:xfrm>
        </p:grpSpPr>
        <p:sp>
          <p:nvSpPr>
            <p:cNvPr id="163" name="Google Shape;286;p22"/>
            <p:cNvSpPr/>
            <p:nvPr/>
          </p:nvSpPr>
          <p:spPr>
            <a:xfrm>
              <a:off x="8667360" y="6364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" name="Google Shape;287;p22"/>
            <p:cNvSpPr/>
            <p:nvPr/>
          </p:nvSpPr>
          <p:spPr>
            <a:xfrm>
              <a:off x="8667360" y="4838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5" name="Google Shape;288;p22"/>
          <p:cNvGrpSpPr/>
          <p:nvPr/>
        </p:nvGrpSpPr>
        <p:grpSpPr>
          <a:xfrm>
            <a:off x="-457200" y="1647000"/>
            <a:ext cx="9445320" cy="4552920"/>
            <a:chOff x="-457200" y="1647000"/>
            <a:chExt cx="9445320" cy="4552920"/>
          </a:xfrm>
        </p:grpSpPr>
        <p:pic>
          <p:nvPicPr>
            <p:cNvPr id="166" name="Google Shape;289;p22"/>
            <p:cNvPicPr/>
            <p:nvPr/>
          </p:nvPicPr>
          <p:blipFill>
            <a:blip r:embed="rId3"/>
            <a:stretch/>
          </p:blipFill>
          <p:spPr>
            <a:xfrm rot="9900000">
              <a:off x="-360360" y="174312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7" name="Google Shape;290;p22"/>
            <p:cNvPicPr/>
            <p:nvPr/>
          </p:nvPicPr>
          <p:blipFill>
            <a:blip r:embed="rId4"/>
            <a:stretch/>
          </p:blipFill>
          <p:spPr>
            <a:xfrm rot="1800000">
              <a:off x="7352280" y="456372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8" name="Google Shape;291;p22"/>
          <p:cNvGrpSpPr/>
          <p:nvPr/>
        </p:nvGrpSpPr>
        <p:grpSpPr>
          <a:xfrm>
            <a:off x="433080" y="4084560"/>
            <a:ext cx="68040" cy="519120"/>
            <a:chOff x="433080" y="4084560"/>
            <a:chExt cx="68040" cy="519120"/>
          </a:xfrm>
        </p:grpSpPr>
        <p:sp>
          <p:nvSpPr>
            <p:cNvPr id="169" name="Google Shape;292;p22"/>
            <p:cNvSpPr/>
            <p:nvPr/>
          </p:nvSpPr>
          <p:spPr>
            <a:xfrm rot="5400000">
              <a:off x="433080" y="40845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293;p22"/>
            <p:cNvSpPr/>
            <p:nvPr/>
          </p:nvSpPr>
          <p:spPr>
            <a:xfrm rot="5400000">
              <a:off x="433080" y="431028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1" name="Google Shape;294;p22"/>
            <p:cNvSpPr/>
            <p:nvPr/>
          </p:nvSpPr>
          <p:spPr>
            <a:xfrm rot="5400000">
              <a:off x="433080" y="45356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296;p23"/>
          <p:cNvGrpSpPr/>
          <p:nvPr/>
        </p:nvGrpSpPr>
        <p:grpSpPr>
          <a:xfrm>
            <a:off x="-479160" y="-109800"/>
            <a:ext cx="10191960" cy="4446360"/>
            <a:chOff x="-479160" y="-109800"/>
            <a:chExt cx="10191960" cy="4446360"/>
          </a:xfrm>
        </p:grpSpPr>
        <p:pic>
          <p:nvPicPr>
            <p:cNvPr id="173" name="Google Shape;297;p23"/>
            <p:cNvPicPr/>
            <p:nvPr/>
          </p:nvPicPr>
          <p:blipFill>
            <a:blip r:embed="rId3"/>
            <a:stretch/>
          </p:blipFill>
          <p:spPr>
            <a:xfrm rot="17048400">
              <a:off x="-389160" y="-194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Google Shape;298;p23"/>
            <p:cNvPicPr/>
            <p:nvPr/>
          </p:nvPicPr>
          <p:blipFill>
            <a:blip r:embed="rId4"/>
            <a:stretch/>
          </p:blipFill>
          <p:spPr>
            <a:xfrm rot="7032000">
              <a:off x="8650080" y="327348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5" name="Google Shape;299;p23"/>
          <p:cNvGrpSpPr/>
          <p:nvPr/>
        </p:nvGrpSpPr>
        <p:grpSpPr>
          <a:xfrm>
            <a:off x="3199320" y="4837320"/>
            <a:ext cx="519120" cy="68040"/>
            <a:chOff x="3199320" y="4837320"/>
            <a:chExt cx="519120" cy="68040"/>
          </a:xfrm>
        </p:grpSpPr>
        <p:sp>
          <p:nvSpPr>
            <p:cNvPr id="176" name="Google Shape;300;p23"/>
            <p:cNvSpPr/>
            <p:nvPr/>
          </p:nvSpPr>
          <p:spPr>
            <a:xfrm>
              <a:off x="3199320" y="48373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7" name="Google Shape;301;p23"/>
            <p:cNvSpPr/>
            <p:nvPr/>
          </p:nvSpPr>
          <p:spPr>
            <a:xfrm>
              <a:off x="3425040" y="48373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8" name="Google Shape;302;p23"/>
            <p:cNvSpPr/>
            <p:nvPr/>
          </p:nvSpPr>
          <p:spPr>
            <a:xfrm>
              <a:off x="3650400" y="48373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20000" y="1292040"/>
            <a:ext cx="3493800" cy="1863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4482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4" name="Google Shape;49;p5"/>
          <p:cNvGrpSpPr/>
          <p:nvPr/>
        </p:nvGrpSpPr>
        <p:grpSpPr>
          <a:xfrm>
            <a:off x="7191360" y="-770040"/>
            <a:ext cx="2826000" cy="5824440"/>
            <a:chOff x="7191360" y="-770040"/>
            <a:chExt cx="2826000" cy="5824440"/>
          </a:xfrm>
        </p:grpSpPr>
        <p:pic>
          <p:nvPicPr>
            <p:cNvPr id="185" name="Google Shape;50;p5"/>
            <p:cNvPicPr/>
            <p:nvPr/>
          </p:nvPicPr>
          <p:blipFill>
            <a:blip r:embed="rId3"/>
            <a:stretch/>
          </p:blipFill>
          <p:spPr>
            <a:xfrm>
              <a:off x="7191360" y="-77004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6" name="Google Shape;51;p5"/>
            <p:cNvPicPr/>
            <p:nvPr/>
          </p:nvPicPr>
          <p:blipFill>
            <a:blip r:embed="rId4"/>
            <a:stretch/>
          </p:blipFill>
          <p:spPr>
            <a:xfrm rot="4366800">
              <a:off x="8460720" y="349776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7" name="Google Shape;52;p5"/>
          <p:cNvSpPr/>
          <p:nvPr/>
        </p:nvSpPr>
        <p:spPr>
          <a:xfrm>
            <a:off x="-1238400" y="116280"/>
            <a:ext cx="1598760" cy="33156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88" name="Google Shape;53;p5"/>
          <p:cNvGrpSpPr/>
          <p:nvPr/>
        </p:nvGrpSpPr>
        <p:grpSpPr>
          <a:xfrm>
            <a:off x="4074480" y="4757760"/>
            <a:ext cx="519120" cy="68040"/>
            <a:chOff x="4074480" y="4757760"/>
            <a:chExt cx="519120" cy="68040"/>
          </a:xfrm>
        </p:grpSpPr>
        <p:sp>
          <p:nvSpPr>
            <p:cNvPr id="189" name="Google Shape;54;p5"/>
            <p:cNvSpPr/>
            <p:nvPr/>
          </p:nvSpPr>
          <p:spPr>
            <a:xfrm>
              <a:off x="4074480" y="47577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0" name="Google Shape;55;p5"/>
            <p:cNvSpPr/>
            <p:nvPr/>
          </p:nvSpPr>
          <p:spPr>
            <a:xfrm>
              <a:off x="4300200" y="47577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1" name="Google Shape;56;p5"/>
            <p:cNvSpPr/>
            <p:nvPr/>
          </p:nvSpPr>
          <p:spPr>
            <a:xfrm>
              <a:off x="4525560" y="47577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6" name="Google Shape;59;p6"/>
          <p:cNvSpPr/>
          <p:nvPr/>
        </p:nvSpPr>
        <p:spPr>
          <a:xfrm>
            <a:off x="8722080" y="1686960"/>
            <a:ext cx="1598760" cy="33156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97" name="Google Shape;60;p6"/>
          <p:cNvGrpSpPr/>
          <p:nvPr/>
        </p:nvGrpSpPr>
        <p:grpSpPr>
          <a:xfrm>
            <a:off x="232560" y="743760"/>
            <a:ext cx="6302880" cy="4223160"/>
            <a:chOff x="232560" y="743760"/>
            <a:chExt cx="6302880" cy="4223160"/>
          </a:xfrm>
        </p:grpSpPr>
        <p:grpSp>
          <p:nvGrpSpPr>
            <p:cNvPr id="198" name="Google Shape;61;p6"/>
            <p:cNvGrpSpPr/>
            <p:nvPr/>
          </p:nvGrpSpPr>
          <p:grpSpPr>
            <a:xfrm>
              <a:off x="6016320" y="4898880"/>
              <a:ext cx="519120" cy="68040"/>
              <a:chOff x="6016320" y="4898880"/>
              <a:chExt cx="519120" cy="68040"/>
            </a:xfrm>
          </p:grpSpPr>
          <p:sp>
            <p:nvSpPr>
              <p:cNvPr id="199" name="Google Shape;62;p6"/>
              <p:cNvSpPr/>
              <p:nvPr/>
            </p:nvSpPr>
            <p:spPr>
              <a:xfrm>
                <a:off x="6016320" y="4898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0" name="Google Shape;63;p6"/>
              <p:cNvSpPr/>
              <p:nvPr/>
            </p:nvSpPr>
            <p:spPr>
              <a:xfrm>
                <a:off x="6241680" y="4898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1" name="Google Shape;64;p6"/>
              <p:cNvSpPr/>
              <p:nvPr/>
            </p:nvSpPr>
            <p:spPr>
              <a:xfrm>
                <a:off x="6467400" y="4898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02" name="Google Shape;65;p6"/>
            <p:cNvGrpSpPr/>
            <p:nvPr/>
          </p:nvGrpSpPr>
          <p:grpSpPr>
            <a:xfrm>
              <a:off x="232560" y="743760"/>
              <a:ext cx="68040" cy="518760"/>
              <a:chOff x="232560" y="743760"/>
              <a:chExt cx="68040" cy="518760"/>
            </a:xfrm>
          </p:grpSpPr>
          <p:sp>
            <p:nvSpPr>
              <p:cNvPr id="203" name="Google Shape;66;p6"/>
              <p:cNvSpPr/>
              <p:nvPr/>
            </p:nvSpPr>
            <p:spPr>
              <a:xfrm rot="5400000">
                <a:off x="232560" y="74376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4" name="Google Shape;67;p6"/>
              <p:cNvSpPr/>
              <p:nvPr/>
            </p:nvSpPr>
            <p:spPr>
              <a:xfrm rot="5400000">
                <a:off x="232560" y="9691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5" name="Google Shape;68;p6"/>
              <p:cNvSpPr/>
              <p:nvPr/>
            </p:nvSpPr>
            <p:spPr>
              <a:xfrm rot="5400000">
                <a:off x="232560" y="119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06" name="Google Shape;69;p6"/>
          <p:cNvGrpSpPr/>
          <p:nvPr/>
        </p:nvGrpSpPr>
        <p:grpSpPr>
          <a:xfrm>
            <a:off x="-544320" y="-414720"/>
            <a:ext cx="10948680" cy="6154920"/>
            <a:chOff x="-544320" y="-414720"/>
            <a:chExt cx="10948680" cy="6154920"/>
          </a:xfrm>
        </p:grpSpPr>
        <p:pic>
          <p:nvPicPr>
            <p:cNvPr id="207" name="Google Shape;70;p6"/>
            <p:cNvPicPr/>
            <p:nvPr/>
          </p:nvPicPr>
          <p:blipFill>
            <a:blip r:embed="rId3"/>
            <a:stretch/>
          </p:blipFill>
          <p:spPr>
            <a:xfrm rot="10800000">
              <a:off x="-544320" y="1976400"/>
              <a:ext cx="903960" cy="903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8" name="Google Shape;71;p6"/>
            <p:cNvPicPr/>
            <p:nvPr/>
          </p:nvPicPr>
          <p:blipFill>
            <a:blip r:embed="rId4"/>
            <a:stretch/>
          </p:blipFill>
          <p:spPr>
            <a:xfrm rot="10800000">
              <a:off x="1131120" y="48992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" name="Google Shape;72;p6"/>
            <p:cNvPicPr/>
            <p:nvPr/>
          </p:nvPicPr>
          <p:blipFill>
            <a:blip r:embed="rId5"/>
            <a:stretch/>
          </p:blipFill>
          <p:spPr>
            <a:xfrm>
              <a:off x="8722080" y="-414720"/>
              <a:ext cx="1682280" cy="16822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021560" y="121356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53120" cy="5143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9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13" name="Google Shape;77;p7"/>
          <p:cNvGrpSpPr/>
          <p:nvPr/>
        </p:nvGrpSpPr>
        <p:grpSpPr>
          <a:xfrm>
            <a:off x="3889440" y="-1198080"/>
            <a:ext cx="5945040" cy="6862680"/>
            <a:chOff x="3889440" y="-1198080"/>
            <a:chExt cx="5945040" cy="6862680"/>
          </a:xfrm>
        </p:grpSpPr>
        <p:pic>
          <p:nvPicPr>
            <p:cNvPr id="214" name="Google Shape;78;p7"/>
            <p:cNvPicPr/>
            <p:nvPr/>
          </p:nvPicPr>
          <p:blipFill>
            <a:blip r:embed="rId3"/>
            <a:stretch/>
          </p:blipFill>
          <p:spPr>
            <a:xfrm rot="18900000">
              <a:off x="8798760" y="50148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5" name="Google Shape;79;p7"/>
            <p:cNvPicPr/>
            <p:nvPr/>
          </p:nvPicPr>
          <p:blipFill>
            <a:blip r:embed="rId4"/>
            <a:stretch/>
          </p:blipFill>
          <p:spPr>
            <a:xfrm rot="1800000">
              <a:off x="6252840" y="-94500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6" name="Google Shape;80;p7"/>
            <p:cNvPicPr/>
            <p:nvPr/>
          </p:nvPicPr>
          <p:blipFill>
            <a:blip r:embed="rId5"/>
            <a:stretch/>
          </p:blipFill>
          <p:spPr>
            <a:xfrm rot="14145600">
              <a:off x="4052880" y="465948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7" name="Google Shape;81;p7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218" name="Google Shape;82;p7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" name="Google Shape;83;p7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0" name="Google Shape;84;p7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84120" y="1895400"/>
            <a:ext cx="6575760" cy="1061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4" name="Google Shape;115;p11"/>
          <p:cNvGrpSpPr/>
          <p:nvPr/>
        </p:nvGrpSpPr>
        <p:grpSpPr>
          <a:xfrm>
            <a:off x="7782480" y="1131840"/>
            <a:ext cx="1598760" cy="483840"/>
            <a:chOff x="7782480" y="1131840"/>
            <a:chExt cx="1598760" cy="483840"/>
          </a:xfrm>
        </p:grpSpPr>
        <p:sp>
          <p:nvSpPr>
            <p:cNvPr id="25" name="Google Shape;116;p11"/>
            <p:cNvSpPr/>
            <p:nvPr/>
          </p:nvSpPr>
          <p:spPr>
            <a:xfrm>
              <a:off x="7782480" y="12841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" name="Google Shape;117;p11"/>
            <p:cNvSpPr/>
            <p:nvPr/>
          </p:nvSpPr>
          <p:spPr>
            <a:xfrm>
              <a:off x="7782480" y="11318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7" name="Google Shape;118;p11"/>
          <p:cNvGrpSpPr/>
          <p:nvPr/>
        </p:nvGrpSpPr>
        <p:grpSpPr>
          <a:xfrm>
            <a:off x="461160" y="259920"/>
            <a:ext cx="6510240" cy="3951000"/>
            <a:chOff x="461160" y="259920"/>
            <a:chExt cx="6510240" cy="3951000"/>
          </a:xfrm>
        </p:grpSpPr>
        <p:grpSp>
          <p:nvGrpSpPr>
            <p:cNvPr id="28" name="Google Shape;119;p11"/>
            <p:cNvGrpSpPr/>
            <p:nvPr/>
          </p:nvGrpSpPr>
          <p:grpSpPr>
            <a:xfrm>
              <a:off x="461160" y="3691800"/>
              <a:ext cx="68040" cy="519120"/>
              <a:chOff x="461160" y="3691800"/>
              <a:chExt cx="68040" cy="519120"/>
            </a:xfrm>
          </p:grpSpPr>
          <p:sp>
            <p:nvSpPr>
              <p:cNvPr id="29" name="Google Shape;120;p11"/>
              <p:cNvSpPr/>
              <p:nvPr/>
            </p:nvSpPr>
            <p:spPr>
              <a:xfrm rot="5400000">
                <a:off x="461160" y="3691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" name="Google Shape;121;p11"/>
              <p:cNvSpPr/>
              <p:nvPr/>
            </p:nvSpPr>
            <p:spPr>
              <a:xfrm rot="5400000">
                <a:off x="461160" y="39175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" name="Google Shape;122;p11"/>
              <p:cNvSpPr/>
              <p:nvPr/>
            </p:nvSpPr>
            <p:spPr>
              <a:xfrm rot="5400000">
                <a:off x="461160" y="4142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2" name="Google Shape;123;p11"/>
            <p:cNvGrpSpPr/>
            <p:nvPr/>
          </p:nvGrpSpPr>
          <p:grpSpPr>
            <a:xfrm>
              <a:off x="6452280" y="259920"/>
              <a:ext cx="519120" cy="68040"/>
              <a:chOff x="6452280" y="259920"/>
              <a:chExt cx="519120" cy="68040"/>
            </a:xfrm>
          </p:grpSpPr>
          <p:sp>
            <p:nvSpPr>
              <p:cNvPr id="33" name="Google Shape;124;p11"/>
              <p:cNvSpPr/>
              <p:nvPr/>
            </p:nvSpPr>
            <p:spPr>
              <a:xfrm>
                <a:off x="6452280" y="259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4" name="Google Shape;125;p11"/>
              <p:cNvSpPr/>
              <p:nvPr/>
            </p:nvSpPr>
            <p:spPr>
              <a:xfrm>
                <a:off x="6678000" y="259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5" name="Google Shape;126;p11"/>
              <p:cNvSpPr/>
              <p:nvPr/>
            </p:nvSpPr>
            <p:spPr>
              <a:xfrm>
                <a:off x="6903360" y="259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" name="Google Shape;127;p11"/>
          <p:cNvGrpSpPr/>
          <p:nvPr/>
        </p:nvGrpSpPr>
        <p:grpSpPr>
          <a:xfrm>
            <a:off x="-380520" y="-753840"/>
            <a:ext cx="9761760" cy="6647400"/>
            <a:chOff x="-380520" y="-753840"/>
            <a:chExt cx="9761760" cy="6647400"/>
          </a:xfrm>
        </p:grpSpPr>
        <p:pic>
          <p:nvPicPr>
            <p:cNvPr id="37" name="Google Shape;128;p11"/>
            <p:cNvPicPr/>
            <p:nvPr/>
          </p:nvPicPr>
          <p:blipFill>
            <a:blip r:embed="rId3"/>
            <a:stretch/>
          </p:blipFill>
          <p:spPr>
            <a:xfrm rot="10800000">
              <a:off x="-380520" y="7250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" name="Google Shape;129;p11"/>
            <p:cNvPicPr/>
            <p:nvPr/>
          </p:nvPicPr>
          <p:blipFill>
            <a:blip r:embed="rId4"/>
            <a:stretch/>
          </p:blipFill>
          <p:spPr>
            <a:xfrm>
              <a:off x="3866760" y="421128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" name="Google Shape;130;p11"/>
            <p:cNvPicPr/>
            <p:nvPr/>
          </p:nvPicPr>
          <p:blipFill>
            <a:blip r:embed="rId5"/>
            <a:stretch/>
          </p:blipFill>
          <p:spPr>
            <a:xfrm rot="17142600">
              <a:off x="7836840" y="-59220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" name="Google Shape;131;p11"/>
            <p:cNvPicPr/>
            <p:nvPr/>
          </p:nvPicPr>
          <p:blipFill>
            <a:blip r:embed="rId6"/>
            <a:stretch/>
          </p:blipFill>
          <p:spPr>
            <a:xfrm rot="15092400">
              <a:off x="460800" y="-47952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0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2" name="Google Shape;87;p8"/>
          <p:cNvGrpSpPr/>
          <p:nvPr/>
        </p:nvGrpSpPr>
        <p:grpSpPr>
          <a:xfrm>
            <a:off x="329760" y="235800"/>
            <a:ext cx="7957440" cy="4627440"/>
            <a:chOff x="329760" y="235800"/>
            <a:chExt cx="7957440" cy="4627440"/>
          </a:xfrm>
        </p:grpSpPr>
        <p:grpSp>
          <p:nvGrpSpPr>
            <p:cNvPr id="223" name="Google Shape;88;p8"/>
            <p:cNvGrpSpPr/>
            <p:nvPr/>
          </p:nvGrpSpPr>
          <p:grpSpPr>
            <a:xfrm>
              <a:off x="7768080" y="235800"/>
              <a:ext cx="519120" cy="68040"/>
              <a:chOff x="7768080" y="235800"/>
              <a:chExt cx="519120" cy="68040"/>
            </a:xfrm>
          </p:grpSpPr>
          <p:sp>
            <p:nvSpPr>
              <p:cNvPr id="224" name="Google Shape;89;p8"/>
              <p:cNvSpPr/>
              <p:nvPr/>
            </p:nvSpPr>
            <p:spPr>
              <a:xfrm>
                <a:off x="7768080" y="235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5" name="Google Shape;90;p8"/>
              <p:cNvSpPr/>
              <p:nvPr/>
            </p:nvSpPr>
            <p:spPr>
              <a:xfrm>
                <a:off x="7993800" y="235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6" name="Google Shape;91;p8"/>
              <p:cNvSpPr/>
              <p:nvPr/>
            </p:nvSpPr>
            <p:spPr>
              <a:xfrm>
                <a:off x="8219160" y="235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27" name="Google Shape;92;p8"/>
            <p:cNvGrpSpPr/>
            <p:nvPr/>
          </p:nvGrpSpPr>
          <p:grpSpPr>
            <a:xfrm>
              <a:off x="329760" y="4344480"/>
              <a:ext cx="68040" cy="518760"/>
              <a:chOff x="329760" y="4344480"/>
              <a:chExt cx="68040" cy="518760"/>
            </a:xfrm>
          </p:grpSpPr>
          <p:sp>
            <p:nvSpPr>
              <p:cNvPr id="228" name="Google Shape;93;p8"/>
              <p:cNvSpPr/>
              <p:nvPr/>
            </p:nvSpPr>
            <p:spPr>
              <a:xfrm rot="5400000">
                <a:off x="329760" y="434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9" name="Google Shape;94;p8"/>
              <p:cNvSpPr/>
              <p:nvPr/>
            </p:nvSpPr>
            <p:spPr>
              <a:xfrm rot="5400000">
                <a:off x="329760" y="45698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0" name="Google Shape;95;p8"/>
              <p:cNvSpPr/>
              <p:nvPr/>
            </p:nvSpPr>
            <p:spPr>
              <a:xfrm rot="5400000">
                <a:off x="329760" y="47952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31" name="Google Shape;96;p8"/>
          <p:cNvGrpSpPr/>
          <p:nvPr/>
        </p:nvGrpSpPr>
        <p:grpSpPr>
          <a:xfrm>
            <a:off x="1726200" y="-386640"/>
            <a:ext cx="8585640" cy="6281280"/>
            <a:chOff x="1726200" y="-386640"/>
            <a:chExt cx="8585640" cy="6281280"/>
          </a:xfrm>
        </p:grpSpPr>
        <p:pic>
          <p:nvPicPr>
            <p:cNvPr id="232" name="Google Shape;97;p8"/>
            <p:cNvPicPr/>
            <p:nvPr/>
          </p:nvPicPr>
          <p:blipFill>
            <a:blip r:embed="rId3"/>
            <a:stretch/>
          </p:blipFill>
          <p:spPr>
            <a:xfrm rot="10800000">
              <a:off x="1726200" y="-3866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3" name="Google Shape;98;p8"/>
            <p:cNvPicPr/>
            <p:nvPr/>
          </p:nvPicPr>
          <p:blipFill>
            <a:blip r:embed="rId4"/>
            <a:stretch/>
          </p:blipFill>
          <p:spPr>
            <a:xfrm>
              <a:off x="8629560" y="171900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4" name="Google Shape;99;p8"/>
            <p:cNvPicPr/>
            <p:nvPr/>
          </p:nvPicPr>
          <p:blipFill>
            <a:blip r:embed="rId5"/>
            <a:stretch/>
          </p:blipFill>
          <p:spPr>
            <a:xfrm rot="12600000">
              <a:off x="6244200" y="482292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36" name="Google Shape;103;p9"/>
          <p:cNvGrpSpPr/>
          <p:nvPr/>
        </p:nvGrpSpPr>
        <p:grpSpPr>
          <a:xfrm>
            <a:off x="-372600" y="1613160"/>
            <a:ext cx="10429200" cy="3174120"/>
            <a:chOff x="-372600" y="1613160"/>
            <a:chExt cx="10429200" cy="3174120"/>
          </a:xfrm>
        </p:grpSpPr>
        <p:pic>
          <p:nvPicPr>
            <p:cNvPr id="237" name="Google Shape;104;p9"/>
            <p:cNvPicPr/>
            <p:nvPr/>
          </p:nvPicPr>
          <p:blipFill>
            <a:blip r:embed="rId3"/>
            <a:stretch/>
          </p:blipFill>
          <p:spPr>
            <a:xfrm rot="10800000">
              <a:off x="-372600" y="161316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8" name="Google Shape;105;p9"/>
            <p:cNvPicPr/>
            <p:nvPr/>
          </p:nvPicPr>
          <p:blipFill>
            <a:blip r:embed="rId4"/>
            <a:stretch/>
          </p:blipFill>
          <p:spPr>
            <a:xfrm rot="17142600">
              <a:off x="8512200" y="324288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9" name="Google Shape;106;p9"/>
          <p:cNvGrpSpPr/>
          <p:nvPr/>
        </p:nvGrpSpPr>
        <p:grpSpPr>
          <a:xfrm>
            <a:off x="7967160" y="242280"/>
            <a:ext cx="1598760" cy="483840"/>
            <a:chOff x="7967160" y="242280"/>
            <a:chExt cx="1598760" cy="483840"/>
          </a:xfrm>
        </p:grpSpPr>
        <p:sp>
          <p:nvSpPr>
            <p:cNvPr id="240" name="Google Shape;107;p9"/>
            <p:cNvSpPr/>
            <p:nvPr/>
          </p:nvSpPr>
          <p:spPr>
            <a:xfrm>
              <a:off x="7967160" y="394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1" name="Google Shape;108;p9"/>
            <p:cNvSpPr/>
            <p:nvPr/>
          </p:nvSpPr>
          <p:spPr>
            <a:xfrm>
              <a:off x="7967160" y="2422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1262880" y="3994920"/>
            <a:ext cx="661788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152000" y="2321640"/>
            <a:ext cx="843840" cy="60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495240" y="2321640"/>
            <a:ext cx="843840" cy="60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838120" y="2321640"/>
            <a:ext cx="843840" cy="60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5" name="Google Shape;141;p13"/>
          <p:cNvGrpSpPr/>
          <p:nvPr/>
        </p:nvGrpSpPr>
        <p:grpSpPr>
          <a:xfrm>
            <a:off x="8045280" y="4002120"/>
            <a:ext cx="1598760" cy="483840"/>
            <a:chOff x="8045280" y="4002120"/>
            <a:chExt cx="1598760" cy="483840"/>
          </a:xfrm>
        </p:grpSpPr>
        <p:sp>
          <p:nvSpPr>
            <p:cNvPr id="46" name="Google Shape;142;p13"/>
            <p:cNvSpPr/>
            <p:nvPr/>
          </p:nvSpPr>
          <p:spPr>
            <a:xfrm>
              <a:off x="8045280" y="41544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" name="Google Shape;143;p13"/>
            <p:cNvSpPr/>
            <p:nvPr/>
          </p:nvSpPr>
          <p:spPr>
            <a:xfrm>
              <a:off x="8045280" y="40021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8" name="Google Shape;144;p13"/>
          <p:cNvGrpSpPr/>
          <p:nvPr/>
        </p:nvGrpSpPr>
        <p:grpSpPr>
          <a:xfrm>
            <a:off x="-191520" y="-40680"/>
            <a:ext cx="10118880" cy="6622560"/>
            <a:chOff x="-191520" y="-40680"/>
            <a:chExt cx="10118880" cy="6622560"/>
          </a:xfrm>
        </p:grpSpPr>
        <p:pic>
          <p:nvPicPr>
            <p:cNvPr id="49" name="Google Shape;145;p13"/>
            <p:cNvPicPr/>
            <p:nvPr/>
          </p:nvPicPr>
          <p:blipFill>
            <a:blip r:embed="rId3"/>
            <a:stretch/>
          </p:blipFill>
          <p:spPr>
            <a:xfrm rot="924000">
              <a:off x="629280" y="4681800"/>
              <a:ext cx="1704240" cy="1704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" name="Google Shape;146;p13"/>
            <p:cNvPicPr/>
            <p:nvPr/>
          </p:nvPicPr>
          <p:blipFill>
            <a:blip r:embed="rId4"/>
            <a:stretch/>
          </p:blipFill>
          <p:spPr>
            <a:xfrm rot="10800000">
              <a:off x="-191520" y="413136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" name="Google Shape;147;p13"/>
            <p:cNvPicPr/>
            <p:nvPr/>
          </p:nvPicPr>
          <p:blipFill>
            <a:blip r:embed="rId5"/>
            <a:stretch/>
          </p:blipFill>
          <p:spPr>
            <a:xfrm rot="7818000">
              <a:off x="8261280" y="24228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" name="Google Shape;148;p13"/>
          <p:cNvGrpSpPr/>
          <p:nvPr/>
        </p:nvGrpSpPr>
        <p:grpSpPr>
          <a:xfrm>
            <a:off x="3819960" y="4822200"/>
            <a:ext cx="519120" cy="68040"/>
            <a:chOff x="3819960" y="4822200"/>
            <a:chExt cx="519120" cy="68040"/>
          </a:xfrm>
        </p:grpSpPr>
        <p:sp>
          <p:nvSpPr>
            <p:cNvPr id="53" name="Google Shape;149;p13"/>
            <p:cNvSpPr/>
            <p:nvPr/>
          </p:nvSpPr>
          <p:spPr>
            <a:xfrm>
              <a:off x="3819960" y="482220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" name="Google Shape;150;p13"/>
            <p:cNvSpPr/>
            <p:nvPr/>
          </p:nvSpPr>
          <p:spPr>
            <a:xfrm>
              <a:off x="4045680" y="482220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" name="Google Shape;151;p13"/>
            <p:cNvSpPr/>
            <p:nvPr/>
          </p:nvSpPr>
          <p:spPr>
            <a:xfrm>
              <a:off x="4271040" y="482220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021560" y="90864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53120" cy="5143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9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58" name="Google Shape;156;p14"/>
          <p:cNvGrpSpPr/>
          <p:nvPr/>
        </p:nvGrpSpPr>
        <p:grpSpPr>
          <a:xfrm>
            <a:off x="3889440" y="-1198080"/>
            <a:ext cx="5945040" cy="6862680"/>
            <a:chOff x="3889440" y="-1198080"/>
            <a:chExt cx="5945040" cy="6862680"/>
          </a:xfrm>
        </p:grpSpPr>
        <p:pic>
          <p:nvPicPr>
            <p:cNvPr id="59" name="Google Shape;157;p14"/>
            <p:cNvPicPr/>
            <p:nvPr/>
          </p:nvPicPr>
          <p:blipFill>
            <a:blip r:embed="rId3"/>
            <a:stretch/>
          </p:blipFill>
          <p:spPr>
            <a:xfrm rot="18900000">
              <a:off x="8798760" y="50148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Google Shape;158;p14"/>
            <p:cNvPicPr/>
            <p:nvPr/>
          </p:nvPicPr>
          <p:blipFill>
            <a:blip r:embed="rId4"/>
            <a:stretch/>
          </p:blipFill>
          <p:spPr>
            <a:xfrm rot="1800000">
              <a:off x="6252840" y="-94500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Google Shape;159;p14"/>
            <p:cNvPicPr/>
            <p:nvPr/>
          </p:nvPicPr>
          <p:blipFill>
            <a:blip r:embed="rId5"/>
            <a:stretch/>
          </p:blipFill>
          <p:spPr>
            <a:xfrm rot="14145600">
              <a:off x="4052880" y="465948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2" name="Google Shape;160;p14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63" name="Google Shape;161;p14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" name="Google Shape;162;p14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" name="Google Shape;163;p14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82840" y="499320"/>
            <a:ext cx="3528720" cy="109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0" y="1790640"/>
            <a:ext cx="9143640" cy="3352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68" name="Google Shape;168;p15"/>
          <p:cNvGrpSpPr/>
          <p:nvPr/>
        </p:nvGrpSpPr>
        <p:grpSpPr>
          <a:xfrm>
            <a:off x="-673920" y="4813560"/>
            <a:ext cx="1598760" cy="483840"/>
            <a:chOff x="-673920" y="4813560"/>
            <a:chExt cx="1598760" cy="483840"/>
          </a:xfrm>
        </p:grpSpPr>
        <p:sp>
          <p:nvSpPr>
            <p:cNvPr id="69" name="Google Shape;169;p15"/>
            <p:cNvSpPr/>
            <p:nvPr/>
          </p:nvSpPr>
          <p:spPr>
            <a:xfrm>
              <a:off x="-673920" y="49658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" name="Google Shape;170;p15"/>
            <p:cNvSpPr/>
            <p:nvPr/>
          </p:nvSpPr>
          <p:spPr>
            <a:xfrm>
              <a:off x="-673920" y="4813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1" name="Google Shape;171;p15"/>
          <p:cNvGrpSpPr/>
          <p:nvPr/>
        </p:nvGrpSpPr>
        <p:grpSpPr>
          <a:xfrm>
            <a:off x="8332560" y="255240"/>
            <a:ext cx="518760" cy="68040"/>
            <a:chOff x="8332560" y="255240"/>
            <a:chExt cx="518760" cy="68040"/>
          </a:xfrm>
        </p:grpSpPr>
        <p:sp>
          <p:nvSpPr>
            <p:cNvPr id="72" name="Google Shape;172;p15"/>
            <p:cNvSpPr/>
            <p:nvPr/>
          </p:nvSpPr>
          <p:spPr>
            <a:xfrm>
              <a:off x="83325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73;p15"/>
            <p:cNvSpPr/>
            <p:nvPr/>
          </p:nvSpPr>
          <p:spPr>
            <a:xfrm>
              <a:off x="855792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74;p15"/>
            <p:cNvSpPr/>
            <p:nvPr/>
          </p:nvSpPr>
          <p:spPr>
            <a:xfrm>
              <a:off x="87832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5" name="Google Shape;175;p15"/>
          <p:cNvGrpSpPr/>
          <p:nvPr/>
        </p:nvGrpSpPr>
        <p:grpSpPr>
          <a:xfrm>
            <a:off x="1416600" y="-658800"/>
            <a:ext cx="8673120" cy="6356880"/>
            <a:chOff x="1416600" y="-658800"/>
            <a:chExt cx="8673120" cy="6356880"/>
          </a:xfrm>
        </p:grpSpPr>
        <p:pic>
          <p:nvPicPr>
            <p:cNvPr id="76" name="Google Shape;176;p15"/>
            <p:cNvPicPr/>
            <p:nvPr/>
          </p:nvPicPr>
          <p:blipFill>
            <a:blip r:embed="rId3"/>
            <a:stretch/>
          </p:blipFill>
          <p:spPr>
            <a:xfrm rot="18900000">
              <a:off x="1642320" y="-48096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7" name="Google Shape;177;p15"/>
            <p:cNvPicPr/>
            <p:nvPr/>
          </p:nvPicPr>
          <p:blipFill>
            <a:blip r:embed="rId4"/>
            <a:stretch/>
          </p:blipFill>
          <p:spPr>
            <a:xfrm rot="2412600">
              <a:off x="8424000" y="135864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Google Shape;178;p15"/>
            <p:cNvPicPr/>
            <p:nvPr/>
          </p:nvPicPr>
          <p:blipFill>
            <a:blip r:embed="rId5"/>
            <a:stretch/>
          </p:blipFill>
          <p:spPr>
            <a:xfrm rot="14145600">
              <a:off x="1580040" y="469296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0" name="Google Shape;187;p16"/>
          <p:cNvGrpSpPr/>
          <p:nvPr/>
        </p:nvGrpSpPr>
        <p:grpSpPr>
          <a:xfrm>
            <a:off x="8333640" y="4189680"/>
            <a:ext cx="1598760" cy="483840"/>
            <a:chOff x="8333640" y="4189680"/>
            <a:chExt cx="1598760" cy="483840"/>
          </a:xfrm>
        </p:grpSpPr>
        <p:sp>
          <p:nvSpPr>
            <p:cNvPr id="81" name="Google Shape;188;p16"/>
            <p:cNvSpPr/>
            <p:nvPr/>
          </p:nvSpPr>
          <p:spPr>
            <a:xfrm>
              <a:off x="8333640" y="43419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189;p16"/>
            <p:cNvSpPr/>
            <p:nvPr/>
          </p:nvSpPr>
          <p:spPr>
            <a:xfrm>
              <a:off x="8333640" y="41896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3" name="Google Shape;190;p16"/>
          <p:cNvGrpSpPr/>
          <p:nvPr/>
        </p:nvGrpSpPr>
        <p:grpSpPr>
          <a:xfrm>
            <a:off x="709560" y="-533160"/>
            <a:ext cx="8289000" cy="6197400"/>
            <a:chOff x="709560" y="-533160"/>
            <a:chExt cx="8289000" cy="6197400"/>
          </a:xfrm>
        </p:grpSpPr>
        <p:pic>
          <p:nvPicPr>
            <p:cNvPr id="84" name="Google Shape;191;p16"/>
            <p:cNvPicPr/>
            <p:nvPr/>
          </p:nvPicPr>
          <p:blipFill>
            <a:blip r:embed="rId3"/>
            <a:stretch/>
          </p:blipFill>
          <p:spPr>
            <a:xfrm rot="17048400">
              <a:off x="8067240" y="-44280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Google Shape;192;p16"/>
            <p:cNvPicPr/>
            <p:nvPr/>
          </p:nvPicPr>
          <p:blipFill>
            <a:blip r:embed="rId4"/>
            <a:stretch/>
          </p:blipFill>
          <p:spPr>
            <a:xfrm rot="7032000">
              <a:off x="866520" y="460116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6" name="Google Shape;193;p16"/>
          <p:cNvGrpSpPr/>
          <p:nvPr/>
        </p:nvGrpSpPr>
        <p:grpSpPr>
          <a:xfrm>
            <a:off x="269640" y="1762560"/>
            <a:ext cx="68040" cy="519120"/>
            <a:chOff x="269640" y="1762560"/>
            <a:chExt cx="68040" cy="519120"/>
          </a:xfrm>
        </p:grpSpPr>
        <p:sp>
          <p:nvSpPr>
            <p:cNvPr id="87" name="Google Shape;194;p16"/>
            <p:cNvSpPr/>
            <p:nvPr/>
          </p:nvSpPr>
          <p:spPr>
            <a:xfrm rot="5400000">
              <a:off x="269640" y="17625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" name="Google Shape;195;p16"/>
            <p:cNvSpPr/>
            <p:nvPr/>
          </p:nvSpPr>
          <p:spPr>
            <a:xfrm rot="5400000">
              <a:off x="269640" y="19879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" name="Google Shape;196;p16"/>
            <p:cNvSpPr/>
            <p:nvPr/>
          </p:nvSpPr>
          <p:spPr>
            <a:xfrm rot="5400000">
              <a:off x="269640" y="22136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1" name="Google Shape;207;p17"/>
          <p:cNvGrpSpPr/>
          <p:nvPr/>
        </p:nvGrpSpPr>
        <p:grpSpPr>
          <a:xfrm>
            <a:off x="4905360" y="4852080"/>
            <a:ext cx="1598760" cy="483840"/>
            <a:chOff x="4905360" y="4852080"/>
            <a:chExt cx="1598760" cy="483840"/>
          </a:xfrm>
        </p:grpSpPr>
        <p:sp>
          <p:nvSpPr>
            <p:cNvPr id="92" name="Google Shape;208;p17"/>
            <p:cNvSpPr/>
            <p:nvPr/>
          </p:nvSpPr>
          <p:spPr>
            <a:xfrm>
              <a:off x="4905360" y="50043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" name="Google Shape;209;p17"/>
            <p:cNvSpPr/>
            <p:nvPr/>
          </p:nvSpPr>
          <p:spPr>
            <a:xfrm>
              <a:off x="4905360" y="48520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94" name="Google Shape;210;p17"/>
          <p:cNvGrpSpPr/>
          <p:nvPr/>
        </p:nvGrpSpPr>
        <p:grpSpPr>
          <a:xfrm>
            <a:off x="-630720" y="-239040"/>
            <a:ext cx="10648080" cy="4488120"/>
            <a:chOff x="-630720" y="-239040"/>
            <a:chExt cx="10648080" cy="4488120"/>
          </a:xfrm>
        </p:grpSpPr>
        <p:pic>
          <p:nvPicPr>
            <p:cNvPr id="95" name="Google Shape;211;p17"/>
            <p:cNvPicPr/>
            <p:nvPr/>
          </p:nvPicPr>
          <p:blipFill>
            <a:blip r:embed="rId3"/>
            <a:stretch/>
          </p:blipFill>
          <p:spPr>
            <a:xfrm rot="18161400">
              <a:off x="-466920" y="-7488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212;p17"/>
            <p:cNvPicPr/>
            <p:nvPr/>
          </p:nvPicPr>
          <p:blipFill>
            <a:blip r:embed="rId4"/>
            <a:stretch/>
          </p:blipFill>
          <p:spPr>
            <a:xfrm rot="1800000">
              <a:off x="8381520" y="261288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7" name="Google Shape;213;p17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98" name="Google Shape;214;p17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" name="Google Shape;215;p17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" name="Google Shape;216;p17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2" name="Google Shape;231;p18"/>
          <p:cNvGrpSpPr/>
          <p:nvPr/>
        </p:nvGrpSpPr>
        <p:grpSpPr>
          <a:xfrm>
            <a:off x="3683880" y="255240"/>
            <a:ext cx="5114880" cy="4608000"/>
            <a:chOff x="3683880" y="255240"/>
            <a:chExt cx="5114880" cy="4608000"/>
          </a:xfrm>
        </p:grpSpPr>
        <p:grpSp>
          <p:nvGrpSpPr>
            <p:cNvPr id="103" name="Google Shape;232;p18"/>
            <p:cNvGrpSpPr/>
            <p:nvPr/>
          </p:nvGrpSpPr>
          <p:grpSpPr>
            <a:xfrm>
              <a:off x="8730720" y="4344480"/>
              <a:ext cx="68040" cy="518760"/>
              <a:chOff x="8730720" y="4344480"/>
              <a:chExt cx="68040" cy="518760"/>
            </a:xfrm>
          </p:grpSpPr>
          <p:sp>
            <p:nvSpPr>
              <p:cNvPr id="104" name="Google Shape;233;p18"/>
              <p:cNvSpPr/>
              <p:nvPr/>
            </p:nvSpPr>
            <p:spPr>
              <a:xfrm rot="5400000">
                <a:off x="8730720" y="434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5" name="Google Shape;234;p18"/>
              <p:cNvSpPr/>
              <p:nvPr/>
            </p:nvSpPr>
            <p:spPr>
              <a:xfrm rot="5400000">
                <a:off x="8730720" y="45698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" name="Google Shape;235;p18"/>
              <p:cNvSpPr/>
              <p:nvPr/>
            </p:nvSpPr>
            <p:spPr>
              <a:xfrm rot="5400000">
                <a:off x="8730720" y="47952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7" name="Google Shape;236;p18"/>
            <p:cNvGrpSpPr/>
            <p:nvPr/>
          </p:nvGrpSpPr>
          <p:grpSpPr>
            <a:xfrm>
              <a:off x="3683880" y="255240"/>
              <a:ext cx="519120" cy="68040"/>
              <a:chOff x="3683880" y="255240"/>
              <a:chExt cx="519120" cy="68040"/>
            </a:xfrm>
          </p:grpSpPr>
          <p:sp>
            <p:nvSpPr>
              <p:cNvPr id="108" name="Google Shape;237;p18"/>
              <p:cNvSpPr/>
              <p:nvPr/>
            </p:nvSpPr>
            <p:spPr>
              <a:xfrm>
                <a:off x="3683880" y="2552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9" name="Google Shape;238;p18"/>
              <p:cNvSpPr/>
              <p:nvPr/>
            </p:nvSpPr>
            <p:spPr>
              <a:xfrm>
                <a:off x="3909600" y="2552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0" name="Google Shape;239;p18"/>
              <p:cNvSpPr/>
              <p:nvPr/>
            </p:nvSpPr>
            <p:spPr>
              <a:xfrm>
                <a:off x="4134960" y="2552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11" name="Google Shape;240;p18"/>
          <p:cNvGrpSpPr/>
          <p:nvPr/>
        </p:nvGrpSpPr>
        <p:grpSpPr>
          <a:xfrm>
            <a:off x="3225240" y="-500760"/>
            <a:ext cx="5725440" cy="6897240"/>
            <a:chOff x="3225240" y="-500760"/>
            <a:chExt cx="5725440" cy="6897240"/>
          </a:xfrm>
        </p:grpSpPr>
        <p:pic>
          <p:nvPicPr>
            <p:cNvPr id="112" name="Google Shape;241;p18"/>
            <p:cNvPicPr/>
            <p:nvPr/>
          </p:nvPicPr>
          <p:blipFill>
            <a:blip r:embed="rId3"/>
            <a:stretch/>
          </p:blipFill>
          <p:spPr>
            <a:xfrm rot="15241200">
              <a:off x="8009640" y="-40068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3" name="Google Shape;242;p18"/>
            <p:cNvPicPr/>
            <p:nvPr/>
          </p:nvPicPr>
          <p:blipFill>
            <a:blip r:embed="rId4"/>
            <a:stretch/>
          </p:blipFill>
          <p:spPr>
            <a:xfrm>
              <a:off x="3225240" y="4714200"/>
              <a:ext cx="1682280" cy="16822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14240" y="1428840"/>
            <a:ext cx="6038640" cy="160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Clusters e MongoDB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714240" y="3162239"/>
            <a:ext cx="4524120" cy="177963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3178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FFFFFF"/>
                </a:solidFill>
                <a:latin typeface="Century" panose="02040604050505020304" pitchFamily="18" charset="0"/>
              </a:rPr>
              <a:t>Giovanna Gomes Ramos Feitoza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spc="-1" dirty="0">
                <a:solidFill>
                  <a:srgbClr val="FFFFFF"/>
                </a:solidFill>
                <a:latin typeface="Century" panose="02040604050505020304" pitchFamily="18" charset="0"/>
              </a:rPr>
              <a:t>R.A: 2303285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spc="-1" dirty="0">
              <a:solidFill>
                <a:srgbClr val="FFFFFF"/>
              </a:solidFill>
              <a:latin typeface="Century" panose="020406040505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FFFFFF"/>
                </a:solidFill>
                <a:latin typeface="Century" panose="02040604050505020304" pitchFamily="18" charset="0"/>
              </a:rPr>
              <a:t>Monica Leandra </a:t>
            </a:r>
            <a:r>
              <a:rPr lang="en-US" sz="1100" spc="-1" dirty="0">
                <a:solidFill>
                  <a:srgbClr val="FFFFFF"/>
                </a:solidFill>
                <a:latin typeface="Century" panose="02040604050505020304" pitchFamily="18" charset="0"/>
              </a:rPr>
              <a:t>M</a:t>
            </a:r>
            <a:r>
              <a:rPr lang="en-US" sz="1100" b="0" strike="noStrike" spc="-1" dirty="0">
                <a:solidFill>
                  <a:srgbClr val="FFFFFF"/>
                </a:solidFill>
                <a:latin typeface="Century" panose="02040604050505020304" pitchFamily="18" charset="0"/>
              </a:rPr>
              <a:t>ariano </a:t>
            </a:r>
            <a:r>
              <a:rPr lang="en-US" sz="1100" spc="-1" dirty="0">
                <a:solidFill>
                  <a:srgbClr val="FFFFFF"/>
                </a:solidFill>
                <a:latin typeface="Century" panose="02040604050505020304" pitchFamily="18" charset="0"/>
              </a:rPr>
              <a:t>T</a:t>
            </a:r>
            <a:r>
              <a:rPr lang="en-US" sz="1100" b="0" strike="noStrike" spc="-1" dirty="0">
                <a:solidFill>
                  <a:srgbClr val="FFFFFF"/>
                </a:solidFill>
                <a:latin typeface="Century" panose="02040604050505020304" pitchFamily="18" charset="0"/>
              </a:rPr>
              <a:t>avares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spc="-1" dirty="0">
                <a:solidFill>
                  <a:srgbClr val="FFFFFF"/>
                </a:solidFill>
                <a:latin typeface="Century" panose="02040604050505020304" pitchFamily="18" charset="0"/>
              </a:rPr>
              <a:t>R.A: 2303539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spc="-1" dirty="0">
              <a:solidFill>
                <a:srgbClr val="FFFFFF"/>
              </a:solidFill>
              <a:latin typeface="Century" panose="020406040505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spc="-1" dirty="0">
                <a:solidFill>
                  <a:srgbClr val="FFFFFF"/>
                </a:solidFill>
                <a:latin typeface="Century" panose="02040604050505020304" pitchFamily="18" charset="0"/>
              </a:rPr>
              <a:t>Vinicius Benites da Silva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FFFFFF"/>
                </a:solidFill>
                <a:latin typeface="Century" panose="02040604050505020304" pitchFamily="18" charset="0"/>
              </a:rPr>
              <a:t>R.A: 2303664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spc="-1" dirty="0">
              <a:solidFill>
                <a:srgbClr val="FFFFFF"/>
              </a:solidFill>
              <a:latin typeface="Century" panose="020406040505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FFFFFF"/>
                </a:solidFill>
                <a:latin typeface="Century" panose="02040604050505020304" pitchFamily="18" charset="0"/>
              </a:rPr>
              <a:t>Joao </a:t>
            </a:r>
            <a:r>
              <a:rPr lang="en-US" sz="1100" spc="-1" dirty="0">
                <a:solidFill>
                  <a:srgbClr val="FFFFFF"/>
                </a:solidFill>
                <a:latin typeface="Century" panose="02040604050505020304" pitchFamily="18" charset="0"/>
              </a:rPr>
              <a:t>V</a:t>
            </a:r>
            <a:r>
              <a:rPr lang="en-US" sz="1100" b="0" strike="noStrike" spc="-1" dirty="0">
                <a:solidFill>
                  <a:srgbClr val="FFFFFF"/>
                </a:solidFill>
                <a:latin typeface="Century" panose="02040604050505020304" pitchFamily="18" charset="0"/>
              </a:rPr>
              <a:t>itor da </a:t>
            </a:r>
            <a:r>
              <a:rPr lang="en-US" sz="1100" spc="-1" dirty="0">
                <a:solidFill>
                  <a:srgbClr val="FFFFFF"/>
                </a:solidFill>
                <a:latin typeface="Century" panose="02040604050505020304" pitchFamily="18" charset="0"/>
              </a:rPr>
              <a:t>S</a:t>
            </a:r>
            <a:r>
              <a:rPr lang="en-US" sz="1100" b="0" strike="noStrike" spc="-1" dirty="0">
                <a:solidFill>
                  <a:srgbClr val="FFFFFF"/>
                </a:solidFill>
                <a:latin typeface="Century" panose="02040604050505020304" pitchFamily="18" charset="0"/>
              </a:rPr>
              <a:t>ilva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spc="-1" dirty="0">
                <a:solidFill>
                  <a:srgbClr val="FFFFFF"/>
                </a:solidFill>
                <a:latin typeface="Century" panose="02040604050505020304" pitchFamily="18" charset="0"/>
              </a:rPr>
              <a:t>R.A :2305295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FFFFFF"/>
              </a:solidFill>
              <a:latin typeface="Century" panose="020406040505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spc="-1" dirty="0">
                <a:solidFill>
                  <a:srgbClr val="FFFFFF"/>
                </a:solidFill>
                <a:latin typeface="Century" panose="02040604050505020304" pitchFamily="18" charset="0"/>
              </a:rPr>
              <a:t>Luan Kalil Nascimento Moraes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FFFFFF"/>
                </a:solidFill>
                <a:latin typeface="Century" panose="02040604050505020304" pitchFamily="18" charset="0"/>
              </a:rPr>
              <a:t>R.A</a:t>
            </a:r>
            <a:r>
              <a:rPr lang="en-US" sz="1100" spc="-1" dirty="0">
                <a:solidFill>
                  <a:srgbClr val="FFFFFF"/>
                </a:solidFill>
                <a:latin typeface="Century" panose="02040604050505020304" pitchFamily="18" charset="0"/>
              </a:rPr>
              <a:t>: 2305061</a:t>
            </a:r>
            <a:endParaRPr lang="en-US" sz="1100" b="0" strike="noStrike" spc="-1" dirty="0">
              <a:solidFill>
                <a:srgbClr val="FFFFFF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019400" y="905040"/>
            <a:ext cx="4295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Conclusões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4019400" y="2085840"/>
            <a:ext cx="4295520" cy="186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Clusters são essenciais para garantir a performance e a disponibilidade em ambientes de dados modernos, especialmente com o uso de tecnologias como o MongoDB, que maximizam a eficiência através da distribuição de dados e tarefas. A adoção de clusters representa um avanço significativo na forma como as organizações gerenciam e acessam seus dados.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303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304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305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6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685880" y="619200"/>
            <a:ext cx="577188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Thank you!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9" name="Google Shape;577;p46"/>
          <p:cNvSpPr/>
          <p:nvPr/>
        </p:nvSpPr>
        <p:spPr>
          <a:xfrm>
            <a:off x="2495520" y="4200480"/>
            <a:ext cx="4152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66680" rIns="870823080" bIns="16668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10" name="Google Shape;578;p46"/>
          <p:cNvGrpSpPr/>
          <p:nvPr/>
        </p:nvGrpSpPr>
        <p:grpSpPr>
          <a:xfrm>
            <a:off x="842040" y="3863160"/>
            <a:ext cx="68040" cy="519120"/>
            <a:chOff x="842040" y="3863160"/>
            <a:chExt cx="68040" cy="519120"/>
          </a:xfrm>
        </p:grpSpPr>
        <p:sp>
          <p:nvSpPr>
            <p:cNvPr id="311" name="Google Shape;579;p46"/>
            <p:cNvSpPr/>
            <p:nvPr/>
          </p:nvSpPr>
          <p:spPr>
            <a:xfrm rot="5400000">
              <a:off x="842040" y="38631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2" name="Google Shape;580;p46"/>
            <p:cNvSpPr/>
            <p:nvPr/>
          </p:nvSpPr>
          <p:spPr>
            <a:xfrm rot="5400000">
              <a:off x="842040" y="408888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3" name="Google Shape;581;p46"/>
            <p:cNvSpPr/>
            <p:nvPr/>
          </p:nvSpPr>
          <p:spPr>
            <a:xfrm rot="5400000">
              <a:off x="842040" y="4314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50A84FB-ABF3-5E86-D5EA-D02606F01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92" y="3563080"/>
            <a:ext cx="5018672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chemeClr val="dk1"/>
                </a:solidFill>
                <a:latin typeface="Montserrat Medium"/>
                <a:ea typeface="Montserrat Medium"/>
              </a:rPr>
              <a:t>Cluster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2" name="Google Shape;358;p31"/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3" name="Google Shape;359;p31"/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254" name="Google Shape;360;p31"/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255" name="Google Shape;361;p31"/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6" name="Google Shape;362;p31"/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7" name="Google Shape;363;p31"/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58" name="Google Shape;364;p31"/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259" name="Google Shape;365;p31"/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0" name="Google Shape;366;p31"/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1" name="Google Shape;367;p31"/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Definição de um cluster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14800" y="495360"/>
            <a:ext cx="449532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Um cluster é um conjunto de servidores ou computadores interconectados que trabalham juntos para oferecer alta disponibilidade, escalabilidade e redundância. Eles compartilham recursos e podem ser configurados para operar como uma única unidade, garantindo que, caso um servidor falhe, outros possam assumir suas funções sem interrupção.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64" name="Google Shape;570;p45"/>
          <p:cNvPicPr/>
          <p:nvPr/>
        </p:nvPicPr>
        <p:blipFill>
          <a:blip r:embed="rId2"/>
          <a:srcRect t="23820" b="10990"/>
          <a:stretch/>
        </p:blipFill>
        <p:spPr>
          <a:xfrm>
            <a:off x="0" y="1790640"/>
            <a:ext cx="9143640" cy="335268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019400" y="905040"/>
            <a:ext cx="4295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Histórico da criação de clusters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4019400" y="2085840"/>
            <a:ext cx="4295520" cy="186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Os clusters começaram a ser desenvolvidos na década de 1980, como uma solução para aumentar a confiabilidade e a performance dos sistemas computacionais. Seu uso se expandiu com o avanço da tecnologia, permitindo a criação de configurações complexas que distribuíam cargas de trabalho e minimizavam o tempo de inatividade, especialmente em ambientes corporativos.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67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68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269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0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Tipos de clusters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114800" y="495360"/>
            <a:ext cx="449532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72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Existem diversos tipos de clusters, incluindo clusters de alta disponibilidade, que garantem que os serviços permaneçam online mesmo durante falhas; clusters de desempenho, que distribuem a carga de trabalho entre múltiplos servidores para melhorar a performance; e clusters de computação, que utilizam a capacidade combinada de múltiplos servidores para realizar tarefas computacionais intensivas.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73" name="Google Shape;570;p45"/>
          <p:cNvPicPr/>
          <p:nvPr/>
        </p:nvPicPr>
        <p:blipFill>
          <a:blip r:embed="rId2"/>
          <a:srcRect t="23820" b="10990"/>
          <a:stretch/>
        </p:blipFill>
        <p:spPr>
          <a:xfrm>
            <a:off x="0" y="1790640"/>
            <a:ext cx="9143640" cy="335268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chemeClr val="dk1"/>
                </a:solidFill>
                <a:latin typeface="Montserrat Medium"/>
                <a:ea typeface="Montserrat Medium"/>
              </a:rPr>
              <a:t>MongoDB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6" name="Google Shape;358;p31"/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77" name="Google Shape;359;p31"/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278" name="Google Shape;360;p31"/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279" name="Google Shape;361;p31"/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0" name="Google Shape;362;p31"/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1" name="Google Shape;363;p31"/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82" name="Google Shape;364;p31"/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283" name="Google Shape;365;p31"/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4" name="Google Shape;366;p31"/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5" name="Google Shape;367;p31"/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019400" y="905040"/>
            <a:ext cx="4295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Como o MongoDB utiliza clusters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019400" y="2085840"/>
            <a:ext cx="4295520" cy="186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O MongoDB utiliza clusters para permitir a distribuição de dados entre várias instâncias. Isso é feito através de sharding, que divide grandes conjuntos de dados em partes menores, chamadas shards, que podem ser armazenadas em servidores diferentes. Cada shard contém uma parte dos dados, melhorando a eficiência e a velocidade de acesso ao banco de dados.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88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89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290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Vantagens do uso de clusters no MongoDB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114800" y="495360"/>
            <a:ext cx="449532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0908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As vantagens do uso de clusters no MongoDB incluem escalabilidade horizontal, onde novos servidores podem ser adicionados facilmente para suportar aumentos na carga de trabalho, e alta disponibilidade, onde se configura redundância para minimizar o risco de perda de dados. Além disso, clusters permitem o balanceamento de carga, otimizando a performance geral do sistema.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94" name="Google Shape;570;p45"/>
          <p:cNvPicPr/>
          <p:nvPr/>
        </p:nvPicPr>
        <p:blipFill>
          <a:blip r:embed="rId2"/>
          <a:srcRect t="23820" b="10990"/>
          <a:stretch/>
        </p:blipFill>
        <p:spPr>
          <a:xfrm>
            <a:off x="0" y="1790640"/>
            <a:ext cx="9143640" cy="335268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019400" y="905040"/>
            <a:ext cx="4295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Comparação entre cluster e banco de dados tradicional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4019400" y="2085840"/>
            <a:ext cx="4295520" cy="186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Diferente de bancos de dados tradicionais que geralmente operam em uma única instância, clusters possibilitam a operação em múltiplas máquinas. Isso significa que, enquanto um banco de dados tradicional pode se tornar um ponto único de falha, clusters distribuem dados e aplicação entre servidores, proporcionando maior resiliência. Além disso, clusters são mais escaláveis, permitindo o crescimento da infraestrutura conforme necessário.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97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98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299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0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513</Words>
  <Application>Microsoft Office PowerPoint</Application>
  <PresentationFormat>Apresentação na tela (16:9)</PresentationFormat>
  <Paragraphs>35</Paragraphs>
  <Slides>11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24</vt:i4>
      </vt:variant>
      <vt:variant>
        <vt:lpstr>Títulos de slides</vt:lpstr>
      </vt:variant>
      <vt:variant>
        <vt:i4>11</vt:i4>
      </vt:variant>
    </vt:vector>
  </HeadingPairs>
  <TitlesOfParts>
    <vt:vector size="43" baseType="lpstr">
      <vt:lpstr>Arial</vt:lpstr>
      <vt:lpstr>Century</vt:lpstr>
      <vt:lpstr>DM Sans</vt:lpstr>
      <vt:lpstr>Montserrat ExtraBold</vt:lpstr>
      <vt:lpstr>Montserrat Medium</vt:lpstr>
      <vt:lpstr>OpenSymbol</vt:lpstr>
      <vt:lpstr>Symbol</vt:lpstr>
      <vt:lpstr>Wingdings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Slidesgo Final Pages</vt:lpstr>
      <vt:lpstr>Slidesgo Final Pages</vt:lpstr>
      <vt:lpstr>Clusters e MongoDB</vt:lpstr>
      <vt:lpstr>Cluster</vt:lpstr>
      <vt:lpstr>Definição de um cluster</vt:lpstr>
      <vt:lpstr>Histórico da criação de clusters</vt:lpstr>
      <vt:lpstr>Tipos de clusters</vt:lpstr>
      <vt:lpstr>MongoDB</vt:lpstr>
      <vt:lpstr>Como o MongoDB utiliza clusters</vt:lpstr>
      <vt:lpstr>Vantagens do uso de clusters no MongoDB</vt:lpstr>
      <vt:lpstr>Comparação entre cluster e banco de dados tradicional</vt:lpstr>
      <vt:lpstr>Conclusões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Clusters e MongoDB</dc:title>
  <dc:creator>Luan Kalil</dc:creator>
  <cp:lastModifiedBy>Luan Kalil</cp:lastModifiedBy>
  <cp:revision>3</cp:revision>
  <dcterms:modified xsi:type="dcterms:W3CDTF">2025-03-29T18:43:03Z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2025-03-28T15:01:44Z</dcterms:created>
  <dc:creator>Unknown Creator</dc:creator>
  <dc:description/>
  <dc:language>en-US</dc:language>
  <cp:lastModifiedBy>Unknown Creator</cp:lastModifiedBy>
  <dcterms:modified xsi:type="dcterms:W3CDTF">2025-03-28T15:01:44Z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