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D62E01-A2E0-4F95-97EB-14D6C271E605}" type="datetimeFigureOut">
              <a:rPr lang="es-EC" smtClean="0"/>
              <a:t>2/2/2018</a:t>
            </a:fld>
            <a:endParaRPr lang="es-EC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C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92235E8-4ABE-45B6-897B-500FFF1F04DE}" type="slidenum">
              <a:rPr lang="es-EC" smtClean="0"/>
              <a:t>‹Nº›</a:t>
            </a:fld>
            <a:endParaRPr lang="es-EC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get/mysql57-community-release-el7-9.noarch.rp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59632" y="2483774"/>
            <a:ext cx="6629400" cy="1953338"/>
          </a:xfrm>
        </p:spPr>
        <p:txBody>
          <a:bodyPr>
            <a:normAutofit fontScale="90000"/>
          </a:bodyPr>
          <a:lstStyle/>
          <a:p>
            <a:r>
              <a:rPr lang="es-EC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SISTEMAS DE GESTIÓN CENTRALES CON SALTSTACK</a:t>
            </a:r>
            <a:endParaRPr lang="es-EC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941168"/>
            <a:ext cx="64008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Grupo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5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Luis Ponce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Juan Salinas</a:t>
            </a:r>
            <a:endParaRPr lang="es-EC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>
                <a:effectLst/>
              </a:rPr>
              <a:t>Sistema de Gestión </a:t>
            </a:r>
            <a:r>
              <a:rPr lang="es-EC" b="1" dirty="0" smtClean="0">
                <a:effectLst/>
              </a:rPr>
              <a:t>Central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 2" pitchFamily="18" charset="2"/>
              <a:buChar char=""/>
            </a:pPr>
            <a:r>
              <a:rPr lang="es-EC" dirty="0"/>
              <a:t>Tener un mayor control.</a:t>
            </a:r>
          </a:p>
          <a:p>
            <a:pPr lvl="0">
              <a:buFont typeface="Wingdings 2" pitchFamily="18" charset="2"/>
              <a:buChar char=""/>
            </a:pPr>
            <a:r>
              <a:rPr lang="es-EC" dirty="0"/>
              <a:t>Ser uniforme en los procedimientos y decisiones.</a:t>
            </a:r>
          </a:p>
          <a:p>
            <a:pPr lvl="0">
              <a:buFont typeface="Wingdings 2" pitchFamily="18" charset="2"/>
              <a:buChar char=""/>
            </a:pPr>
            <a:r>
              <a:rPr lang="es-EC" dirty="0"/>
              <a:t>Sencillez en el control y evaluación.</a:t>
            </a:r>
          </a:p>
          <a:p>
            <a:pPr lvl="0">
              <a:buFont typeface="Wingdings 2" pitchFamily="18" charset="2"/>
              <a:buChar char=""/>
            </a:pPr>
            <a:r>
              <a:rPr lang="es-EC" dirty="0"/>
              <a:t>Se libra desperdicio y duplicidad de tareas.</a:t>
            </a:r>
          </a:p>
          <a:p>
            <a:pPr lvl="0">
              <a:buFont typeface="Wingdings 2" pitchFamily="18" charset="2"/>
              <a:buChar char=""/>
            </a:pPr>
            <a:r>
              <a:rPr lang="es-EC" dirty="0" smtClean="0"/>
              <a:t>Demora </a:t>
            </a:r>
            <a:r>
              <a:rPr lang="es-EC" dirty="0"/>
              <a:t>en la toma de decisiones.</a:t>
            </a:r>
          </a:p>
          <a:p>
            <a:pPr lvl="0">
              <a:buFont typeface="Wingdings 2" pitchFamily="18" charset="2"/>
              <a:buChar char=""/>
            </a:pPr>
            <a:r>
              <a:rPr lang="es-EC" dirty="0"/>
              <a:t>Mayor dependencia en la parte central.</a:t>
            </a:r>
          </a:p>
          <a:p>
            <a:pPr lvl="0">
              <a:buFont typeface="Wingdings 2" pitchFamily="18" charset="2"/>
              <a:buChar char=""/>
            </a:pPr>
            <a:r>
              <a:rPr lang="es-EC" dirty="0"/>
              <a:t>Ineficiencia en el uso de los recursos.</a:t>
            </a:r>
          </a:p>
          <a:p>
            <a:pPr>
              <a:buFont typeface="Wingdings 2" pitchFamily="18" charset="2"/>
              <a:buChar char=""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256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SALTSTACK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En nuestro proyecto vamos a utilizar la herramienta </a:t>
            </a:r>
            <a:r>
              <a:rPr lang="es-EC" dirty="0" err="1"/>
              <a:t>SaltStack</a:t>
            </a:r>
            <a:r>
              <a:rPr lang="es-EC" dirty="0"/>
              <a:t> que es un software open </a:t>
            </a:r>
            <a:r>
              <a:rPr lang="es-EC" dirty="0" err="1"/>
              <a:t>source</a:t>
            </a:r>
            <a:r>
              <a:rPr lang="es-EC" dirty="0"/>
              <a:t> en la que implementaremos para una gestión remota de servidores.</a:t>
            </a:r>
          </a:p>
          <a:p>
            <a:r>
              <a:rPr lang="es-EC" dirty="0"/>
              <a:t>S</a:t>
            </a:r>
            <a:r>
              <a:rPr lang="es-EC" dirty="0" smtClean="0"/>
              <a:t>encillo </a:t>
            </a:r>
            <a:r>
              <a:rPr lang="es-EC" dirty="0"/>
              <a:t>y dinámico </a:t>
            </a:r>
            <a:endParaRPr lang="es-EC" dirty="0" smtClean="0"/>
          </a:p>
          <a:p>
            <a:r>
              <a:rPr lang="es-EC" dirty="0"/>
              <a:t>G</a:t>
            </a:r>
            <a:r>
              <a:rPr lang="es-EC" dirty="0" smtClean="0"/>
              <a:t>estionar </a:t>
            </a:r>
            <a:r>
              <a:rPr lang="es-EC" dirty="0"/>
              <a:t>cualquier infraestructura </a:t>
            </a:r>
            <a:r>
              <a:rPr lang="es-EC" dirty="0" smtClean="0"/>
              <a:t>grande </a:t>
            </a:r>
            <a:r>
              <a:rPr lang="es-EC" dirty="0"/>
              <a:t>o pequeña, </a:t>
            </a:r>
            <a:endParaRPr lang="es-EC" dirty="0" smtClean="0"/>
          </a:p>
          <a:p>
            <a:r>
              <a:rPr lang="es-EC" dirty="0" smtClean="0"/>
              <a:t>Comunicación </a:t>
            </a:r>
            <a:r>
              <a:rPr lang="es-EC" dirty="0"/>
              <a:t>con cualquier servidor </a:t>
            </a:r>
            <a:r>
              <a:rPr lang="es-EC" dirty="0" smtClean="0"/>
              <a:t>de forma inmediata.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8735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INSTALACION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s-EC" dirty="0" smtClean="0"/>
              <a:t>Servidor </a:t>
            </a:r>
            <a:r>
              <a:rPr lang="es-EC" dirty="0"/>
              <a:t>como </a:t>
            </a:r>
            <a:r>
              <a:rPr lang="es-EC" dirty="0" err="1" smtClean="0"/>
              <a:t>salt</a:t>
            </a:r>
            <a:r>
              <a:rPr lang="es-EC" dirty="0" smtClean="0"/>
              <a:t>-master:</a:t>
            </a:r>
            <a:endParaRPr lang="es-EC" dirty="0"/>
          </a:p>
          <a:p>
            <a:r>
              <a:rPr lang="es-EC" dirty="0"/>
              <a:t> </a:t>
            </a:r>
            <a:r>
              <a:rPr lang="es-EC" dirty="0" smtClean="0"/>
              <a:t>#</a:t>
            </a:r>
            <a:r>
              <a:rPr lang="es-EC" dirty="0"/>
              <a:t>sudo </a:t>
            </a:r>
            <a:r>
              <a:rPr lang="es-EC" dirty="0" err="1"/>
              <a:t>sh</a:t>
            </a:r>
            <a:r>
              <a:rPr lang="es-EC" dirty="0"/>
              <a:t> install_salt.sh -P -</a:t>
            </a:r>
            <a:r>
              <a:rPr lang="es-EC" dirty="0" smtClean="0"/>
              <a:t>M</a:t>
            </a:r>
            <a:endParaRPr lang="es-EC" dirty="0"/>
          </a:p>
          <a:p>
            <a:pPr marL="82296" indent="0">
              <a:buNone/>
            </a:pPr>
            <a:r>
              <a:rPr lang="es-EC" dirty="0"/>
              <a:t>S</a:t>
            </a:r>
            <a:r>
              <a:rPr lang="es-EC" dirty="0" smtClean="0"/>
              <a:t>ervidor </a:t>
            </a:r>
            <a:r>
              <a:rPr lang="es-EC" dirty="0" err="1" smtClean="0"/>
              <a:t>salt-minion</a:t>
            </a:r>
            <a:r>
              <a:rPr lang="es-EC" dirty="0" smtClean="0"/>
              <a:t>: </a:t>
            </a:r>
            <a:endParaRPr lang="es-EC" dirty="0"/>
          </a:p>
          <a:p>
            <a:r>
              <a:rPr lang="es-EC" dirty="0"/>
              <a:t>#sudo </a:t>
            </a:r>
            <a:r>
              <a:rPr lang="es-EC" dirty="0" err="1"/>
              <a:t>sh</a:t>
            </a:r>
            <a:r>
              <a:rPr lang="es-EC" dirty="0"/>
              <a:t> install_salt.sh -P</a:t>
            </a:r>
          </a:p>
          <a:p>
            <a:pPr marL="82296" indent="0">
              <a:buNone/>
            </a:pPr>
            <a:r>
              <a:rPr lang="en-US" dirty="0" err="1" smtClean="0"/>
              <a:t>Saltminion</a:t>
            </a:r>
            <a:r>
              <a:rPr lang="en-US" dirty="0" smtClean="0"/>
              <a:t>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master</a:t>
            </a:r>
            <a:endParaRPr lang="es-EC" dirty="0" smtClean="0"/>
          </a:p>
          <a:p>
            <a:r>
              <a:rPr lang="es-EC" dirty="0" smtClean="0"/>
              <a:t>#</a:t>
            </a:r>
            <a:r>
              <a:rPr lang="es-EC" dirty="0"/>
              <a:t>vi /</a:t>
            </a:r>
            <a:r>
              <a:rPr lang="es-EC" dirty="0" err="1"/>
              <a:t>etc</a:t>
            </a:r>
            <a:r>
              <a:rPr lang="es-EC" dirty="0"/>
              <a:t>/</a:t>
            </a:r>
            <a:r>
              <a:rPr lang="es-EC" dirty="0" err="1"/>
              <a:t>salt</a:t>
            </a:r>
            <a:r>
              <a:rPr lang="es-EC" dirty="0"/>
              <a:t>/</a:t>
            </a:r>
            <a:r>
              <a:rPr lang="es-EC" dirty="0" err="1"/>
              <a:t>minion</a:t>
            </a:r>
            <a:endParaRPr lang="es-EC" dirty="0"/>
          </a:p>
          <a:p>
            <a:pPr marL="82296" indent="0">
              <a:buNone/>
            </a:pPr>
            <a:r>
              <a:rPr lang="es-EC" dirty="0"/>
              <a:t>Y modificar la línea;</a:t>
            </a:r>
          </a:p>
          <a:p>
            <a:r>
              <a:rPr lang="es-EC" dirty="0"/>
              <a:t>master: 192.168.1.2</a:t>
            </a:r>
          </a:p>
          <a:p>
            <a:pPr marL="82296" indent="0">
              <a:buNone/>
            </a:pPr>
            <a:r>
              <a:rPr lang="es-EC" dirty="0"/>
              <a:t>En el cual colocamos la IP de nuestro servidor que será </a:t>
            </a:r>
            <a:r>
              <a:rPr lang="es-EC" dirty="0" err="1"/>
              <a:t>salt</a:t>
            </a:r>
            <a:r>
              <a:rPr lang="es-EC" dirty="0"/>
              <a:t>-master</a:t>
            </a:r>
            <a:r>
              <a:rPr lang="es-EC" dirty="0" smtClean="0"/>
              <a:t>.</a:t>
            </a:r>
            <a:r>
              <a:rPr lang="es-EC" dirty="0"/>
              <a:t> </a:t>
            </a:r>
          </a:p>
          <a:p>
            <a:r>
              <a:rPr lang="es-EC" dirty="0" smtClean="0"/>
              <a:t>#</a:t>
            </a:r>
            <a:r>
              <a:rPr lang="es-EC" dirty="0"/>
              <a:t>vi /</a:t>
            </a:r>
            <a:r>
              <a:rPr lang="es-EC" dirty="0" err="1"/>
              <a:t>etc</a:t>
            </a:r>
            <a:r>
              <a:rPr lang="es-EC" dirty="0"/>
              <a:t>/</a:t>
            </a:r>
            <a:r>
              <a:rPr lang="es-EC" dirty="0" err="1"/>
              <a:t>salt</a:t>
            </a:r>
            <a:r>
              <a:rPr lang="es-EC" dirty="0"/>
              <a:t>/</a:t>
            </a:r>
            <a:r>
              <a:rPr lang="es-EC" dirty="0" err="1"/>
              <a:t>minion_id</a:t>
            </a:r>
            <a:endParaRPr lang="es-EC" dirty="0"/>
          </a:p>
          <a:p>
            <a:pPr marL="82296" indent="0">
              <a:buNone/>
            </a:pPr>
            <a:r>
              <a:rPr lang="es-EC" dirty="0"/>
              <a:t>Podemos modificar como aparecerá nuestro </a:t>
            </a:r>
            <a:r>
              <a:rPr lang="es-EC" dirty="0" err="1"/>
              <a:t>minion</a:t>
            </a:r>
            <a:r>
              <a:rPr lang="es-EC" dirty="0"/>
              <a:t> en el master.</a:t>
            </a:r>
          </a:p>
          <a:p>
            <a:pPr marL="82296" indent="0">
              <a:buNone/>
            </a:pP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7731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s-EC" dirty="0"/>
              <a:t>En nuestro servidor master debemos encontrar la clave de nuestro </a:t>
            </a:r>
            <a:r>
              <a:rPr lang="es-EC" dirty="0" err="1"/>
              <a:t>salt-minion</a:t>
            </a:r>
            <a:r>
              <a:rPr lang="es-EC" dirty="0"/>
              <a:t> en el cual debemos colocar</a:t>
            </a:r>
            <a:r>
              <a:rPr lang="es-EC" dirty="0" smtClean="0"/>
              <a:t>:</a:t>
            </a:r>
            <a:endParaRPr lang="es-EC" dirty="0"/>
          </a:p>
          <a:p>
            <a:r>
              <a:rPr lang="es-EC" dirty="0"/>
              <a:t>#</a:t>
            </a:r>
            <a:r>
              <a:rPr lang="es-EC" dirty="0" err="1"/>
              <a:t>salt-key</a:t>
            </a:r>
            <a:r>
              <a:rPr lang="es-EC" dirty="0"/>
              <a:t> –</a:t>
            </a:r>
            <a:r>
              <a:rPr lang="es-EC" dirty="0" smtClean="0"/>
              <a:t>L</a:t>
            </a:r>
            <a:r>
              <a:rPr lang="es-EC" dirty="0"/>
              <a:t> </a:t>
            </a:r>
          </a:p>
          <a:p>
            <a:pPr marL="82296" indent="0">
              <a:buNone/>
            </a:pPr>
            <a:r>
              <a:rPr lang="es-EC" dirty="0"/>
              <a:t>Las claves </a:t>
            </a:r>
            <a:r>
              <a:rPr lang="es-EC" dirty="0" err="1"/>
              <a:t>minions</a:t>
            </a:r>
            <a:r>
              <a:rPr lang="es-EC" dirty="0"/>
              <a:t> debe presentarse con el texto “</a:t>
            </a:r>
            <a:r>
              <a:rPr lang="es-EC" dirty="0" err="1"/>
              <a:t>Unaccepted</a:t>
            </a:r>
            <a:r>
              <a:rPr lang="es-EC" dirty="0"/>
              <a:t> </a:t>
            </a:r>
            <a:r>
              <a:rPr lang="es-EC" dirty="0" err="1"/>
              <a:t>Keys</a:t>
            </a:r>
            <a:r>
              <a:rPr lang="es-EC" dirty="0"/>
              <a:t>” y algo similar a lo siguiente:</a:t>
            </a:r>
          </a:p>
          <a:p>
            <a:r>
              <a:rPr lang="es-EC" dirty="0" err="1"/>
              <a:t>Accepted</a:t>
            </a:r>
            <a:r>
              <a:rPr lang="es-EC" dirty="0"/>
              <a:t> </a:t>
            </a:r>
            <a:r>
              <a:rPr lang="es-EC" dirty="0" err="1"/>
              <a:t>Keys</a:t>
            </a:r>
            <a:r>
              <a:rPr lang="es-EC" dirty="0"/>
              <a:t>:</a:t>
            </a:r>
          </a:p>
          <a:p>
            <a:r>
              <a:rPr lang="es-EC" dirty="0" err="1"/>
              <a:t>Unaccepted</a:t>
            </a:r>
            <a:r>
              <a:rPr lang="es-EC" dirty="0"/>
              <a:t> </a:t>
            </a:r>
            <a:r>
              <a:rPr lang="es-EC" dirty="0" err="1"/>
              <a:t>Keys</a:t>
            </a:r>
            <a:r>
              <a:rPr lang="es-EC" dirty="0"/>
              <a:t>:</a:t>
            </a:r>
          </a:p>
          <a:p>
            <a:r>
              <a:rPr lang="es-EC" dirty="0"/>
              <a:t>192.168.1.3</a:t>
            </a:r>
          </a:p>
          <a:p>
            <a:r>
              <a:rPr lang="es-EC" dirty="0" err="1"/>
              <a:t>Rejected</a:t>
            </a:r>
            <a:r>
              <a:rPr lang="es-EC" dirty="0"/>
              <a:t> </a:t>
            </a:r>
            <a:r>
              <a:rPr lang="es-EC" dirty="0" err="1" smtClean="0"/>
              <a:t>Keys</a:t>
            </a:r>
            <a:r>
              <a:rPr lang="es-EC" dirty="0" smtClean="0"/>
              <a:t>:</a:t>
            </a:r>
          </a:p>
          <a:p>
            <a:pPr marL="82296" indent="0">
              <a:buNone/>
            </a:pPr>
            <a:r>
              <a:rPr lang="es-EC" dirty="0" smtClean="0"/>
              <a:t>Debemos hacer que nuestro </a:t>
            </a:r>
            <a:r>
              <a:rPr lang="es-EC" dirty="0" err="1" smtClean="0"/>
              <a:t>salt</a:t>
            </a:r>
            <a:r>
              <a:rPr lang="es-EC" dirty="0" smtClean="0"/>
              <a:t>-master acepte a </a:t>
            </a:r>
            <a:r>
              <a:rPr lang="es-EC" dirty="0" err="1" smtClean="0"/>
              <a:t>nuesto</a:t>
            </a:r>
            <a:r>
              <a:rPr lang="es-EC" dirty="0" smtClean="0"/>
              <a:t> </a:t>
            </a:r>
            <a:r>
              <a:rPr lang="es-EC" dirty="0" err="1" smtClean="0"/>
              <a:t>salt-minion</a:t>
            </a:r>
            <a:r>
              <a:rPr lang="es-EC" dirty="0" smtClean="0"/>
              <a:t> lo cual le damos el permiso: </a:t>
            </a:r>
          </a:p>
          <a:p>
            <a:r>
              <a:rPr lang="es-EC" dirty="0"/>
              <a:t> </a:t>
            </a:r>
            <a:r>
              <a:rPr lang="es-EC" dirty="0" smtClean="0"/>
              <a:t>#</a:t>
            </a:r>
            <a:r>
              <a:rPr lang="es-EC" dirty="0" err="1"/>
              <a:t>salt-key</a:t>
            </a:r>
            <a:r>
              <a:rPr lang="es-EC" dirty="0"/>
              <a:t> –a ‘192.168.1.3’</a:t>
            </a:r>
          </a:p>
          <a:p>
            <a:pPr marL="82296" indent="0">
              <a:buNone/>
            </a:pPr>
            <a:r>
              <a:rPr lang="es-EC" dirty="0"/>
              <a:t>Lo cual aparecerá de la siguiente manera:</a:t>
            </a:r>
          </a:p>
          <a:p>
            <a:r>
              <a:rPr lang="es-EC" dirty="0" err="1"/>
              <a:t>The</a:t>
            </a:r>
            <a:r>
              <a:rPr lang="es-EC" dirty="0"/>
              <a:t> </a:t>
            </a:r>
            <a:r>
              <a:rPr lang="es-EC" dirty="0" err="1"/>
              <a:t>following</a:t>
            </a:r>
            <a:r>
              <a:rPr lang="es-EC" dirty="0"/>
              <a:t> </a:t>
            </a:r>
            <a:r>
              <a:rPr lang="es-EC" dirty="0" err="1"/>
              <a:t>keys</a:t>
            </a:r>
            <a:r>
              <a:rPr lang="es-EC" dirty="0"/>
              <a:t> are </a:t>
            </a:r>
            <a:r>
              <a:rPr lang="es-EC" dirty="0" err="1"/>
              <a:t>going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be </a:t>
            </a:r>
            <a:r>
              <a:rPr lang="es-EC" dirty="0" err="1"/>
              <a:t>accepted</a:t>
            </a:r>
            <a:r>
              <a:rPr lang="es-EC" dirty="0"/>
              <a:t>:</a:t>
            </a:r>
          </a:p>
          <a:p>
            <a:r>
              <a:rPr lang="es-EC" dirty="0" err="1"/>
              <a:t>Unaccepted</a:t>
            </a:r>
            <a:r>
              <a:rPr lang="es-EC" dirty="0"/>
              <a:t> </a:t>
            </a:r>
            <a:r>
              <a:rPr lang="es-EC" dirty="0" err="1"/>
              <a:t>Keys</a:t>
            </a:r>
            <a:r>
              <a:rPr lang="es-EC" dirty="0"/>
              <a:t>:</a:t>
            </a:r>
          </a:p>
          <a:p>
            <a:r>
              <a:rPr lang="es-EC" dirty="0"/>
              <a:t>192.168.1.3</a:t>
            </a:r>
          </a:p>
          <a:p>
            <a:r>
              <a:rPr lang="es-EC" dirty="0" err="1"/>
              <a:t>Proceed</a:t>
            </a:r>
            <a:r>
              <a:rPr lang="es-EC" dirty="0"/>
              <a:t>? [n/Y] y</a:t>
            </a:r>
          </a:p>
          <a:p>
            <a:r>
              <a:rPr lang="es-EC" dirty="0"/>
              <a:t>Key </a:t>
            </a:r>
            <a:r>
              <a:rPr lang="es-EC" dirty="0" err="1"/>
              <a:t>for</a:t>
            </a:r>
            <a:r>
              <a:rPr lang="es-EC" dirty="0"/>
              <a:t> </a:t>
            </a:r>
            <a:r>
              <a:rPr lang="es-EC" dirty="0" err="1"/>
              <a:t>minion</a:t>
            </a:r>
            <a:r>
              <a:rPr lang="es-EC" dirty="0"/>
              <a:t> 192.168.1.3 </a:t>
            </a:r>
            <a:r>
              <a:rPr lang="es-EC" dirty="0" err="1"/>
              <a:t>accepted</a:t>
            </a:r>
            <a:r>
              <a:rPr lang="es-EC" dirty="0"/>
              <a:t>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0496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FORMULAS  GESTION REMOTA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EC" dirty="0"/>
              <a:t>Para crear debemos crear un archivo .</a:t>
            </a:r>
            <a:r>
              <a:rPr lang="es-EC" dirty="0" err="1"/>
              <a:t>sls</a:t>
            </a:r>
            <a:endParaRPr lang="es-EC" dirty="0"/>
          </a:p>
          <a:p>
            <a:r>
              <a:rPr lang="es-EC" dirty="0"/>
              <a:t>#vi /</a:t>
            </a:r>
            <a:r>
              <a:rPr lang="es-EC" dirty="0" err="1" smtClean="0"/>
              <a:t>srv</a:t>
            </a:r>
            <a:r>
              <a:rPr lang="es-EC" dirty="0" smtClean="0"/>
              <a:t>/</a:t>
            </a:r>
            <a:r>
              <a:rPr lang="es-EC" dirty="0" err="1" smtClean="0"/>
              <a:t>salt</a:t>
            </a:r>
            <a:r>
              <a:rPr lang="es-EC" dirty="0" smtClean="0"/>
              <a:t>/</a:t>
            </a:r>
            <a:r>
              <a:rPr lang="es-EC" dirty="0" err="1" smtClean="0"/>
              <a:t>httpd.sls</a:t>
            </a:r>
            <a:r>
              <a:rPr lang="es-EC" dirty="0"/>
              <a:t> </a:t>
            </a:r>
          </a:p>
          <a:p>
            <a:pPr marL="82296" indent="0">
              <a:buNone/>
            </a:pPr>
            <a:r>
              <a:rPr lang="es-EC" dirty="0"/>
              <a:t>En ese archivo añadimos las siguientes líneas: </a:t>
            </a:r>
          </a:p>
          <a:p>
            <a:r>
              <a:rPr lang="es-EC" dirty="0" err="1"/>
              <a:t>httpd</a:t>
            </a:r>
            <a:r>
              <a:rPr lang="es-EC" dirty="0"/>
              <a:t>:</a:t>
            </a:r>
          </a:p>
          <a:p>
            <a:r>
              <a:rPr lang="es-EC" dirty="0"/>
              <a:t>   </a:t>
            </a:r>
            <a:r>
              <a:rPr lang="es-EC" dirty="0" err="1"/>
              <a:t>pkg</a:t>
            </a:r>
            <a:r>
              <a:rPr lang="es-EC" dirty="0"/>
              <a:t>:</a:t>
            </a:r>
          </a:p>
          <a:p>
            <a:r>
              <a:rPr lang="es-EC" dirty="0"/>
              <a:t>      - </a:t>
            </a:r>
            <a:r>
              <a:rPr lang="es-EC" dirty="0" err="1"/>
              <a:t>installed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9999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Conexion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C" dirty="0"/>
              <a:t>Salt posee modulo para proporcionar compatibilidad con </a:t>
            </a:r>
            <a:r>
              <a:rPr lang="es-EC" dirty="0" err="1"/>
              <a:t>MySQL</a:t>
            </a:r>
            <a:r>
              <a:rPr lang="es-EC" dirty="0"/>
              <a:t>, en el cual debe tener instalado </a:t>
            </a:r>
            <a:r>
              <a:rPr lang="es-EC" dirty="0" err="1"/>
              <a:t>MySQLdb</a:t>
            </a:r>
            <a:r>
              <a:rPr lang="es-EC" dirty="0"/>
              <a:t> </a:t>
            </a:r>
            <a:r>
              <a:rPr lang="es-EC" dirty="0" err="1"/>
              <a:t>Python</a:t>
            </a:r>
            <a:r>
              <a:rPr lang="es-EC" dirty="0"/>
              <a:t>.</a:t>
            </a:r>
          </a:p>
          <a:p>
            <a:r>
              <a:rPr lang="en-US" dirty="0" smtClean="0"/>
              <a:t>#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http://dev.mysql.com/get/mysql57-community-release-el7-9.noarch.rpm</a:t>
            </a:r>
            <a:endParaRPr lang="es-EC" dirty="0"/>
          </a:p>
          <a:p>
            <a:r>
              <a:rPr lang="en-US" dirty="0"/>
              <a:t># yum install </a:t>
            </a:r>
            <a:r>
              <a:rPr lang="en-US" dirty="0" smtClean="0"/>
              <a:t>mysql57-community-release-el7-9.noarch.rpm</a:t>
            </a:r>
            <a:r>
              <a:rPr lang="en-US" dirty="0"/>
              <a:t> </a:t>
            </a:r>
            <a:endParaRPr lang="es-EC" dirty="0"/>
          </a:p>
          <a:p>
            <a:r>
              <a:rPr lang="es-EC" dirty="0"/>
              <a:t>Para poder crear una base de datos al servidor remoto que sería una sucursal de la empresa:</a:t>
            </a:r>
          </a:p>
          <a:p>
            <a:r>
              <a:rPr lang="es-EC" dirty="0"/>
              <a:t>#</a:t>
            </a:r>
            <a:r>
              <a:rPr lang="es-EC" dirty="0" err="1"/>
              <a:t>salt</a:t>
            </a:r>
            <a:r>
              <a:rPr lang="es-EC" dirty="0"/>
              <a:t> 'minion2' </a:t>
            </a:r>
            <a:r>
              <a:rPr lang="es-EC" dirty="0" err="1"/>
              <a:t>mysql.db_create</a:t>
            </a:r>
            <a:r>
              <a:rPr lang="es-EC" dirty="0"/>
              <a:t> 'sucursal1'</a:t>
            </a:r>
          </a:p>
          <a:p>
            <a:r>
              <a:rPr lang="es-EC" dirty="0"/>
              <a:t>Para poder observar las bases de datos:</a:t>
            </a:r>
          </a:p>
          <a:p>
            <a:r>
              <a:rPr lang="es-EC" dirty="0"/>
              <a:t>#</a:t>
            </a:r>
            <a:r>
              <a:rPr lang="es-EC" dirty="0" err="1"/>
              <a:t>salt</a:t>
            </a:r>
            <a:r>
              <a:rPr lang="es-EC" dirty="0"/>
              <a:t> 'minion2' </a:t>
            </a:r>
            <a:r>
              <a:rPr lang="es-EC" dirty="0" err="1"/>
              <a:t>mysql.db_list</a:t>
            </a:r>
            <a:endParaRPr lang="es-EC" dirty="0"/>
          </a:p>
          <a:p>
            <a:r>
              <a:rPr lang="es-EC" dirty="0"/>
              <a:t>Para poder borrar las bases de datos:</a:t>
            </a:r>
          </a:p>
          <a:p>
            <a:r>
              <a:rPr lang="es-EC" dirty="0"/>
              <a:t>#</a:t>
            </a:r>
            <a:r>
              <a:rPr lang="es-EC" dirty="0" err="1"/>
              <a:t>salt</a:t>
            </a:r>
            <a:r>
              <a:rPr lang="es-EC" dirty="0"/>
              <a:t> 'minion2' </a:t>
            </a:r>
            <a:r>
              <a:rPr lang="es-EC" dirty="0" err="1"/>
              <a:t>mysql.db_remove</a:t>
            </a:r>
            <a:r>
              <a:rPr lang="es-EC" dirty="0"/>
              <a:t> ‘sucursal1’</a:t>
            </a:r>
          </a:p>
          <a:p>
            <a:r>
              <a:rPr lang="es-EC" dirty="0"/>
              <a:t>Para poder observar las tablas de la base de datos:</a:t>
            </a:r>
          </a:p>
          <a:p>
            <a:r>
              <a:rPr lang="es-EC" dirty="0"/>
              <a:t>#</a:t>
            </a:r>
            <a:r>
              <a:rPr lang="es-EC" dirty="0" err="1"/>
              <a:t>salt</a:t>
            </a:r>
            <a:r>
              <a:rPr lang="es-EC" dirty="0"/>
              <a:t> 'minion2' </a:t>
            </a:r>
            <a:r>
              <a:rPr lang="es-EC" dirty="0" err="1"/>
              <a:t>mysql.db_tables</a:t>
            </a:r>
            <a:r>
              <a:rPr lang="es-EC" dirty="0"/>
              <a:t> ‘sucursal1’</a:t>
            </a:r>
          </a:p>
          <a:p>
            <a:pPr marL="82296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3435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smtClean="0"/>
              <a:t>MySql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1800" dirty="0"/>
              <a:t>Para poder modificar las tablas de la base de datos ‘sucursal1’</a:t>
            </a:r>
          </a:p>
          <a:p>
            <a:r>
              <a:rPr lang="en-US" sz="1800" dirty="0"/>
              <a:t>#salt '*' </a:t>
            </a:r>
            <a:r>
              <a:rPr lang="en-US" sz="1800" dirty="0" err="1"/>
              <a:t>mysql.query</a:t>
            </a:r>
            <a:r>
              <a:rPr lang="en-US" sz="1800" dirty="0"/>
              <a:t> </a:t>
            </a:r>
            <a:r>
              <a:rPr lang="en-US" sz="1800" dirty="0" err="1"/>
              <a:t>mydb</a:t>
            </a:r>
            <a:r>
              <a:rPr lang="en-US" sz="1800" dirty="0"/>
              <a:t> "SELECT </a:t>
            </a:r>
            <a:r>
              <a:rPr lang="en-US" sz="1800" dirty="0" err="1"/>
              <a:t>id,name,cash</a:t>
            </a:r>
            <a:r>
              <a:rPr lang="en-US" sz="1800" dirty="0"/>
              <a:t> from users limit 3"</a:t>
            </a:r>
            <a:endParaRPr lang="es-EC" sz="1800" dirty="0"/>
          </a:p>
          <a:p>
            <a:r>
              <a:rPr lang="es-EC" sz="1800" dirty="0"/>
              <a:t>Como se muestra en la figura IV se observa el resultado del </a:t>
            </a:r>
            <a:r>
              <a:rPr lang="es-EC" sz="1800" dirty="0" err="1"/>
              <a:t>select</a:t>
            </a:r>
            <a:r>
              <a:rPr lang="es-EC" sz="1800" dirty="0"/>
              <a:t> de la base de datos ‘sucursal1’ y la tabla empleados</a:t>
            </a:r>
            <a:r>
              <a:rPr lang="es-EC" sz="1800" dirty="0" smtClean="0"/>
              <a:t>.</a:t>
            </a:r>
            <a:endParaRPr lang="es-EC" sz="1800" dirty="0"/>
          </a:p>
          <a:p>
            <a:r>
              <a:rPr lang="es-EC" sz="1800" dirty="0" smtClean="0"/>
              <a:t>Como </a:t>
            </a:r>
            <a:r>
              <a:rPr lang="es-EC" sz="1800" dirty="0"/>
              <a:t>resultado del </a:t>
            </a:r>
            <a:r>
              <a:rPr lang="es-EC" sz="1800" dirty="0" err="1"/>
              <a:t>select</a:t>
            </a:r>
            <a:r>
              <a:rPr lang="es-EC" sz="1800" dirty="0"/>
              <a:t> de la tabla empleados y de la base de datos sucursal1 usando el comando de </a:t>
            </a:r>
            <a:r>
              <a:rPr lang="es-EC" sz="1800" dirty="0" err="1"/>
              <a:t>salt</a:t>
            </a:r>
            <a:r>
              <a:rPr lang="es-EC" sz="1800" dirty="0" smtClean="0"/>
              <a:t>.</a:t>
            </a:r>
            <a:endParaRPr lang="es-EC" sz="1800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3429000"/>
            <a:ext cx="6624736" cy="259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615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572</TotalTime>
  <Words>257</Words>
  <Application>Microsoft Office PowerPoint</Application>
  <PresentationFormat>Presentación en pantalla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Gill Sans MT</vt:lpstr>
      <vt:lpstr>Verdana</vt:lpstr>
      <vt:lpstr>Wingdings 2</vt:lpstr>
      <vt:lpstr>Solsticio</vt:lpstr>
      <vt:lpstr>SISTEMAS DE GESTIÓN CENTRALES CON SALTSTACK</vt:lpstr>
      <vt:lpstr>Sistema de Gestión Central</vt:lpstr>
      <vt:lpstr>SALTSTACK</vt:lpstr>
      <vt:lpstr>INSTALACION</vt:lpstr>
      <vt:lpstr>PERMISOS</vt:lpstr>
      <vt:lpstr>FORMULAS  GESTION REMOTA</vt:lpstr>
      <vt:lpstr>Conexion MySql</vt:lpstr>
      <vt:lpstr>Tablas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GESTIÓN CENTRALES CON SALTSTACK</dc:title>
  <dc:creator>Juanka</dc:creator>
  <cp:lastModifiedBy>Estudiante</cp:lastModifiedBy>
  <cp:revision>17</cp:revision>
  <dcterms:created xsi:type="dcterms:W3CDTF">2018-01-26T04:19:29Z</dcterms:created>
  <dcterms:modified xsi:type="dcterms:W3CDTF">2018-02-02T21:19:19Z</dcterms:modified>
</cp:coreProperties>
</file>