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1069181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1F24"/>
    <a:srgbClr val="00A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8" autoAdjust="0"/>
    <p:restoredTop sz="94660"/>
  </p:normalViewPr>
  <p:slideViewPr>
    <p:cSldViewPr snapToGrid="0">
      <p:cViewPr>
        <p:scale>
          <a:sx n="70" d="100"/>
          <a:sy n="70" d="100"/>
        </p:scale>
        <p:origin x="3624" y="216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82D2-B31F-4726-AC1D-7C53AC4EE537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D8B-F708-469E-AE3A-33995EA665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787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82D2-B31F-4726-AC1D-7C53AC4EE537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D8B-F708-469E-AE3A-33995EA665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475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82D2-B31F-4726-AC1D-7C53AC4EE537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D8B-F708-469E-AE3A-33995EA665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75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82D2-B31F-4726-AC1D-7C53AC4EE537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D8B-F708-469E-AE3A-33995EA665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114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82D2-B31F-4726-AC1D-7C53AC4EE537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D8B-F708-469E-AE3A-33995EA665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624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82D2-B31F-4726-AC1D-7C53AC4EE537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D8B-F708-469E-AE3A-33995EA665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635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82D2-B31F-4726-AC1D-7C53AC4EE537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D8B-F708-469E-AE3A-33995EA665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92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82D2-B31F-4726-AC1D-7C53AC4EE537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D8B-F708-469E-AE3A-33995EA665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97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82D2-B31F-4726-AC1D-7C53AC4EE537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D8B-F708-469E-AE3A-33995EA665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583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82D2-B31F-4726-AC1D-7C53AC4EE537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D8B-F708-469E-AE3A-33995EA665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675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82D2-B31F-4726-AC1D-7C53AC4EE537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D8B-F708-469E-AE3A-33995EA665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28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82D2-B31F-4726-AC1D-7C53AC4EE537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9D8B-F708-469E-AE3A-33995EA665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300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599" y="300904"/>
            <a:ext cx="833448" cy="833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90" y="752227"/>
            <a:ext cx="216000" cy="21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11" y="723199"/>
            <a:ext cx="216000" cy="2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90" y="378845"/>
            <a:ext cx="216000" cy="21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11" y="393359"/>
            <a:ext cx="216000" cy="21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1635" y="1305087"/>
            <a:ext cx="3415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 Narrow" panose="020B0606020202030204" pitchFamily="34" charset="0"/>
              </a:rPr>
              <a:t>Brasileira, solteira, 22 anos</a:t>
            </a:r>
          </a:p>
          <a:p>
            <a:r>
              <a:rPr lang="pt-PT" sz="1200" dirty="0">
                <a:latin typeface="Arial Narrow" panose="020B0606020202030204" pitchFamily="34" charset="0"/>
              </a:rPr>
              <a:t>CPF: 043.090.529-75</a:t>
            </a:r>
          </a:p>
          <a:p>
            <a:r>
              <a:rPr lang="pt-PT" sz="1200" dirty="0">
                <a:latin typeface="Arial Narrow" panose="020B0606020202030204" pitchFamily="34" charset="0"/>
              </a:rPr>
              <a:t>Rua Pedro Dos Santos Ramos, 619, Jardim La Salle</a:t>
            </a:r>
          </a:p>
          <a:p>
            <a:r>
              <a:rPr lang="pt-PT" sz="1200" dirty="0">
                <a:latin typeface="Arial Narrow" panose="020B0606020202030204" pitchFamily="34" charset="0"/>
              </a:rPr>
              <a:t>Toledo-PR. CEP: 85903-265</a:t>
            </a:r>
          </a:p>
          <a:p>
            <a:r>
              <a:rPr lang="pt-PT" sz="1200" dirty="0">
                <a:latin typeface="Arial Narrow" panose="020B0606020202030204" pitchFamily="34" charset="0"/>
              </a:rPr>
              <a:t>Cateira Nacional de Habilitação: Sim, categoria A</a:t>
            </a:r>
          </a:p>
          <a:p>
            <a:r>
              <a:rPr lang="pt-PT" sz="1200" dirty="0">
                <a:latin typeface="Arial Narrow" panose="020B0606020202030204" pitchFamily="34" charset="0"/>
              </a:rPr>
              <a:t>OAB/PR nº 104.045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9311" y="364331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Arial Narrow" panose="020B0606020202030204" pitchFamily="34" charset="0"/>
              </a:rPr>
              <a:t>luahdebus@outlook.com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4776" y="362415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Arial Narrow" panose="020B0606020202030204" pitchFamily="34" charset="0"/>
              </a:rPr>
              <a:t>linkedin.com/luahdebus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8242" y="723199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Arial Narrow" panose="020B0606020202030204" pitchFamily="34" charset="0"/>
              </a:rPr>
              <a:t>(45) 99801-3541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4776" y="750311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Arial Narrow" panose="020B0606020202030204" pitchFamily="34" charset="0"/>
              </a:rPr>
              <a:t>facebook.com/luahdebus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7" y="2575970"/>
            <a:ext cx="360000" cy="36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07763" y="1288373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EXPERIÊNCIA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75" y="1248739"/>
            <a:ext cx="407788" cy="36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911439" y="1771328"/>
            <a:ext cx="3240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AF1F24"/>
                </a:solidFill>
                <a:latin typeface="Franklin Gothic Demi Cond" panose="020B0706030402020204" pitchFamily="34" charset="0"/>
              </a:rPr>
              <a:t>Ministério Público do Estado do Paraná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04913" y="2056820"/>
            <a:ext cx="3399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Arial Narrow" panose="020B0606020202030204" pitchFamily="34" charset="0"/>
              </a:rPr>
              <a:t>Estagiária voluntária </a:t>
            </a:r>
            <a:r>
              <a:rPr lang="pt-PT" sz="1200" dirty="0">
                <a:latin typeface="Arial Narrow" panose="020B0606020202030204" pitchFamily="34" charset="0"/>
              </a:rPr>
              <a:t>- Fev/2016 – Dez/2016</a:t>
            </a:r>
          </a:p>
          <a:p>
            <a:r>
              <a:rPr lang="pt-PT" sz="1200" dirty="0">
                <a:latin typeface="Arial Narrow" panose="020B0606020202030204" pitchFamily="34" charset="0"/>
              </a:rPr>
              <a:t>1ª Promotoria de Justiça </a:t>
            </a:r>
          </a:p>
          <a:p>
            <a:r>
              <a:rPr lang="pt-PT" sz="1200" dirty="0">
                <a:latin typeface="Arial Narrow" panose="020B0606020202030204" pitchFamily="34" charset="0"/>
              </a:rPr>
              <a:t>Atividades desenvolvidas: atendimento ao público; elaboração de peças processuais; redação de documentos; atividades de cumprimento do andamento processual; trabalhos de informática.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11439" y="3233040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AF1F24"/>
                </a:solidFill>
                <a:latin typeface="Franklin Gothic Demi Cond" panose="020B0706030402020204" pitchFamily="34" charset="0"/>
              </a:rPr>
              <a:t>Fonsatti Advogados Associados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11439" y="3486709"/>
            <a:ext cx="3399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Arial Narrow" panose="020B0606020202030204" pitchFamily="34" charset="0"/>
              </a:rPr>
              <a:t>Estagiária</a:t>
            </a:r>
            <a:r>
              <a:rPr lang="pt-PT" sz="1200" dirty="0">
                <a:latin typeface="Arial Narrow" panose="020B0606020202030204" pitchFamily="34" charset="0"/>
              </a:rPr>
              <a:t> - Abr/2018 – Dez/2019</a:t>
            </a:r>
          </a:p>
          <a:p>
            <a:r>
              <a:rPr lang="pt-PT" sz="1200" dirty="0">
                <a:latin typeface="Arial Narrow" panose="020B0606020202030204" pitchFamily="34" charset="0"/>
              </a:rPr>
              <a:t>Atividades desenvolvidas: elaboração de peças processuais de primeiro e segundo grau, em âmbito administrativo e judicial; redação de documentos; elaboração de guias processuais; atividades de cumprimento do andamento processual; atendimento ao cliente; trabalhos de informática.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3487" y="2559087"/>
            <a:ext cx="2575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FORMAÇÃO ACADÊMICA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70190" y="6829388"/>
            <a:ext cx="3321639" cy="0"/>
          </a:xfrm>
          <a:prstGeom prst="line">
            <a:avLst/>
          </a:prstGeom>
          <a:ln>
            <a:solidFill>
              <a:srgbClr val="AF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2" y="6338488"/>
            <a:ext cx="360000" cy="360000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3999975" y="1719475"/>
            <a:ext cx="2919951" cy="0"/>
          </a:xfrm>
          <a:prstGeom prst="line">
            <a:avLst/>
          </a:prstGeom>
          <a:ln>
            <a:solidFill>
              <a:srgbClr val="AF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43313" y="3021675"/>
            <a:ext cx="2919951" cy="0"/>
          </a:xfrm>
          <a:prstGeom prst="line">
            <a:avLst/>
          </a:prstGeom>
          <a:ln>
            <a:solidFill>
              <a:srgbClr val="AF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1840" y="6338327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COMPETÊNCIAS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2446" y="10073733"/>
            <a:ext cx="8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latin typeface="Franklin Gothic Demi Cond" panose="020B0706030402020204" pitchFamily="34" charset="0"/>
              </a:rPr>
              <a:t>Organizada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5630" y="8661633"/>
            <a:ext cx="336049" cy="14482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7" name="Rectangle 86"/>
          <p:cNvSpPr/>
          <p:nvPr/>
        </p:nvSpPr>
        <p:spPr>
          <a:xfrm>
            <a:off x="625630" y="8935581"/>
            <a:ext cx="336049" cy="11728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3" name="TextBox 52"/>
          <p:cNvSpPr txBox="1"/>
          <p:nvPr/>
        </p:nvSpPr>
        <p:spPr>
          <a:xfrm>
            <a:off x="1166710" y="10073732"/>
            <a:ext cx="852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latin typeface="Franklin Gothic Demi Cond" panose="020B0706030402020204" pitchFamily="34" charset="0"/>
              </a:rPr>
              <a:t>Persistente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425689" y="8659243"/>
            <a:ext cx="336049" cy="14482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9" name="Rectangle 88"/>
          <p:cNvSpPr/>
          <p:nvPr/>
        </p:nvSpPr>
        <p:spPr>
          <a:xfrm>
            <a:off x="1425689" y="9208394"/>
            <a:ext cx="336049" cy="8976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4" name="TextBox 53"/>
          <p:cNvSpPr txBox="1"/>
          <p:nvPr/>
        </p:nvSpPr>
        <p:spPr>
          <a:xfrm>
            <a:off x="1907570" y="10073732"/>
            <a:ext cx="983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latin typeface="Franklin Gothic Demi Cond" panose="020B0706030402020204" pitchFamily="34" charset="0"/>
              </a:rPr>
              <a:t>Comunicativa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12267" y="8661756"/>
            <a:ext cx="336049" cy="14482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1" name="Rectangle 90"/>
          <p:cNvSpPr/>
          <p:nvPr/>
        </p:nvSpPr>
        <p:spPr>
          <a:xfrm>
            <a:off x="2212267" y="9065297"/>
            <a:ext cx="336049" cy="1043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0" name="TextBox 49"/>
          <p:cNvSpPr txBox="1"/>
          <p:nvPr/>
        </p:nvSpPr>
        <p:spPr>
          <a:xfrm>
            <a:off x="480302" y="710010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Franklin Gothic Demi Cond" panose="020B0706030402020204" pitchFamily="34" charset="0"/>
              </a:rPr>
              <a:t>Inglês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81840" y="7421137"/>
            <a:ext cx="2739542" cy="2321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TextBox 50"/>
          <p:cNvSpPr txBox="1"/>
          <p:nvPr/>
        </p:nvSpPr>
        <p:spPr>
          <a:xfrm>
            <a:off x="480302" y="77009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Franklin Gothic Demi Cond" panose="020B0706030402020204" pitchFamily="34" charset="0"/>
              </a:rPr>
              <a:t>Espanhol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1840" y="8021982"/>
            <a:ext cx="2739542" cy="2321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" name="Rectangle 104"/>
          <p:cNvSpPr/>
          <p:nvPr/>
        </p:nvSpPr>
        <p:spPr>
          <a:xfrm>
            <a:off x="587340" y="8020064"/>
            <a:ext cx="654442" cy="234102"/>
          </a:xfrm>
          <a:prstGeom prst="rect">
            <a:avLst/>
          </a:prstGeom>
          <a:solidFill>
            <a:srgbClr val="AF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6" name="TextBox 115"/>
          <p:cNvSpPr txBox="1"/>
          <p:nvPr/>
        </p:nvSpPr>
        <p:spPr>
          <a:xfrm>
            <a:off x="1192560" y="289966"/>
            <a:ext cx="2396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 Cond" panose="020B0706030402020204" pitchFamily="34" charset="0"/>
              </a:rPr>
              <a:t>LUAH KAROLINE</a:t>
            </a:r>
          </a:p>
          <a:p>
            <a:r>
              <a:rPr lang="pt-PT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 Cond" panose="020B0706030402020204" pitchFamily="34" charset="0"/>
              </a:rPr>
              <a:t>KNIES DEBUS</a:t>
            </a:r>
          </a:p>
        </p:txBody>
      </p:sp>
      <p:sp>
        <p:nvSpPr>
          <p:cNvPr id="66" name="TextBox 52"/>
          <p:cNvSpPr txBox="1"/>
          <p:nvPr/>
        </p:nvSpPr>
        <p:spPr>
          <a:xfrm>
            <a:off x="2751111" y="10073733"/>
            <a:ext cx="916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latin typeface="Franklin Gothic Demi Cond" panose="020B0706030402020204" pitchFamily="34" charset="0"/>
              </a:rPr>
              <a:t>Responsável</a:t>
            </a:r>
          </a:p>
        </p:txBody>
      </p:sp>
      <p:sp>
        <p:nvSpPr>
          <p:cNvPr id="67" name="Rectangle 87"/>
          <p:cNvSpPr/>
          <p:nvPr/>
        </p:nvSpPr>
        <p:spPr>
          <a:xfrm>
            <a:off x="2991519" y="8659243"/>
            <a:ext cx="336049" cy="14482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8" name="Rectangle 88"/>
          <p:cNvSpPr/>
          <p:nvPr/>
        </p:nvSpPr>
        <p:spPr>
          <a:xfrm>
            <a:off x="2991517" y="8818994"/>
            <a:ext cx="337161" cy="1285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9" name="TextBox 31"/>
          <p:cNvSpPr txBox="1"/>
          <p:nvPr/>
        </p:nvSpPr>
        <p:spPr>
          <a:xfrm>
            <a:off x="299054" y="3154780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AF1F24"/>
                </a:solidFill>
                <a:latin typeface="Franklin Gothic Demi Cond" panose="020B0706030402020204" pitchFamily="34" charset="0"/>
              </a:rPr>
              <a:t>Graduação em Direito</a:t>
            </a:r>
          </a:p>
        </p:txBody>
      </p:sp>
      <p:sp>
        <p:nvSpPr>
          <p:cNvPr id="71" name="TextBox 33"/>
          <p:cNvSpPr txBox="1"/>
          <p:nvPr/>
        </p:nvSpPr>
        <p:spPr>
          <a:xfrm>
            <a:off x="307699" y="3553087"/>
            <a:ext cx="339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 Narrow" panose="020B0606020202030204" pitchFamily="34" charset="0"/>
              </a:rPr>
              <a:t>Universidade Estadual do Oeste do Paraná – UNIOESTE</a:t>
            </a:r>
          </a:p>
          <a:p>
            <a:r>
              <a:rPr lang="pt-PT" sz="1200" dirty="0">
                <a:latin typeface="Arial Narrow" panose="020B0606020202030204" pitchFamily="34" charset="0"/>
              </a:rPr>
              <a:t>Campus Marechal Cândido Rondon - PR</a:t>
            </a:r>
          </a:p>
          <a:p>
            <a:r>
              <a:rPr lang="pt-PT" sz="1200" dirty="0">
                <a:latin typeface="Arial Narrow" panose="020B0606020202030204" pitchFamily="34" charset="0"/>
              </a:rPr>
              <a:t>Abr/2015 – Fev/2020</a:t>
            </a:r>
          </a:p>
        </p:txBody>
      </p:sp>
      <p:sp>
        <p:nvSpPr>
          <p:cNvPr id="3" name="AutoShape 2" descr="https://files.slack.com/files-tmb/T02SWFDU4-F1CMVTB1T-2389aa6eaa/icon_location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files.slack.com/files-tmb/T02SWFDU4-F1CMVTB1T-2389aa6eaa/icon_location_720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TextBox 33"/>
          <p:cNvSpPr txBox="1"/>
          <p:nvPr/>
        </p:nvSpPr>
        <p:spPr>
          <a:xfrm>
            <a:off x="307699" y="4753189"/>
            <a:ext cx="339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 Narrow" panose="020B0606020202030204" pitchFamily="34" charset="0"/>
              </a:rPr>
              <a:t>Complexo de Ensno Renato Saraiva - CERS</a:t>
            </a:r>
          </a:p>
          <a:p>
            <a:r>
              <a:rPr lang="pt-PT" sz="1200" dirty="0">
                <a:latin typeface="Arial Narrow" panose="020B0606020202030204" pitchFamily="34" charset="0"/>
              </a:rPr>
              <a:t>Jun/2020 – Set/2021</a:t>
            </a:r>
          </a:p>
        </p:txBody>
      </p:sp>
      <p:sp>
        <p:nvSpPr>
          <p:cNvPr id="94" name="TextBox 31"/>
          <p:cNvSpPr txBox="1"/>
          <p:nvPr/>
        </p:nvSpPr>
        <p:spPr>
          <a:xfrm>
            <a:off x="299054" y="4324374"/>
            <a:ext cx="2759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AF1F24"/>
                </a:solidFill>
                <a:latin typeface="Franklin Gothic Demi Cond" panose="020B0706030402020204" pitchFamily="34" charset="0"/>
              </a:rPr>
              <a:t>Pós-graduação em Direito Digital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1839" y="7422810"/>
            <a:ext cx="2409679" cy="232184"/>
          </a:xfrm>
          <a:prstGeom prst="rect">
            <a:avLst/>
          </a:prstGeom>
          <a:solidFill>
            <a:srgbClr val="AF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E7FFFD5A-AF95-428E-A505-6F1027844985}"/>
              </a:ext>
            </a:extLst>
          </p:cNvPr>
          <p:cNvSpPr txBox="1"/>
          <p:nvPr/>
        </p:nvSpPr>
        <p:spPr>
          <a:xfrm>
            <a:off x="3911439" y="6435039"/>
            <a:ext cx="33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ATIVIDADES COMPLEMENTARES</a:t>
            </a:r>
          </a:p>
        </p:txBody>
      </p:sp>
      <p:cxnSp>
        <p:nvCxnSpPr>
          <p:cNvPr id="73" name="Straight Connector 42">
            <a:extLst>
              <a:ext uri="{FF2B5EF4-FFF2-40B4-BE49-F238E27FC236}">
                <a16:creationId xmlns:a16="http://schemas.microsoft.com/office/drawing/2014/main" id="{1F234B09-3E46-423C-B7AC-743642A4E49B}"/>
              </a:ext>
            </a:extLst>
          </p:cNvPr>
          <p:cNvCxnSpPr>
            <a:cxnSpLocks/>
          </p:cNvCxnSpPr>
          <p:nvPr/>
        </p:nvCxnSpPr>
        <p:spPr>
          <a:xfrm>
            <a:off x="4006453" y="6910427"/>
            <a:ext cx="3120813" cy="0"/>
          </a:xfrm>
          <a:prstGeom prst="line">
            <a:avLst/>
          </a:prstGeom>
          <a:ln>
            <a:solidFill>
              <a:srgbClr val="AF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10D9D929-4508-42AF-B14F-B8B8F4FC20B0}"/>
              </a:ext>
            </a:extLst>
          </p:cNvPr>
          <p:cNvSpPr/>
          <p:nvPr/>
        </p:nvSpPr>
        <p:spPr>
          <a:xfrm>
            <a:off x="3904913" y="7010791"/>
            <a:ext cx="35103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 Narrow" panose="020B0606020202030204" pitchFamily="34" charset="0"/>
              </a:rPr>
              <a:t>Estágio Participação </a:t>
            </a:r>
            <a:r>
              <a:rPr lang="pt-PT" sz="1200" dirty="0">
                <a:latin typeface="Arial Narrow" panose="020B0606020202030204" pitchFamily="34" charset="0"/>
              </a:rPr>
              <a:t>– Câmara dos Deputados, Brasília, DF (Maio/2018). 25 horas.</a:t>
            </a:r>
          </a:p>
          <a:p>
            <a:r>
              <a:rPr lang="pt-PT" sz="1200" b="1" dirty="0">
                <a:latin typeface="Arial Narrow" panose="020B0606020202030204" pitchFamily="34" charset="0"/>
              </a:rPr>
              <a:t>Curso de Inglês </a:t>
            </a:r>
            <a:r>
              <a:rPr lang="pt-PT" sz="1200" dirty="0">
                <a:latin typeface="Arial Narrow" panose="020B0606020202030204" pitchFamily="34" charset="0"/>
              </a:rPr>
              <a:t>– Rockfeller Language Center (2018/2020).</a:t>
            </a:r>
          </a:p>
          <a:p>
            <a:r>
              <a:rPr lang="pt-PT" sz="1200" b="1" dirty="0">
                <a:latin typeface="Arial Narrow" panose="020B0606020202030204" pitchFamily="34" charset="0"/>
              </a:rPr>
              <a:t>Curso de Direito do Trabalho para OAB 2ª fase </a:t>
            </a:r>
            <a:r>
              <a:rPr lang="pt-PT" sz="1200" dirty="0">
                <a:latin typeface="Arial Narrow" panose="020B0606020202030204" pitchFamily="34" charset="0"/>
              </a:rPr>
              <a:t>– CERS (2019). 61 horas. </a:t>
            </a:r>
          </a:p>
          <a:p>
            <a:r>
              <a:rPr lang="pt-PT" sz="1200" b="1" dirty="0">
                <a:latin typeface="Arial Narrow" panose="020B0606020202030204" pitchFamily="34" charset="0"/>
              </a:rPr>
              <a:t>Curso de Oratória </a:t>
            </a:r>
            <a:r>
              <a:rPr lang="pt-PT" sz="1200" dirty="0">
                <a:latin typeface="Arial Narrow" panose="020B0606020202030204" pitchFamily="34" charset="0"/>
              </a:rPr>
              <a:t>– SENAC (2019). 24 horas..  </a:t>
            </a:r>
          </a:p>
          <a:p>
            <a:r>
              <a:rPr lang="pt-PT" sz="1200" b="1" dirty="0">
                <a:latin typeface="Arial Narrow" panose="020B0606020202030204" pitchFamily="34" charset="0"/>
              </a:rPr>
              <a:t>Curso Atualização Jurídica </a:t>
            </a:r>
            <a:r>
              <a:rPr lang="pt-PT" sz="1200" dirty="0">
                <a:latin typeface="Arial Narrow" panose="020B0606020202030204" pitchFamily="34" charset="0"/>
              </a:rPr>
              <a:t>– CERS (2020). 19 horas.</a:t>
            </a:r>
          </a:p>
          <a:p>
            <a:r>
              <a:rPr lang="pt-PT" sz="1200" b="1" dirty="0">
                <a:latin typeface="Arial Narrow" panose="020B0606020202030204" pitchFamily="34" charset="0"/>
              </a:rPr>
              <a:t>Curso de Inteligência Emocional </a:t>
            </a:r>
            <a:r>
              <a:rPr lang="pt-PT" sz="1200" dirty="0">
                <a:latin typeface="Arial Narrow" panose="020B0606020202030204" pitchFamily="34" charset="0"/>
              </a:rPr>
              <a:t>– Escola Conquer (2020). 10 horas.</a:t>
            </a:r>
          </a:p>
          <a:p>
            <a:r>
              <a:rPr lang="pt-PT" sz="1200" b="1" dirty="0">
                <a:latin typeface="Arial Narrow" panose="020B0606020202030204" pitchFamily="34" charset="0"/>
              </a:rPr>
              <a:t>Negociação e Oratória para Audiências Online </a:t>
            </a:r>
            <a:r>
              <a:rPr lang="pt-PT" sz="1200" dirty="0">
                <a:latin typeface="Arial Narrow" panose="020B0606020202030204" pitchFamily="34" charset="0"/>
              </a:rPr>
              <a:t>– The Legal Hub (2020). 4 horas.</a:t>
            </a:r>
          </a:p>
          <a:p>
            <a:r>
              <a:rPr lang="pt-PT" sz="1200" b="1" dirty="0">
                <a:latin typeface="Arial Narrow" panose="020B0606020202030204" pitchFamily="34" charset="0"/>
              </a:rPr>
              <a:t>Curso de Finanças Pessoais </a:t>
            </a:r>
            <a:r>
              <a:rPr lang="pt-PT" sz="1200" dirty="0">
                <a:latin typeface="Arial Narrow" panose="020B0606020202030204" pitchFamily="34" charset="0"/>
              </a:rPr>
              <a:t>– Escola Conquer (2020). 6 horas.</a:t>
            </a:r>
          </a:p>
          <a:p>
            <a:r>
              <a:rPr lang="pt-PT" sz="1200" b="1" dirty="0">
                <a:latin typeface="Arial Narrow" panose="020B0606020202030204" pitchFamily="34" charset="0"/>
              </a:rPr>
              <a:t>Contabilidade Completa para Iniciantes</a:t>
            </a:r>
            <a:r>
              <a:rPr lang="pt-PT" sz="1200" dirty="0">
                <a:latin typeface="Arial Narrow" panose="020B0606020202030204" pitchFamily="34" charset="0"/>
              </a:rPr>
              <a:t> – Udemy (2020). 5 horas. </a:t>
            </a:r>
          </a:p>
          <a:p>
            <a:r>
              <a:rPr lang="pt-PT" sz="1200" b="1" dirty="0">
                <a:latin typeface="Arial Narrow" panose="020B0606020202030204" pitchFamily="34" charset="0"/>
              </a:rPr>
              <a:t>Do Básico ao Avançado – Curso Completo de Microsoft Excel </a:t>
            </a:r>
            <a:r>
              <a:rPr lang="pt-PT" sz="1200" dirty="0">
                <a:latin typeface="Arial Narrow" panose="020B0606020202030204" pitchFamily="34" charset="0"/>
              </a:rPr>
              <a:t>– Udemy (2020). 12 horas. </a:t>
            </a:r>
          </a:p>
          <a:p>
            <a:r>
              <a:rPr lang="pt-PT" sz="1200" dirty="0">
                <a:latin typeface="Arial Narrow" panose="020B0606020202030204" pitchFamily="34" charset="0"/>
              </a:rPr>
              <a:t>2ª Lugar Hackathon Show Rural Coopavel 2020. </a:t>
            </a:r>
          </a:p>
          <a:p>
            <a:endParaRPr lang="pt-PT" sz="1200" dirty="0">
              <a:latin typeface="Arial Narrow" panose="020B060602020203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47DD5B8-67EB-49E5-AB80-8899E4B0DF6A}"/>
              </a:ext>
            </a:extLst>
          </p:cNvPr>
          <p:cNvSpPr txBox="1"/>
          <p:nvPr/>
        </p:nvSpPr>
        <p:spPr>
          <a:xfrm>
            <a:off x="295549" y="5352683"/>
            <a:ext cx="37779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AF1F24"/>
                </a:solidFill>
                <a:latin typeface="Franklin Gothic Demi Cond" panose="020B0706030402020204" pitchFamily="34" charset="0"/>
              </a:rPr>
              <a:t>Pós-graduação em Advocacia Tributária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CCF21B1-B2B7-42A9-BDA1-39A5D9824850}"/>
              </a:ext>
            </a:extLst>
          </p:cNvPr>
          <p:cNvSpPr txBox="1"/>
          <p:nvPr/>
        </p:nvSpPr>
        <p:spPr>
          <a:xfrm>
            <a:off x="307699" y="5738833"/>
            <a:ext cx="3777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latin typeface="Arial Narrow" panose="020B0606020202030204" pitchFamily="34" charset="0"/>
              </a:rPr>
              <a:t>Escola Brasileira de Direito - EBRADI</a:t>
            </a:r>
          </a:p>
          <a:p>
            <a:r>
              <a:rPr lang="pt-PT" sz="1200" dirty="0">
                <a:latin typeface="Arial Narrow" panose="020B0606020202030204" pitchFamily="34" charset="0"/>
              </a:rPr>
              <a:t>Jul/2020 – Dez/2020</a:t>
            </a:r>
          </a:p>
        </p:txBody>
      </p:sp>
      <p:sp>
        <p:nvSpPr>
          <p:cNvPr id="57" name="TextBox 31">
            <a:extLst>
              <a:ext uri="{FF2B5EF4-FFF2-40B4-BE49-F238E27FC236}">
                <a16:creationId xmlns:a16="http://schemas.microsoft.com/office/drawing/2014/main" id="{E068714C-2824-4AF6-99FB-48690E058F5C}"/>
              </a:ext>
            </a:extLst>
          </p:cNvPr>
          <p:cNvSpPr txBox="1"/>
          <p:nvPr/>
        </p:nvSpPr>
        <p:spPr>
          <a:xfrm>
            <a:off x="3911439" y="4793781"/>
            <a:ext cx="1096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AF1F24"/>
                </a:solidFill>
                <a:latin typeface="Franklin Gothic Demi Cond" panose="020B0706030402020204" pitchFamily="34" charset="0"/>
              </a:rPr>
              <a:t>Harvest Soy</a:t>
            </a:r>
          </a:p>
        </p:txBody>
      </p:sp>
      <p:sp>
        <p:nvSpPr>
          <p:cNvPr id="58" name="TextBox 33">
            <a:extLst>
              <a:ext uri="{FF2B5EF4-FFF2-40B4-BE49-F238E27FC236}">
                <a16:creationId xmlns:a16="http://schemas.microsoft.com/office/drawing/2014/main" id="{0B37AB11-3047-49B6-8F41-F0A8AA605E48}"/>
              </a:ext>
            </a:extLst>
          </p:cNvPr>
          <p:cNvSpPr txBox="1"/>
          <p:nvPr/>
        </p:nvSpPr>
        <p:spPr>
          <a:xfrm>
            <a:off x="3904913" y="5060220"/>
            <a:ext cx="3399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Arial Narrow" panose="020B0606020202030204" pitchFamily="34" charset="0"/>
              </a:rPr>
              <a:t>Cofundador </a:t>
            </a:r>
            <a:r>
              <a:rPr lang="pt-PT" sz="1200" dirty="0">
                <a:latin typeface="Arial Narrow" panose="020B0606020202030204" pitchFamily="34" charset="0"/>
              </a:rPr>
              <a:t>- Fev/2020 – Jul/2020</a:t>
            </a:r>
          </a:p>
          <a:p>
            <a:r>
              <a:rPr lang="pt-BR" sz="1200" dirty="0">
                <a:latin typeface="Arial Narrow" panose="020B0606020202030204" pitchFamily="34" charset="0"/>
              </a:rPr>
              <a:t>Primeira plataforma a oferecer uma análise da sua soja apenas com uma foto tirada do seu celular. O tempo certo de realizar a dessecação da soja é difícil de ser estimado sem apoio da tecnologia. Nosso aplicativo realiza essa estimativa da forma mais simples e barata possível</a:t>
            </a:r>
            <a:endParaRPr lang="pt-PT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91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442</Words>
  <Application>Microsoft Office PowerPoint</Application>
  <PresentationFormat>Personalizar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Franklin Gothic Demi Cond</vt:lpstr>
      <vt:lpstr>Office Theme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MilenaAlertaEmprego</dc:creator>
  <cp:lastModifiedBy>Luah Karoline Knies Debus</cp:lastModifiedBy>
  <cp:revision>41</cp:revision>
  <dcterms:created xsi:type="dcterms:W3CDTF">2016-05-27T13:59:46Z</dcterms:created>
  <dcterms:modified xsi:type="dcterms:W3CDTF">2020-08-03T18:40:12Z</dcterms:modified>
</cp:coreProperties>
</file>