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319" r:id="rId2"/>
    <p:sldId id="267" r:id="rId3"/>
    <p:sldId id="260" r:id="rId4"/>
    <p:sldId id="277" r:id="rId5"/>
    <p:sldId id="274" r:id="rId6"/>
    <p:sldId id="325" r:id="rId7"/>
    <p:sldId id="284" r:id="rId8"/>
    <p:sldId id="296" r:id="rId9"/>
    <p:sldId id="305" r:id="rId10"/>
    <p:sldId id="321" r:id="rId11"/>
    <p:sldId id="310" r:id="rId12"/>
    <p:sldId id="322" r:id="rId13"/>
    <p:sldId id="306" r:id="rId14"/>
    <p:sldId id="286" r:id="rId15"/>
    <p:sldId id="315" r:id="rId16"/>
  </p:sldIdLst>
  <p:sldSz cx="9144000" cy="5143500" type="screen16x9"/>
  <p:notesSz cx="6858000" cy="9144000"/>
  <p:embeddedFontLst>
    <p:embeddedFont>
      <p:font typeface="Big Shoulders Text" panose="020B0604020202020204" charset="0"/>
      <p:regular r:id="rId18"/>
      <p:bold r:id="rId19"/>
    </p:embeddedFont>
    <p:embeddedFont>
      <p:font typeface="Big Shoulders Text Black" panose="020B060402020202020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Catamaran Thin" panose="020B0604020202020204" charset="0"/>
      <p:regular r:id="rId27"/>
      <p:bold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Roboto Slab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9992"/>
    <a:srgbClr val="EFEBD7"/>
    <a:srgbClr val="EB432A"/>
    <a:srgbClr val="1A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46B64D-FC56-40F7-B1C9-909FB24205F4}">
  <a:tblStyle styleId="{2A46B64D-FC56-40F7-B1C9-909FB2420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Felip\Downloads\geoMap.csv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geoMap!$A$4:$A$30</cx:f>
        <cx:nf>geoMap!$A$3</cx:nf>
        <cx:lvl ptCount="27" name="Região, Instrumento musical:">
          <cx:pt idx="0">Maranhão</cx:pt>
          <cx:pt idx="1">Acre</cx:pt>
          <cx:pt idx="2">Amapá</cx:pt>
          <cx:pt idx="3">Piaui </cx:pt>
          <cx:pt idx="4">Paraná</cx:pt>
          <cx:pt idx="5">Distrito Federal</cx:pt>
          <cx:pt idx="6">São Paulo</cx:pt>
          <cx:pt idx="7">Ceará</cx:pt>
          <cx:pt idx="8">Paraíba</cx:pt>
          <cx:pt idx="9">Alagoas</cx:pt>
          <cx:pt idx="10">Amazonas</cx:pt>
          <cx:pt idx="11">Tocantins</cx:pt>
          <cx:pt idx="12">Sergipe</cx:pt>
          <cx:pt idx="13">Rondônia</cx:pt>
          <cx:pt idx="14">Mato Grosso do Sul</cx:pt>
          <cx:pt idx="15">Pernambuco</cx:pt>
          <cx:pt idx="16">Espírito Santo</cx:pt>
          <cx:pt idx="17">Pará </cx:pt>
          <cx:pt idx="18">Santa Catarina</cx:pt>
          <cx:pt idx="19">Rio Grande do Norte</cx:pt>
          <cx:pt idx="20">Minas Gerais</cx:pt>
          <cx:pt idx="21">Mato Grosso</cx:pt>
          <cx:pt idx="22">Bahia</cx:pt>
          <cx:pt idx="23">Roraima</cx:pt>
          <cx:pt idx="24">Goiás </cx:pt>
          <cx:pt idx="25">Rio de Janeiro</cx:pt>
          <cx:pt idx="26">Rio Grande do Sul</cx:pt>
        </cx:lvl>
      </cx:strDim>
      <cx:numDim type="colorVal">
        <cx:f>geoMap!$B$4:$B$30</cx:f>
        <cx:lvl ptCount="27" formatCode="Geral">
          <cx:pt idx="0">100</cx:pt>
          <cx:pt idx="1">100</cx:pt>
          <cx:pt idx="2">97</cx:pt>
          <cx:pt idx="3">87</cx:pt>
          <cx:pt idx="4">86</cx:pt>
          <cx:pt idx="5">85</cx:pt>
          <cx:pt idx="6">81</cx:pt>
          <cx:pt idx="7">80</cx:pt>
          <cx:pt idx="8">80</cx:pt>
          <cx:pt idx="9">79</cx:pt>
          <cx:pt idx="10">79</cx:pt>
          <cx:pt idx="11">78</cx:pt>
          <cx:pt idx="12">77</cx:pt>
          <cx:pt idx="13">76</cx:pt>
          <cx:pt idx="14">74</cx:pt>
          <cx:pt idx="15">73</cx:pt>
          <cx:pt idx="16">73</cx:pt>
          <cx:pt idx="17">73</cx:pt>
          <cx:pt idx="18">73</cx:pt>
          <cx:pt idx="19">73</cx:pt>
          <cx:pt idx="20">72</cx:pt>
          <cx:pt idx="21">71</cx:pt>
          <cx:pt idx="22">71</cx:pt>
          <cx:pt idx="23">69</cx:pt>
          <cx:pt idx="24">68</cx:pt>
          <cx:pt idx="25">66</cx:pt>
          <cx:pt idx="26">65</cx:pt>
        </cx:lvl>
      </cx:numDim>
    </cx:data>
  </cx:chartData>
  <cx:chart>
    <cx:title pos="t" align="ctr" overlay="0">
      <cx:tx>
        <cx:txData>
          <cx:v>Região, Instrumento musical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Região, Instrumento musical</a:t>
          </a:r>
        </a:p>
      </cx:txPr>
    </cx:title>
    <cx:plotArea>
      <cx:plotAreaRegion>
        <cx:series layoutId="regionMap" uniqueId="{96DC1FB5-9301-4226-87DB-F6CB03FD3691}">
          <cx:tx>
            <cx:txData>
              <cx:f>geoMap!$B$1:$B$3</cx:f>
              <cx:v>(15/04/2020 até 15/04/2021)</cx:v>
            </cx:txData>
          </cx:tx>
          <cx:dataId val="0"/>
          <cx:layoutPr>
            <cx:geography cultureLanguage="pt-BR" cultureRegion="BR" attribution="Da plataforma Bing">
              <cx:geoCache provider="{E9337A44-BEBE-4D9F-B70C-5C5E7DAFC167}">
                <cx:binary>1HzJchw5tuWvyHLdzsToAMqqnlnCh5gYJEVS48aNSVFw+ASfp78p6/Xb9R/kj/UllcqSIlmVmfbU
Zi0tQhHhjgi4H9x7zzkXwb/fz3+7Lx7u2hdzWVTd3+7nf/yQ9n39tx9/7O7Th/KuOyvtfes697E/
u3flj+7jR3v/8OOH9m6ylfmRIMx+vE/v2v5h/uG//g6fZh7cubu/662rXg4P7XL90A1F3/2HY88e
enH3obRVaLu+tfc9/scPx7v2rkp/+d/uhxcPVW/75XapH/7xw1en/fDix9MP+90Xvyhgbv3wAcZ6
5IxjxpRSiAjCCVbihxeFq8zn44ydUYR8IQmnWFBJ5Ocvv7gr4QP+1JyeZnT34UP70HVwVU//fzX0
q0uAIz/98OLeDVX/eO8M3MZ//KDbu84WP7ywnQs+HQnc4wXo66cr/vHr2/5ffz95A+7ByTtfIHN6
w/7o0O+A+YRR717EDx8e2juY5jfDB/MzoQjGiDGKMSeUneAjzqQSgiPJAUaC5Qk+f2Vqz8P0+084
QSuMvy+0frpvH74hQupMCcklYoJJTjnm/tcI+YAQxpL6hBFfcCHx5y//FEF/NJ3nUfk06gSJn4Lv
DInyrv7ln59vx/88m6EzRH2GEfzDAmJF+KdgcHyGmCSQ7TjxJecM0t2nWP0VjD+c0b+B49dxp4Bc
fV+AXNm7wb74fEv+54B4/AwjjgVEiO9LgolUXwcHI2cSYQWRwwT1KTkNjscJ/fLf/2lCz+PxedwJ
Hle77wuPo63uuhcbqCm2+0834S8WfQw5C0ufIUx9gaXgJ6DQM0W5D6dQypSPFNScL4Pkz87qeWi+
Hn0C0HHzfQH0U3m3OsDo8w36BiFDzzAh5JGRKa6wD1Xla3R8yHKY+QTYGPOxwuy0nvyJKT2PzL8u
5gSVn47fFypXj0T5WxYWj/AzRqHEKwQBIYmPT2myOiOScWBovo8BGwR57suQ+RMzeh6T3waeQHIF
vPd7osgBCKxvigg9E5CesFIcYUQFVydhQuUZl1IhzEHTCE7VSZj88YSeB+TzuBM8guj7wuMGZOSL
q7uh+KZikp5xSpWvpFCYo6d7/pWY9M98IqUvATHQm5SdFJY/N6nncfly7Ak2N98bC4P09ct//3z3
OYV8g6IizjCkL6kgdRFEqCInIoWyM+kLCiVHIIoJEILT7PVHE3oelcf09WnkCSZX+vuKl5+KO+O+
aZ1XZz5gQZXgvhAMFAn9us5TUP4gJ30kifAfedpJSfkTM3oek98GnkDy0/n3BckteGxgg1Xfknxh
BHUcCUBFMsKQOAWFSbDDQOVLyGK/MucvA+VPTel5VL4YeoLL7eX3hcvNQ2ts/S0tFkBFgY5USoDN
xQUmJyqSijM4CtkNFD/zmfxdXfnjGT0Pym+XcgLJzXdW7a9d9eGX/1PZb1lS5JnwsQSdwiQGDxwL
8nX+8kFFIjhDqkdEgKF9XVP+1JSeR+WLoSe4XH9noXK8A9N4A72Fzr344F7cDN/SOiboDBQJVBaG
QFBi/4Qgc3YGUgVjRSV7NMpOi/5fm9vzSD33GSeQHW++r+wWdfUv/91awO0Gqs83Zc8IagtwAUQJ
E+iRh30dUOzpOCHShzSnoB0DAfdl8fkLM3serd99wAlU0XcG1dVDW92VPw/33xIleQY1CPvqsSsD
HrM6ZW0MShXzKZyjiBS/NwL+1Jyex+fL6zmB5up7K0gWEt7Di/1d9WDbbwkPIVB1pIQGAOHgo6FT
nwbcNQVCRz0+it8r0Os/Pa/nITodfwLT9f77SnYg337557fsB2Cw0RT1EVQk6FdKEDcnOU6eMSV8
CS0ayp606Nc57mlCn996Thc/D8uvw07QuPrp+0LjseDcvQju+rsW+gL/6S78xX4AEWdAriX0A6B7
BjbmadCAlQbvEwQ9M0webdDP3/2pafbn5/U8OqfjT2C6Cb4vmB5zwAYMaMhvwOkuHGwM+Xy/nlux
fxErDg0zroBwgzwFV5PzE5YAtgHYzxy0q8DP8u6/NrvnEXv2Ek9gu774vmD7gqt+Q7hg/4YPHBzK
DfT/BefyxHjj/hlSlACZe5RQn3pxX5K6Pzmr52H6avAJPMfb7wsefZd+U/mKgSgI2AgADhx60j5f
GtWPzQOIMLCBBPRzMPSlPy+JTxnvDyfzPB6/DjtBQn9nZejaQTu6/Ib1B/YAwN4Y2IQGu8solf6p
6QYdT58LBrugIEp8yG0n9edPTOh5PH4beILI9XfWXNs4+8s/u2/K06BTo6CthjiHdg6h8kTmMOh3
ckklUG3w3Qjsavo6QD7N6PN7z5W95xH5PO4EkM135ut8XR+/ra1DH3c5KVCeIHLYU5ftawoNW5zA
7FEUUakYYuRxR+eXFeUvze15lJ75iBPArv8/twr+Tev80336tFy/OuWvbqsFxxrMgcf2DsMgZAgG
9/PLAsMp2AiwKxBx2HWLQPEALfgSpM/bXf/9hJ5H5vO4ryb//3r37L/fWfvb1uMQREv0tGf5i821
//no0wXCVuqTob/epudSyq+Hdh/+8QPhj8bMb1uhHz/j6/v7JZv414CHu66HTdHQT4A6xICvQcMB
oactm9PD0yHmnwFkBIFYYiCKQDH98KICip/CMCAN8L0SrLl/GXidG56OYWgcUWh5SwnNPEbAevht
r/iVKxbjqt/uxq+vX1RDeeVs1Xf/+MH3EVxO/enEx+n6sOFXUAwkn1GQbVAdIQHX93fXsCMdzsf/
KyuMmFRXKD0tc6uFL+ZzaDTO55iWP8+sNfsJzWhXCNzplnmXeeEth6Xwyqt8ERph2UStYevODRN+
mRO36smq9u3a8F0t+2hQo3rf5IunSyEPshtFbElKw7KaxYbydIw5qe22yorsile11c1YaLOk7mFO
4RkTRr5svCl0kuFo7Ir2Ik29altRee6j1B1d3r53KV3eNjw9JrUs9sMgSVQ5gXU2dvU5ta9Mxvkt
ozXdc46YPiZz1ryrS14Hwtm9HTP5sm1JE4kOD1vfGG/XK/S6Iuu8bUtxL7B9I51LPi5lKD2vjbhc
1iNKs3ss8lUPfuJf22LbMlYdrZ8WMRma7WrFvevEG9rx9a0p8CFFIcWpf7umrLjCpb+vhmo6iAUo
UqPy84Z2QetWJTU3S62XwQwABqvE4ekBVx3Ww6TuvFwpnaq1u2RF3V2aNFPx2JtaM0tNXGJ0lytn
Dv96mMUML/3byVT13g/KXDSHUfrdQXn9Pm1lcS1dcpyIr25KvwrN6DXnLe+SY2XFjekKsyv7lGzW
pHO6ytrkinUkuVrDJW0avdZ4jdXC8nPlefac7Fui4L+iT6+ADhyg/7ZcrzapNWH9rcF5fYAUVx9q
2teHp5eNYVMwFKqJRt4sF3ndboiXp9eypcUFbEPYrXgs41TiPsLZVN06mXfnaYeN7hI8xnDuErB+
9M9lSlgIlkT9zsx+fZgLha9yb8ZXbaYeRD3qLC/muEbEhrypZUDI0mns997BWpnGVbm0YY35LU3c
eGtsJ7Wi8xEntNynadlFs9fzQ03WKQvGvkuC3O+ytzketOFrrl1J3S7DdcRr6fadrJctUtWWkay6
TXympzrR0NpyO5s2QbGSddBqlgGihh6GdhbHdBLiuEim3eACKTrvMvOK9TZ1tdCpI92e+DbRqOLD
ZlIzu4De5rg1CK6dwTrvWvvzPJCbDNXkdkJ5tksXpRUaQ0nqLHArxkfT05/L1J93SBZZ1PJhejda
8bbBk9W2V9MmxUN5jeoF75XsrWbKltd9kvVhkXt95E1+dVHk755WnZ3woSN+smkXQ/YEfnCwr7wB
f3pmCc/CIkVJsPLES3TioVrLNDW7oqZhM7b+QaUyORrWiVX3ptxOkCT3T+/lck6Osiq9Y4PKwFct
XreJ7NPNmDnCgjbpxB4W11Bp19l8ZwkKUjvqnJH+ajYJu6Z4maKsh2CqiGX7GpWhVzdym0wt28vH
h25dQodmdg3ZdThyMfR6mdyyWXuzBEVau+PTQ54s7kjHWWNV+gcye/Xx6cH2a3McSaU0daSI52JA
G4tgLbXNkF12CcsuJ5Jll5Dym/MmldHT+xSZgX06pc3LuKC1O6fF/KZHuDkko82vh5oZyMCG76u2
e7MUVoSiM3Crql0/wU2uK5l8eui8ddF9T6cYl011lamtv/jz5VNKTipcXaHE7KW0czAvygvaPGGX
WZ++o71KdzQt+gvS9OqQkixy0n8PhcFtpiIx5x5D5nwisw0Hr+s2vN6Pxq5hY6TYur46uIygW5al
W4EaHDqj3k9Joi5ky9+QEd+MyeQOOeg9Kmq7mdJwkiW5YKTwwnlsg3aUw+260DZMVWDA45g0dtWk
hzk1hzQtWLRWqowcXPQuFwnZzoa+dl0JHyXqMm54Y4Kn+E6s4ofJrllEWFz6eXMhh1e19dFxarvD
6Pgceahtbtp+J9vprefx5KL1xiVMa8oCIXIvzgc/0z1h7HItam/r1g3kF9mv92m3Ji+TQUA296Y6
mHzfhWuFb0HhkGiZB3mN3EcpkNuhad0XtWrPRWL14A0kYDy97nDLrqRvdvnoFSFmTaorurS6wqV5
21UkmFsGdWC0MvLSbD6HyH5V8dRemy4PM0R2tBxgWVMad37bv+8NujQFaqOBdzREyUg2STcb/VQx
yvwBdO66HzPfbEf4DZlul8k/ZxaJuMIyD6xb5m3mZyqCtPWhlNN43mOZaTQpvOubaZMt5FqsOb41
TU4jOWRZhKvKQFH32M6J/iMdRB1ORVmGWZYzzZYxi9sJF7pzZblbSrtcDbDYcLGkFyPq7pj7MPfY
e82rfAr93gat7MqQ5QzKHx2ugMRmF3OJtoMhdie83h0qYrKwKeYmmoZz20v3yk6QM1uH9ILH6rXD
7r5J0gRquaJX1h9QsI7Yi4as3kHPbH7NOykOE3c6YU0RzqJeLgQvTcgUe9m3jTsyblioaJZErqXv
6tz1rxo2iLjpG7HryptalPMmY+3wekhmyFZYDodM7iTU35fN7NoAKe+QTSl5JVQRewhSX9uYOuCT
TA5Zf5wXhC/qzlTHx18nbDHqh1DhQK19vh/nOb3y0nrc4Lwdtovv06uBrwHhhd30Js+036D0yGyX
ajMlAA2xEJV4QFHW0fzAhvrmMc5kO+TvyvxnvKLxiBLED605r+k6xXOXsguqinvUMfmyW9n9sigV
PU2q6hZfP4EE19WtnB9Kk12KgnmveFaEllEvSq0ot2hW16jC5nY1fhMXFQ+8pmhin6jpwFz5sylK
T6e46WLS5vWm7+chXqkK2rnNNl3poY03rbAoEpVvDbkUFXFhvzRVkCbivJ0yPyB9TbW34Frz0qe6
WWwZZCnEQ1bkHzPhmKZtP0UFUnOQOO/NVE+XZnIEMvUSmWmR4UQXE/h9/9J307yRXnqNOu8BVGt9
mQ/jltqRBrzhfOtV+c4VSdwC7w2GuSwvk3AVdX05z9Otq5WvZTfUcUvTcExwsUnQbAI3w6xmkbWB
hEjS2Jrb2WR1jPqOBOMyhYVHLvIUvfYoRPpk0pj7zRg8vRrU6sLcnwZdpbzXNI8q0cvQq2C8THoX
9V0er5gBfehe572SW8hZOKjTeesVrQzqPH9Z4FXsfbRZ14zEowfJpl66WdfCatoU7FJWRAbr2j1k
oqfHdRiOYIHdeL20cb0UKBygWkeer/IdI7R/Va4kuaxWXmtqp9CzM74YcQkJInWl7kVfb9ckXXS9
2myTZl0ZtWhMg2WtHNA6jDQDnhy3puj1aDiL+h6CJcgl0KCq4nyHquHAmssMs/EybX0VWu9t75Nr
r8iYLtdi37mda+wYlWlz4WDNkZHPl0NbFEHeLa+zdoT0suQOOHETd3L2dtNKKm0IrzdT111MBOfh
4kF4VC4vgQ5RuSWrrKOiF1EBu7Rf5jJvdCK9MpzZ2uzqtvM3BLOwTKdttiq2GaepDVtxuS7DonE/
3xRZHdgpL3asbRvIlK0Neo7rwLnCQKIu475e+XZcMv+YQRbRY3Puhg5fTLmpIvhxSxcADUmPtrB9
0MIk445iFhmb2qgn7p1NUbvHZV1tV1ognVemj50/wsJxLQ49J0UkUxUn6RoTN5LDKjHdk7ppSp3D
2r1sk8umdfRjt0R1Zio9DV6yWwEyX9I3dsDs4E9ltklG2QX+EhjR2ZsWuJiWBnRUaTmJVbvMwFUF
u2iQzcPOrO170XebFjPz0Av0rhss1rC21DHrSBrUpWheNfMkgqUssxsM1x/CHtMpzKggoYdMt7Mz
bTYFXprbQvlGczzylzWZAUZIWkk5Z9prfn2Str8+gUMTVs0BeRUHmtmSAPhreaiLtns7Q7C2df2G
JTM975h43VlxnrHRve9sMmvobrjLMRvtFU9No58OeAjSYteaWM3ZdNml1XyoOWg1Zhx9V81p5ING
vSd+KzXKcnSFR7ZCJJEkSrktXwGNjEQuYm/1+/dL7VBka9furBr6N8Now6f3qRR5XK8e3opknd6i
pdQpgvMNbQlkfD/d+qOdDg7zKZgFPXimSy5n+G3N7eq7RcuhL4H41Oy2WQncuaZvN59eFg3bqL7s
w6eXg+cRUHNpp+tydXqwS3KoiiJ9WfYyBu2Nbqll6NYKFGYVZy+f3mpWVeosSSwIWThYkmYMDYM0
mZdjqqcMq9dCijJIW7jJ8Pvv5HUv5PU4reNVkxQq7ipbRGw2kVkNf2d448WVK/sNH2T5qkZob8gG
9rBWHyHd3htD01d0wTFpPLOdBj8PhnV8VWXpCtm9HHW/rrCCWBaWix12EN0ppXOcueFySMf22K3A
UlLvTbO6dFMWwBuJt1y1DJjkOKJdGyUu8w+eUyCN01ik9aYpMBBdVYRrw5aAp8VL2jTtnrNuz2oa
QNwxjZO0i4ahC8bV0I0AAhSALr2fWPamlujNxEWlCztsisbycJlsoVduU7366P1Cb7iqX5q+PS7L
avdQA+qQkjbMau99r+YhSFY5bihqoEKqwj88PfOzdQeXoPSShf6QGZ2V4+Xc0FD1XQqSavjI2uzt
6nJtR95GvhM3PbO5Tqq00UMvVFgx3mlVvyEoC8fMy7c4m9+PzCzhomoTAd5qBWrQYBc72V0mpXrr
17GqihQKpHqoed9GhPQbWrJoGp2WSbXBzg6xhRxUMEh+ddbwC5GUu0y9QwUoOtKZW+a6AgQLfb8w
H2lTpbooYbmhdr1IiLxj/bpEeUf3Xu93wAx8EXAEBIiGc99clzWJSox/budlC2bUxwa+dzXL1ZQr
rr2WbD2lkkDZ2E/qTrO226JxIuFoFNHGXc7gIgPv4Je4UU7b2mwqmlZx6fxBg+8RQXOsf5nK+qVH
7VFBRQ5LKeaITx/kzPqoSoYxYFlmDhy1la7HdNcpz8SID6DgijloualC7JdpPGNgoLNZjtmycq2g
GkPoZ/dZTqow7dP47ZhiBuGV3cg5zw9jwo6FQXHHUBF4qhjCFTZmBUnppgDY9A6nLXxAN6htsq5X
LfLf5qKCk6BqBDArXbtEhKzouq0lxZ6vwIQqEjWl6YKFLnncZrE3zjeVnye7GYpjmnaBWeZ0P7a1
jcBTaTSto1yJG5TzD7ZdAzVOuuJlGnCHf7bT4DT1+33vcnPhIIziSZSPrMHXk4CCp6j5CJp/mzVR
guS6LzEUkhwV4aUPGXbgDbsYOwQrmekZCIluMFqDBeqD20OVe9fIWkIqJWZvktxqV9gAeajSQ9bu
vGLIQs/LrwwNsjgT0xGMrw9LUYloRHHBgeeBnPBCM0td+1Oq+zb1ddMkRlcJMcG6ZDhcEsw2CC/X
QFR2RbOsW7YCRyqNus1N3keqHYPCG9dwTlEd9UWdbhwfucZzWurRTZdp5VcbOrcPJSqs5jwbYx9k
4ppm2R7XA1iJqItx4zuQbKaMxrkAmu5ggds6WaMSfAAg8pKancvqcpdjkJfw1S5P36yTNoibY1W1
xxnoqCdaEBIujZzfBQiEe9IDZok5yNLVL/20urEgbI5YjlEylSRAWVeAs1EBNwQTFDzQrV2mVnvA
WrfVWt163HkRXCiJeBchUDsoiyF9A7GpQJEY72bhyxLPqYcjrwGB0I1Wd0iwwMkSeCga25eZBT3g
N8YGuVrbsKjWkMzNxSj7ZTPmFejx7M2keqi0Zhp3rpdGlxkIBUSwbjLiBfDr9Ycc/hzHtmzrV+tY
/uwcvkqdzfcyzQOyZCwSOOl1jqe4NLUB2lbX22IGzZuYSVtezHvLHJhLHvaCZoDFA5EBGRWcoajp
ZRaPCqzfUW14N6TBWPruXCgG9Qt+2RCUS9+EGcFgEoGB1jX1BU6nNVgNauDPQWRZLK0BGSnBzCF4
DUVBm1HXJI0Y/I2DbefhdMcEFDMEWWkeHjmRh99PLTGxnOedLZTQIF7TsK/LoyzRy0SsXjjMYx9X
6p0FZ0cnlIx6VcOy9VLhBSVaPeC0EEPVRnH3SG5qsCg9WDy8LKMk98CAKL08YCi/aLji0drkm1p0
yXnd9Vngp3RHxhlcPr70F8YWQd2Ql+20JPEyJmM8dfm13/VNBLrzKm8aMB0RJFM0jFir1L/Hnq0v
Rjpt/aK6by2nOzkScAhKuYL5l/Uxq2CM6/GwARVpN2IYL03uGo11Z8s8dgRtDMdQr43bIJL3uqmm
qzSlc1DK5TiJsdXjgIHIeeZDTpbXMy5AcagN7T0XVhzfIzCDwDBVB3CTIl4sUdqj5ueyBOoxgd7u
+9Bfhw1Rw3sv9d+vabz4IDP6tJ/jIe3eGQzaeGSHma7pZmJlFXTT0msMdFc7OsFEYUmsk4/DRqQX
XarSUIj+LenqXT0TFY7LYjftTLtNidwHP3NOe1MPGfi9SHsDI+HeN3QsdY3aPF5wKnWB2021tFDW
x5WAyezf2dXvttBWMGFu8CWMqYPE+q9SxrxQ9m4Oisa5WAVpJ5eN6arXsjyXgwAJWOdtqEY7aDsk
w37CWciXab9giw8Nk0Xop6nOW6urq75IxKGQH1ZkDm4WQC8oGSCag6UggXusccT1QE4mJcJyDiyB
dsesTJxmaxYzYw9+Vby1tnlbLmkd9F59n/ltGYI5HVBRVPtaAf0pzBSDIaPA426LaKTNqiknN6lp
fd0tw6wltz+3xFYBK20dEune4JnC6sZVGXnqFlovupasO8zVMEaC27e5D4q4ycy2QuddnUud27yF
Syr7YGbJRyDCkMuJ98GqsteWdcdmxO9rWFtxWUNccA+Mpoq/gl9X8gPhYWKTdqsScsk99IG0uA8y
0VJYknNA52urQP/ypnl8EeUk9OuMx/Ms5W6x3aodagKSTSDyrK7rkrzka6WTrgghxvO6Cssi5YGF
/sdcjZFPhN2aIns99+qdLGR+AbMLwRLpN2k1ETAC1zyifO2098jAh0kOkIW9PE4VSPLVX5dNzeml
T+olbGzW6EllUPSoPJbeG9u1c4BkXW6oEC87xZZIdsbT/gD33kATSo9ZSY/W7C2/YnRIb6xpYwrq
dtcWJmas7WOcZTIo5+bAcyngMuBSm96nQTdC3vNGMFT9ATD1oR4ECxi/wB1JJB+bHx5MSqtquC8V
SfQCXdpN2gItgnybxj5vk6Doz5cEGhBzTonmXjfHTc5MMMPfVdBFIU2QtMJtMh8MQzQq6IyVTQzL
Zg2TOv/YL2wMszRhgQeJAvZRBNiwQ977ftSQISzIEA/94t+MrN/noN6CxfFr+LZ67+piY7HK46rw
5gD7w/VYrnEPJ173wwVGeRG5hbGgrvNUi4IDW8re0qTMD87MJp5HqHYMrEhdjarbTLidwT4ohmio
uAlrNYTNks9gEvTAp7xZ6DIRO4PVns7mtccNYN5VB1JUW1lMnp7moo1W1ENK8oDLumR5tFDEecLr
t8g3xa4lPdKVYAYIYn0Qfp8H0lu6EA0centZtimK/K7vl23Pldgl5oNjsj3UK7sAY+etqxoTdR01
54xeJTWW+1KBqQO8PWu7R0p0yZNmWw9dtfX83NPt7NweZeMREsgSTrYvA9iAt8Zz2SVggcgqgs7e
rV3V0S+L9ZhmNA+WZcoiUFKhIku+40OO9NhDXVkG1wViMVPAxgnahCMddzmtvHBC3rskqcQGSqwN
SGlheRUTCPl+COphTCOoXxKWDJvDZaynmPB+BDZasD2bCxwJMUX/l6fr2m4cV4JfxHOYwPDKoGTJ
Hlvj+IJjSTbBAEaQAPH1t6DdvS8zHplJQKO7uqrAIbrTx4JC91si191NhXtu2OhlAnC8KheRw8JJ
d2O5tJs+7FOvLOOPoXqt2gI6QE0eK8XHPSweTdaOKy7uz3+mMag3gwynBG1NonVYbZgftVnf8Gxu
Jn60gS0eZccyPvH4ALkQi124Yb6uAvLjUo473VuoJH6VdNhYf1jb+jSBftySbsmJshKoISc0eeWm
8lp7M3uEHsDL/HED/y1Yi0+8Vswsp2pIo+5EVk2zesb4+M2Sxm4N+NnOM7rNzj9R7woCsDg2VXlS
dlQfwmWuktGZ/A3o8QnlIPZfwsHOFM6w2To8rBYEx8kHW7UMfrpGAL3lVB5DG5qYLKI6t/r+p/ds
kLU94cfWBwgWbV7MXH/YYfuiyiARq4z+uAV5c6lA0Z8R5YLfAh9l2PH7JuuskmajJCwVfvfDBaaK
goiiY93lnnYHND+oe40sM7FUbN+sk0xEN/CN582Xmo8SiiMPk8WNmx1RzatFah8a49AmHGE4okKn
lsvZrpqW924O9aGMn4JZTZsQw5n7YfNpTaDTvDKc9/3S86wW+leCC0vGtgHlwW0b7Wg5Iz+5uVPG
wQlkiCVk+VCKOn6wFI1TV9sPAekbSGXWnEuQkptiIDMQqgh3fDrV8x5TG4Dpat8tbXXbHnwBGj9B
/vRknp8q2mTDsXe7YjOuoZU78Z+uZ25KRexmUVBu24h5R9cn28UbU1WCj1WWvaRMgdEQ1WdTrUCd
xdQdxl79GbTiW1CwVUKaQ+dieUR11aat8kkCB8x4YL7444M0SUqGGoSWOiLr1l2qXDHqHh0QqbLX
u7WYH8JWQaCVbbS1JdSn0Kp/uSZAHH6JBB+fdFPzo8XSspiL1LNrNx+lvSYjdeckLAhJPYFauIQN
6Omh2gLSbUrr5kBBPhaKnLgcSFYDvG8bcIMUjobW1+PGaZcHNxyiDPvmf9DTHCzdyxzceZfZqw6e
uhUcJ7W0/dlSCBRYRHhSKGivq/LySS3s2EwDSfqmEs+6hkTLfDepa79MAqUvnkc/69W/zJYN1wXe
m5AsSmelx9humPpD5c7+Fi+D+bCtqd3EdgsBl3sX0ttXCEksWZaoS20YKRLsVG5yd273sdPqrcJa
95ezinW9qcGwYaibczHMcCGEauMgc+y6lA7OwXJDJ5/ZSFIUgTyueJz7HlpfVX669aO7sCilizPl
o0ZjUwdLn+ix4JsxqlSCCvNRgqNMLVJ1aWgvaBns8rGImzpxPXR7k+p3KNJbqdsITg8VZU68rTw4
DnQE5qvo8nL2h60/RjyxRV+mOhI0V4NejIY45YKzFj1AWGyLwX1QuqwR7tW2VV2YaUGWA2egdGNK
M9fCtLmrBTiivIy0dp3C/ML3ziwAxdsZNYraWxXLDeui/mjZEGaV/eDWOYu8D9G3b2KB8lHGZZgE
AZ4flhHgva76Geg6JCpCsyvG3k8mtE+bGKLFNlROl/BGfDSSrptuBHoZKWKMePWm6J2HoA6OfQV0
xwIb/gvVJANt28xdbZUxWooEzEeVNJGc0Fa5AUSQ/gnC9BEaNhKea510Hf7GNQoCiWAzqCTKfttc
3bhf07DwXnTfuWnRd1Za0PZoW5C5Ha6xkIc5SGuBlnWYynfYga5dg7gcCD+Fbd/lyq88TB1Qx8zU
mjmO8A7S8p4XOz6zHvjXaur9wH2atsMqUy2CxFM68W3ppTLas2bGBwNAwCBYl/EqXLJppH/7RZXA
xeSV2DtHD/0z486mE3HxGLTdcbWKz9Uk0WhsxU6W1E0jCpPNWJNyS9UyZ30fUHStvE1YU3Vbf+0O
gAYN+sBAZROqlhWHImcToxu3tnc9bp7COqe+aCDT1rNeo9BlW0KXNp1LtFBhAPcRcIHnF4AS4k9Q
Vv6BN26uZ5Dzdj9KaMYrsg7hI8i9tUtszn+KQZ1WGUO+dnuSqVLk47yW+2Itnx1BS1Bj76ym5Czp
Aomi+xQtBIeSoXPgArpo4Tn7TnskDyFkv2KbU4QUCrwLjeVFVf68X1EQMgqSKy0HxBtMGmBxPS8D
NYnbMZW40eCdmqnORYuUpOJ37auncGESTLKsk6EmiLUVZXtwQuiUlfPhtcGPw0TaQZLIIjgjEvAS
XqqHyELFji+RFF8qbr7sDmPrz8WnHY5VsoYMf8ACBEvSii5omOqE+RNPHO5ufWnBj8V9lUiIUIPh
6qagnkGRFue6QIsIHuQa2hyOLtTSnQvRfXW9jRVF2QBkzHj1Sep3a3QAJuHg8MTQ5lyeKAFzOTXW
2wo5N2mAAMqwaNKgbM58qR+Csg+euE23NN4GnRAbErFHN7q4Xt9nAiwfxF8n2lpWN6ekChKt5JDr
EQp7LKDMjivmtQ/xy8EePgkNyMMaD2+Lipc0knwBeWs9Ahr6exN4QddB1OzEuSIWFq0To9fi1Z+K
dtBeeBBsx7B+j4rvtoayiL5s2awArD3kHSjl/aFAAG1sDvrBGVEitRX4uccw4mGI2bbm8uCzOA/h
9krrpliSWFPrxIfpL6PFM6R0DkZmKnZaItKLeMqDtvozyJls58LrsHrHGy/WdccbqIVVCeUXYZGK
Siw7SMYRHCAcrFh0KzwSI9tRJMnA28I8D7MZxzA0QeTng6N20arsTRGGS8oJnBmcxbt27trtTMrD
YC30CBAs/U03AKIiu/ONY/XvjR+I/RCgG27WBu41Zh9gQTgWDgxsFRundAqhwrlDvYuAsGHsQuh6
UJjbmHJUWxQUy51DiGX+mnS+Z2oxt/N1OoSuDuD7IW/wYTmgF8I4adoS+aCuX9QwvAuwJg9xjWn1
Efa5L4YEvI540mOQuXVLsqGzfh097QmIJEu5BLxm522qAJJitZYn4Sp/0wj1GwTrGUSoldKiEHlQ
1e8Ik/0qydcsp5Pv+dam0MMOXp4unxGnqZ3LCoYPZ1ZoTaoIg86cs6vbN/jfDsscnwHk3a3q9Rt0
H5b3NLA2EQuRJkS9iRtWJlZY7dHYyLQTHrIT3fkdmVMvaMB4TsOz156i2vKydllD1Mt+TLzGP9te
12eA8F2qkHRbxt5UbL0sVlCl0hpu3Lt5S3yFCcZPKnWz4wB8ebmxKW6DdAIUhff0Aup3qbu46Dv8
cRNTz3mpifdQkp+6ZQ9hAYcJTKcq7e0eVgiWziPYDyTDOglrlyUqIJcCIp2KqAZ5ph4sG6M1Vm1C
yr5P+LGUhOR25bxC4Xpdl7FO0E+CR4yjbHRgL2v8Lscumiqd2HSrfBtLXA2bkvwjFaGNaLoUZczN
SirBvwIKrev40gLL5LbX/iy+rJJB+g9TNHVHspZ/ZDANqbBthswAj4e7Rhunp3ZadaJLuSw6yERD
kPsLP3sINmjecls79mboKE+X0J62w2RHJ6D1AwnDIofTEEpwXB1a5oO376YstAt3Q9aCI4htkk4i
lFlMnObotf01dFfQ1iXohdITh6CKPta2t/LY8rZcxt4exCpYuoo9wwTwNS9QAWWg3CQStpuOkCrW
IKZJ7c7dBpw/VESi1C4WzUs10GlbVjx1Yx8aizNei3ILvgQKt4g+bBK/VkSGW5fKKbNIdLbK4hV1
cngiAOJyCadMxjZ/DKrybXCIgtO2XrdAmxCry/ihCLynNcRQd8gZm7Jc3U0VTwK4t3+MhpYfFp2U
3Tgf4gZIlmgrn5aCpk4XfvZl97qGUkCm8yUEjXpK68oBcY13qOawdIH8gmcCiKsYz0Oz8oeqVBxz
X6VCuUWOVbUg7IY61TNjhx4uxRKtT14E9ojGzQD7YRBYrksiIxcuMyBvuxkPymdXqaEOLRxexraV
3n4m5CKCvs5cp7N2fTET8NMW30QCSvrayHQVpN4oMj4Eala5Vw2HaVIimz3d517xsdbkdSDOI5/J
X7549SPE/NReYCUtG+c5qsGgRZW/g1duKwiIFRrMnzFpZUYggmTUr6MnJJ/X3q9eA0uiMg/AfsKr
JVj6EmthXgqYpaoXHSCjR8vJgeUCpiBc12KbUs2Zx0T41EI/5xr+qQ5Rpvz4xnT/l4UMlFHj2QmD
VVRTiAW1cFm2NmObwixJ4UNoU7sEVT5U0bCr/L5KlKPowS5k7in5W/jVRhgGf62Ev3eC/lhCJ8sC
o9/2jjtldGVN6lvu9zSjNxSldypuJFDRn3pC39yxJ2R5sMJDVGfdyJddNAIrlCRaNrMLJqyDt0sH
a5jD0CEBfeA27kbrXWEN7ZuIP3W8/O5IWG4s4Q3ZOnx4HdYTFiBssnXfwd+YhGtZ7pkYz3aFL4oG
udyVc/Be8BlusWb89BjtNx5vqmyOKDtMHsYzIr+wOnig8uHzQnVssspyyE61zh9id34K/AfpZLXs
h8aZ31Xl9YcZ3vyE/7FtPkGf8Jt8dAksOWEBCzCtU+BOVdFnv6avFTXtgsMPvCYU3XG87gUpz870
EhtlyG8rCiakrvN+sJDXbIBHilKMkouF2IvqAc60L2dBk8jiA0O23WsfKiiku3pXAsILG3OvCGg/
Cb9Z0taDnZOFP/BJRE/NaH1bAwrFzF5l2xQpOr9p4w3idbJZvYFkmU2+sBKYMQG0IvQVEZfXKYCV
HcxkuxGDly9x8EqX0d6ODMY8VOwjIxhZZ3Eg4/E5X9avcjEohPJhz/0ZAi4pJTAHPBVo+eDeh5mb
OdSgz1R+NE4bPpGpPfNGzdslCPZq7Kzt0sExI+ia9Zp9OaTbDoPnwZXcecnUDuhW3dmQLRZQiLEA
TZDObR8ufuqtCj4X5Aj7bzVXzgZty1NAl/nvEiRKkIPxx2YUfUjOofGl4VR1h7JvTySyqnwORZyF
A06LACPROIHowZaYi568eVt7LHGquDrPfr/19JjSJvKzOXTOfVQEh9H8wXwQvHI8LBxmc1WyMYXF
vxoZWKoepJOiE3wKZXyoPGDCqn72tN/trTaz0ceVi29oMc3zoLSxXsGQtrB6ha4tEr60bRJ5AiUQ
amBW/sx198dR4ddYWrBjrYD/8J2BkIWIs6JhnF3w5aqJ4mSGBFRxsulgZewcoJZa2S5sU/XGCTlJ
wQ9NIILQ4OvIaBFabUj5BNUNbDplED+Lq5xwA2pnFApHSdu0YONGB2pIYmwEyQPp/lVWRpn1huUS
JdItnZ3jjTxxqeef9HqBi7hLOuz/Rldy863WQtcutrPuTLBBsFINgzzegAQFkfwZGifrWIzvo4y7
tLJrP2tWRybaD/mWFTGCgJZhzlgwQvYrL3bgi2Tuv+uGGJTKxzSepjiNIN8y3T7xZvFTP4COU2GR
g3hYkmbtbOg/oZMyHYMoJUODbNUNO2yoEMnEYR1sJeRb35Fih57k0fLqAORLq5IxOsAsl1ZBH2VK
Ol7i9vE3hbUzGsSaztPSZp5vtLyWZU3MUWcaq86HEUraKMs/kMraU82sLu9D10mXkkL8g70lHW07
PI1u8ASQGWMHA4MFmFpWUg3hT2SpB7uScy4AL1Nn9tANjMDRPt2BX1EI8Ok91IODWrDmVTRndT83
cHU9k4YdvMXtd3VZZDSWUC1AgSU2tg4ldYH/GaJIwij65E4JFxltVgg0WR+C8WzFH1jUUtdRP0LF
19XmrxUacSe+TgP/qYL4Gmp9Y3bzAmUTplWYgIYf5ukbXthw/xVakXPX+MkauDcVyF9ddhfQYkng
NOe2sG/Mkb9qLV7D6Ub94oZ0eit98TtA3SSNfUYtfuEzKtykb82ob+aOZNa3geWq5V+Ori6Trk4w
cwBo8Evfyl8Sihcf69MaqsvqIhkoor/BFdxajVBbxN4pmp3N+h0Ejouiy68Yq8s8wQFbdkfzsyj1
TffVhYjgC/fxBixvBzNhndZ4Ns7F/Rrisv6gvkc8ipIcLVh/Npczj9crXiTOdKl4e27mchNNYn9/
Dj1X+FDfhBtf2+AjmOJX84yW5gewKpu5Gy8aTgFcgtKDU8OyWMvfcraeQ9zF3Gktx084T6k1b51m
2hel+oZn5LVv7JvPuo1ABx9Q63onGBZ5Q9HIiF4fNL6jGTszbi3Th4k2G69y/pQNT83s/TdVZvBE
K4z482CeAp3Vlgx8P9Q1zEj4wAxiIYpbU7nJNFcv3bwN/OX1/uVqW948T3+PPf2Gc8d8z65R3+bv
EYHjTDTzpqONsWhj/T158v445qoWsV7HBUZd0fxxB3czkeFhxFhag/yt+/BKG/c2epgWgr0M9m5q
9TONm8+a4al4wy8BrjVOmHfUXvujnq3sPlZm5s2t5iK8QqB+Qso28PxmvgR3o2O40GydiptTsyKZ
R7i++vixX6uLOVu2/FL2dt652HbB6TVs6ZWsAKPegua/2g3o4rymKeBKgXNlvhXl8tefQX9ScLhI
IgWE8vZk+V7qYfvNYotNLZwbK+qLRdtLRJb9GozbaXW+x269TRBBMd8I/OW9XB7tYMbUv5lPp05+
//dbqttDPJANj+zbQtpLMLvPCuvXXNGHXdHT9pkNcRpy549ZF/UInglhYL6ky8gxhD2zaR+G2P3Q
hcYjq28xFnvsG9iZiCFV9DnFpQ+fTpzGTXWRbXEbOdaQ5q9In4kJX7rSTwe42cS/mVoIdE8CwoWZ
YrP+7ksTA6x19B5UR8tbt5Pf7s0UmehyB34xwUxKeqVwO8UBRfmAEQk8YGJCcVqHTD6VghxNMgAp
gd1BX2bYQkBMkxtYN2KTR7MPZvbj6s3sq+8g5D/1MF61TstQ3uzZvZmwUZQfkHLPzYC9QuGYs0L/
LaKro5GDIlzIRaJZUleOV3Pd/65fNK+tLN7hvrqibboN2I7gT1Xmj9aOsQ9zpPnI3KMQ6kGwYOOG
6ttn8DLYrvqWs/ej8/thZtHUMs5MrJnvbUId7+f+gyYWu8IQ2iV2LhS5SaUrjDIdKZ/NbAH6fEOG
2DXjsLsPsxl2dAF4hO4Yx16ZmLWg/emRAl7fM20p0YwEmwJOrqRC6pWFui+IOCbp2s8n892I7n8o
KN7oJ1TeX6rPC/KuOdg3Gy7wtdwspN11waQDN8lv7cOKXVX7unNuBW8uUe3cIrs9IoxTE5CgZY6i
DjIxI9YZXb+x5/QG7TpT4JUbH40zWw4M6q2w2Q2vqQBAo/TqqPV7AQjBj2YFwVj9Dp+2pmCCRLfD
hsRLWX52XvmxSuc7FOuNiuLBWeMcbPJPL8LPeChvRdC8tTG0Quu6suBS6iNzwndo0zfiTMeRjdmM
hy1cXL9avtY2/FkjcukIPPf8IS6CrPLZrSrx3IVG/Wl9ePVgY3qoUcMLDq7EG9lNqfUn/GvX6nck
GFbdzr9tPKTDxF+kQ6/301daXRmaBa5+WYyDYlfdRNQ+8rjOnVul1W3p4H0Ta3MZYbmZotvE1K+5
pg3CgznLs7lT62Nw9ByeS9i07teFeRaJBeOzquE9cu/JxgrVrR5wI/Pcy3yyw7+j1z6TYf6NIsxZ
NzSvqv+6/9och61cuIae3+hwDhboSpgec0l7wOeLWnMZQ/x04WjU868ZB7dH9iKxdXZqSAE4kvDy
4gze/SxeuDvqTPtJ+o/1YMGlhOeO5l+JgeX9AtB3IyYbTqv6LQPMIvY19Lp4CZvyBpHu0yHeZXJi
hC5K4kKvtqd/IYifwASBm/unuHkADGNvVqL3uMI2F9RYeqw4deh9TVrpHBQet/phVj6aCgL4MVru
pwiXX1gC9mvTbQYabOyhfTDZy2QnPYZvUbhnTN/+S2iFR9+bcXMvWUWrvv/5wSAHNPJWGx1C7EuK
2Jt5Epj4Ps1K9ahMYJN7MZc0IMh8Ttzo7IgmwU7QF0MXm+wWRf8UNbb+k+GqikPXsJ48cS1lc/Z8
VPPVrNE1m2f9VYUoPDRyvu2533KtdyaRT751pe6aMDEnM0yNGl4yNuvHrgkuZjTNGjGhTWNy6BaV
q3F8pJTAdh5cqi7pR5jaMSKDRzYwUO00cW6DwSP+1F3ARmJ/6LCVtv52GP8RY3OLsetJ2n8V1b+1
Gn/jovszuWMaeCamsExNaGBj2rtcboS6l+BRo1VMZmZdTUTBQnLywbSZeTf/vle+olsu9CVePYRI
3vruOy76Y8Xrt9I4NRxj7MGEhl82F4TS1Rfl30nBf4Kl3DbDV0Qzv3BufGkuYsUAmZINS8ErsHA0
7kS83jOkyZQG0oygOlyv/WuSpCks5ui4kIcJrMRgoUgZkkYX/XOp+Y9BA1aBa5pgCDiSP12ezKRK
4Gyv+KQrTuAgXxsd70z1+y+O7Ik8+h3oGRxrMM79Iqbc+Qi6eYFPl1wLJ3phMNlGkCAtxAgq0R0Z
IxZcyXeDotumdkAvuAdr+SdWTJyE3fpSeCrBluuriXA4kD/C4MPgEFJWN/O9Fr3uFCJ89Ofvuvie
e+cdHnuIrBq1DsNAp2fhwa/e+xdTTKrO/omfrar7hE8KtKW1uRdugChTgTSHshuJ5uAV2CgzIhoj
n19MaDYBTK68xBdVNz7v+mn4ngPruS+wFKVz82L568z0Er/5Ds7y5+Zy/yGGoRiO/xeD7w3GaULv
CNN1DrLv0i+4WTFSmi4VwqiefxdIAKJjj3i8iyktXTN8YleBK5ADJ+TJJeTIv2RFHsW6w99RE+fC
nh7ME7ZU/naWBgWMLQHyySwXB1a3BF3sacI+3XVsLp1IWxJ/QDq8Neg0yOpd7MQd8b/koWhpEl1b
t72Y1GRSlMFeEoVsAAVbYlEZDKYEfh/2H4v/HvYTZCQ4DIL29P+ShdKmGf2qHezltm8me95zrsnq
tD1oeWg86wyzyG9klhDef/bqgkFuKtzZJPqwbi+tbJ6YA38Rzgkqgh0ukt28aXqd2KeyQiSFaj7y
wMk7OfzgxQfXKma3QF/tsHk1pc051aLeQmTYthM6m9G5iUF/h/LSsvrTFG8zX6tbbhsSHeZJ3UxS
QV9/XoPvagk//z93DfjRwRqPsm5/DN6C/+G3CuQR2+ry6GnpunurZfAGAb42Id1bywmuszyIvCeQ
w0mpxa9JzgZJwIv4Pcd7g3VoEP0wOg/II9icjsROYEKAP+M10mjxegO4AdxM/Hd8zpQdQCkhTzYF
hbqKX1MRCoEga8t0qftnA08MZDMxQCzso1b0AXu1MPEl/QTy/vTpswHn5nt5Bczc44hNhc5H1aw3
vOr7Zqa5Iue+t97Mj5q+6bL5Wkf53XZRgX3Yzrc5FG6oXVu7qVWBOEGaNThbe+yfpGYm2rrh8b/B
blxHgJu49raByXtd/KkUXBD2vSSav7WF0o8SGYPfWKECuc1R+vatNyUy+jd1Tjbf4h2te0bmXxNz
soK1SoynRgEy4OXtAFFVZmosdpj+UG5dTSAwkk0TkFGwfsfdN5wa777BTCGaETf4G0xn0xcYqIb1
dBnG8VPGO4NVzajepxE5Q6/Fwff1Bjt3gNxK8jw6n5HJfGY60K/mdtMdTaqIQZMnk5sEpPm859KV
04daPQwWOBKUO5N/7x3hv7hf8JxP8nJPWS4/Kn/ITaYzs2nwvgkynYuw/m6CzRoVt8VDHEyaX5w2
Wzx9Nc98TylydjJezIcec2pCOSwBYyysI0y5jfcqmH5AjvIlXpqUmJ3Dwuk+74kNoPZLlCdzgEkW
xMITmk1hwt2YC9kl+TRZp4JH1VPOi1nvZgDvcMc0baWUO1FY2/tMhbO3awOyNfAJu0y+Gj+7Iyis
2soUwXv/x2B2i+WHwYAG9Zow4atOh9V9svnyPns8MRjNxJKB0aaET3T6cuA44aNz/C8vOtgGa1aq
CfF76BfYd2hr+nD/h/k+TKJ98uxDVWMXLApMG1Y/ZhbmYXwTw5tp9kxFqsGV+K39YhZlaQVXuCWy
Ws6PHL+fYpBB2AQNEBM9wDlorJR33HQPBYNshOwuUxhceffZTOzDkCCmrze1EL7pjbT0bsC7UkwH
jUJrFr9sMSl3CBd2cJ+sZ9Mpm47ZbvUXFfkQiFS61vPaYEng42JAEqxHbAnrz/GEABBTf6FU/HLn
sdL8C3zck3yKCjgI0JiYJsUq4apBPsbJJoSUHFPR248z25rBMh8zRJh5hN5/RkP2YULq3guZqHNZ
s51U/RAhvakgfOv02YdWqXr23NMouccUXuRSg0tFIFUq2tja3ZtDXO3eE2LkVC/g7e9f0jxoUAAw
V+PDOlv5PVzBXbyt4i82SL9OFlL9UB0kLEqmGJqiGNEpqSv199/D7qdgf8kGGueDN6PNRGBW1nrq
VpbapoDiRQLd8iFRzNB5Z3BwH10kNiqCi7vQt0pdokp8Rat1NYfMxXByOkRmO9xD2ywiXk5AZPPR
7ZtLQJ1vUwzl/LDw+t0UCnPaEreX2kG701wGq3wZ0WrpooIT1t4EfE2lbZ/MWZD271ed4TaCEeHk
cfApSC/mykUM45zr7cxnEtdhfXkzSlgNK3Ussb9J4+XxsMlXw77R5cWc1roLXH/kVGE3UKtSuUSP
i8GEpn809TmyvNOiZLYMSemUXyZZNyh9/xEgLd7y0071H7OYzCW6qnw2p8oJNdSL5w9Ic+ZYjy2/
bFm+zGLrlXOgQuRuxfJmCI7lv4vwvhjjY0SbN5MRYmCJbpHfER7ed7tzL7z7WjWH+d3wzK0sUL/W
uN48Gl3sBSUAD9eGJJGtfoKh5UJQaPA/wN6rRit7VJEylVW1M42b6YFNXShH03zBSB4DUdxzDHHn
8z2PTNjh7sp1v2J7pW338B1DIjKEkifbyx1W3zP9xpHRtfBE0rrqr+WjDABbmyphYA1o1A97efSi
o92RdzMSpsbdR69bL2dTJu4ThSGLJXCR9RCh1Q4d9Ev0y+qLF8FheXLbH1+jC57f56n8Wovun17U
PH/fT6afFNWfJlLv91713jaaxpdjx0CPoELvabqD/z/yyHYR9LW5Dg4G8puoMql5wQqohD6EE5bd
MmIRI78FUAJj1zo4oIT+a6LM32Zxr12XYMPZ2RxnGi1UjFvM1r0K1g3bmUJjeCCz5O/Fxo9efAp/
ByA1JOs7tTyjZKwtT22fZE3kHQ37DOurwbLtaRz9/5F2XruxK1m2/ZWL+84GTdABF/2Q3ipTJqUt
vRCy9N7z63sE96mqc6q6C2jcF0mZpNKQweCKteYcaznUC0gH86U18LsuKm6pL0O/zlXtPRPhhzzP
clClm37s5+tIjmp5gKPR2Wapu5OxhExMpJTch0xc5UgRsc0ycDqiIP+S9+ZI9R/kaEnacVU7/kle
fPJylld4EGhr8no7eX1im5YRrRyCjurvBCYAOUSVwX+SRzGpgnNZaItG4QqSy6U8ax87K9z4OpQX
QqZ5+SQPBlrBrUrObP6yvWZ/1kaFO7241UW+ScKODf3P31ZPte1/lIP2kocPco6vT90gPuZElEqu
dWyan6bvjqg1XuKKdXHnULQ2qU4USChGBxKARWJTuCMuBDNeJhVPV0A/ii76GrJkZ9A0eWVX/ED4
UaPt2pS+dYfqauVN/lGG9HJophzCcphuqXWRR0cR+ikGUSGvOSp+rzoiH3Ma7pH/fso7aN+nd1EU
zmtKeTZk9CZ/z3ESXqahrYC72Hj/OFTySpEvJC+HoSDtpdhHOYfJ4SADYNeo71RAFfIOKtPKY2pu
FcfY/i2rJvJoGaTuVaunl7g+czlTaeTuggH30iFmRx3zoY/VLS9f5zMgT0X5FShivs3h0/xy4Ulo
zbRsWXnJd5T3RhzZL0r7IE+XjKUNPJtOjglN/zILsUxtE88z0TJ7y4tBxtjFsLKF+JiT8/L9zSY6
2Q71OUe/1embTLnKaFtG7fJEznfETgEIUEvQWMZSOkNhxt1bvrDiRR/5l4yX5N1Bzn4ytK2rR2qr
z5VxF47uCzapd7crsR+YOw9Jb9VnDw3RhMLSMkAptNYZHWSwPpo8f8g5YjqMk3XEV1p5XUmVLq8X
vt9+pBWKEUPU+LqiYuWHtre04/A5wCWfR/6zHvYgv3xk4eCaXqtgxHaomRfLAXKgUTjSO8sFHTWx
NEj2ndL4MC3aN6+kYJCPpyLBws8T8KZqFw+T80u3+m3nx4eosnYpEb7n7Yy2jBfaxMo1x2ExJfm0
NN0B11jtL91ULVdCGOtkSlh3R3ewmV7qeFoqMSo1Y9zUKVGLNTrqIi2MbEHdQglQUDa7MVQ/CtVH
CxWgFkzdcjEi4dZzMfGB3Jr8PJXwxDZXInhyot7E9NdLi454KKe12hdIPItQWWAMuCZqli4sm5hY
sRaZ1e+CzHnXe+OO5eOr0/iHbEi/Q9Pat/lICEWOo+lUbWF21JX9Jn8FI/XicFynbsTPAPbk0nYD
BeYKllOrLIRbsopqnoOYsmvFBzXb6K2OGn+teFgsvUHTV7WIX3xEgCSmudoKP/2syOEsKstHD2Wp
v4oew11Abrsvq19+r2AkSYE6kLrEWaecEYs9piO5lKipUr5kvB8Mbxc7yVuqIc9SBuO9z4W6DAf7
1FdOvxizcjn2TYwAmCAqLVhk5Kn0ETwbSR5s1Hwi8ZrfTfEgVo6Nz70vtK1laZcsrj7Q76OMSIO7
ZrBX3IXdTZ/3d4Gj1otI0atNQTC5VPzqWtlBC0bQS5Z24i1rtLY7oXS7TBF4zfBVLlOgZxlQv/u+
pJ7QuWJZCsBXY0hEOmjZVelR8Otltco1i7IGaZc6KC+V5TzUZvPshf4uLn6y2sH3RuSMqzxfWV2m
7dxC5lSm/qnOWHxMRhgc815HomQy03RNtWAsGYuwUhEG4OSurEY7q6j9N4HpRgthqe3C05E+Dcbw
JYDBWGjWkUlgkFTGnfRC2B1TqX7fRCI9VF7RkKrWfjQFa4wz7aqYGk2oaQym0VXhzlCahlToop5Y
R61z8k2clFMAXsrOGBF9tHAZ6ove0C6crZegBV6iqANptZbkb44TLTc11iYjmA1V+8Cg7utahOs5
3NSGwLBCZcWKk7OogBc2XvbkNgXf2kTsPZhH1QTlWGpbMSFB9BWQWoMbr0Re+EvRmJLVdxtN7mw2
6vXAQHLg+4zRrsHc7LkFPCMDglFCxUsHVlSO3TbPh2tvh8ep9TByKQPmNikj0u1VUk/7uCIdXyNE
d0b7xw7Ujdpn2srz6o+6VrYOChSqiW0oPnRPfKW1qW/7MKRQPh20zjkFI674Qqpk3HsUZ092CcQE
t0O8LOBWCgswozdV2jpDH256Nhrnrrk1Ai2gK9J4pSJn36dk/ZB9O/EuYb4UZ5K74SKoIpZSgNdx
uTFc8Fcd/Qhu4TD+GL4HRgbOXtaqh0xjP5Gg+vGmZ1YD+LEaOEZjE384U3PTq+QMwkVZJHm3aYpO
35mVvjZ6z1i4tZYCrrHWLorG3HE03HKctkR8t8QJSxej52i6rHos5OWJle96TxyDAaUQl9BdE3Lh
6tSnNf2bLyZ2LCWOThm96rbuA2PD344FBNyf7TJNZne5ZgxHX6hX346sFdK0GNKMsyF0gc7R9GgJ
S/LTkXcc8WkRwKADUeHHqcktDPxLUhSPVY7rGJmVwUBf8+4X/ES3WAWZEVsWKp9x0wS4kEZ173v1
QdPTbwWHy8qNlXwZWLukSPZm39u7aUQjNRmfnapzlyZZmJvMF2okU4thsasm8IC1B90HvX/Zn7CL
PgVN894EnQteD6ZBHYwX01SMRdxZWGQLG6FR2m9ttd06g4kKWfOxCWGKGAKnWtsWXoDggmjI3w/h
uAXbjgYKTSYpLNY3xjGIumyL/HsVB+WVyyIgNlLgCAh736dP3ehdOwqAo6I/5Ygld3br7CpV/FRT
cPQTHBoEt7d6QP+r9+3V9vxz5ZvZuhlxBsfWOXX0bRzgTdZQx1s9hzi4c+1orfgJZQWBSj7tqi2g
g9cu5FjYMa7UtjPXTVtfaoUcEL60RRh6Z8IS/P7J0C1BFJ5at2JVKSa8UrgjFkZmAt8Kdl45UaUy
G/6FY7Zw7eTRS/WdbRLTJDYXualNFwGkbJGPz1D4KlKfSMYTbDga3tW6YdWJcBXo4IRRw3TynYUZ
/BbFAC/QNasuEVXHy5AzJ6olVeWlgC6L3H5JAX/mhMiakz/oETm3Fkqd5nNt+OUKqy0GIGu4Tybi
va5CcCIw6PfOUCwSo3vwM61ZWNWUrXOR3/UL9CxYyitc2dlkfBS1dmtNO0A5JxWpDaa++Kkjrbyq
pm6bReWb5ShLV/XeZdpG594s1xtyFRJqxaMSVeR5Lawn2hV4zkdioxQjdakpOP+0BIuxHj3I6pbm
ksQClYAXjqPugkoZjHuZbh9kLdYvSS2uCoZf47gXmSCTgaCMOseW+06BjokoL7LFRyX41ilpPbO6
ukV5msNMBFYPBadWhoZWg+TTSY4Ujs4hM8EucVp9UU1tsk30cjeU4kWfqngbm8Je1D0RQdcM+dKM
sfcY1YHPffJD3KJaECPYK9ANUwHtce1diKxf27Z/6CdV2/Tgq0b/xdOt+zKI05WRbYfxybGTZy3D
ElH5KGqYpdHY9+S6cS05fryfnGdhqHfVJBgiqYXCO4K22b3GmjNtah3RGrwH/B+wb1DIR6soJVGV
uzgeOL1nWlfZ+NARagdeyWdLbRwH+T5rq3Og4mig4LqudR+ql2VmHHzywJaDFKhJmlVV4ePxLetU
m8O9aj1wOtqV7k/PouF4miqoEACvWd685K5uL5JOrTERkd0K+PqpRoCXj/mWBe4qmHK+Zjjt7TF9
76fhkjbcN5MUEeWgCPwcwrhleQ5ysbTXfWBdo6BdRhUlZsx+6KtQdhNcggnF0QfwcCTEW+lhujPs
mqIU7tNRwISgtEfdcWybZYNblJqgE2YnIlrKs+BIXWTM9Z2Wdjg800RbGOq0UcIScgDgo2WGehTZ
6dKPZMwAcw4Q34J3Olk20ZwDk2G9aTiPWmczGwyKt3Jm/k5d4FzNYIAmyQEQnoQoJNoqQkbRxZM4
q2V8ayYF5aFb9NuyT9G7lN1dqCK19dM4Xde+BpfpYtSjfh/5/rkM8L9YdY7UpoHbQQmACEWHWaTE
RCiKTsxi9NY9C0F31dajhw9kfBhG76aaIdTWKVniUSmPBAFMvxM+Qb/dqnl7a8LoGXooiWM9eMxk
XBPA2vG07EI9yl00HrwO8LS/3DF49xLgH51QX9MIx4+T4jkPxpyvXi8Vkn3cmElxePBmYqV8mGz0
+UlP0tDWCyTjOVgOXM6FXy0w9U9r0D4PpsJKJu4RW2oCXWRUGo8Redot7ESAiu1dAZSa0NR5qtTB
INFc1BvLulATeabwxPJgjD1QaiG5I+WIz+OQ5OqhHMVeGSPss5b1DZrth1CrW/9MDCLLwR0+icyS
+vJySVr50vpZtPKQJYem+uEoTYc10vopjNDcF22OpjVor5p5HcgPtgjhQbR9iVDluLiVvrCVb6ei
2lBW+CvMdNxpofegtd2bAlxyJ0jUpDomYVdrryLRHTRQoN9GvUBXZqEkR6uY4d5WenddGlm18QV6
OCNpHrkIj/X0YGbG8KrqyS5RVVawggVP4A6xvAZf8zJGppdke0/H0aSnzsF0z2EY1Ct4owUR1aFz
I2jG3Y/dXYoBCl/lpqwnCus5Tohj8bPg8+52RfZeGK1Y+r3rnAvzJUjLceGLFC6NaYh1e0wLW2yt
UrGwh6LMwcGDEk4tjlXIfNQTtoaa/TA0db8RYJUXZIyVLEFyrJcLX6vrhVctzcp310UxYissYxcR
eZ2vbQd3KsWZrTbhFQOshiTu0+gscY0HnNfoEpxNoFT3cajfk+Mz8GOjd62A5kSFzGmp/rgQDuvb
Ri+6ZR17lFzzfO+AEYPOIBZqM2hbryI5kmCwr1zNWzRNuWLV/MInX04pbLum1fax26KIdrEyRuEr
lI1vNMSPUwSDo2CVven98d4iisOWcu+b6VaUQkMUtzKGUGeV3jEeC4ugdvz2kAc3yY1GDE/wDz7B
WT5hvqVYqBM2qEzEYJTitU0YavbD2fHcekd6O6kp2ZiJi7ORwCVpogdhhUTorgxj/AbQsr1Udcgq
NUgNmDve5wAlps5LZaU3mMtcz7S2sUW+LWWFEcbG+NR2t94L9D2j/qhMXbTUjeZZa0ykriNiqNwV
K5IVNyMg1jJEtYo7UpQddihgUpwcvvU+1bbAJ7Rt5Oi/VI3U6WTo9Udfi1OihROX+PQQuCHVNREb
qyozs++iq5/Dqsre7BCOTp/b2q3xuOdMWPDuQ6yZm4Al+nlq6nonel8cEkiWRxf2165IGElRp4/b
bNLqzYCt5lK5RIMdfqn7hnU3B7wzHskwqRSmQ/Pm4R1ctDRcfAlxGHGDamE7Y+1Z2l7w6CcDd5oE
Z6zSWT95Wf8yQzsCj8r0jgSde21Cha6wesd56XxH54ZNZbVjFK7GQIUmlHbOwm+8VafGW7Vsv7se
5/nkU76jdpMLeI8uZBTKUazqktZYlmW4GZrUOI738cCAnDwHB09IVgeQ+VIp0nHlZ8nGdr/9IIaU
6eLmdZr4K/CibM2heB1LUJZOeg3M4aybpgmjnrg+nsZNOZXrYoQ7lbkPlIhUTHQC8NGgr/Q8sQ+1
Ze06JU4QwunIgAMvWwtTXPPMNg6ZwO2a2wVKTRpn49TUACH77QImbEmiwfuKe6JBHSoEuaFlB0AR
YTfLC3NC3xfgMVM0cOEecncTpITHgYPdMTxnI7Fxhhis78dsqWlQR2vxBvuH8Z30wwby+VI19HHt
nXE8jBtt0LdmBo7L1MkgUMTN1BJeQVoXGwx1r02qldhxHQW7eppuPUq7WRB+mlSKDsCfJuZbBOVN
GG6qjJiWaj4go0GDozKpFIA7YsU0T/dWZN88dSTmq3irqCvPTVXBukhZUrJszUlZeV231HR94xuj
YOn+K+oMaEsAK7dlXIJPQaGf22mCys89Fr15JhXHiXDA2oQlNIppVEh+Rke1plIKMdrcA+ZYOHmr
r6DC56suH8YF6QlwdhoJAsu3T3grsSVOCNvTAPS/X7/VetfjA8hQbI9Y4A18JVYW9usOjmdnD7+o
83u7zrizmhKzZ49QEfwnqYDvMK7sQ1bEG1W7ZWqunLrKPKtUTs811CDTcbOtV5JqwMfhLUguJevJ
WLd+Xh2iMHxJfPyLcGRt1orVWitYcHdx1a9ZE+ICaFjOgzzC4OtMMCmrhFMU81G1dVDxnVC9wCEf
AL9HLjd0QGDUHANj7fbcUsbRo+lCcyGyRu+arJp6/LJxPqPdESzB8RfgZr3DU9Yea9reL1LisJWn
9irYQtNmjs4OegcL0Vet4qD0BIei1u85JqDebM1EF17l+6puCZ7sbjOZTPzJoN+BmUMZ6tb2CiY0
LtEtyDlla3v9a4l3gkyA2i/6FLhmxWEu9OzcFI63L8Kj6/VI9fKVDephATum0ftXw4ruA6JWkmHE
t/ck5L78IPlQiSgZajCPewyt9aYjVSlLFHPiWxaDcr197c2L1O1pmviWRZ2pOydK+yYioiC7cj51
G5LNBHeJHLyZUV1CY5Lq2nu6YXaX2WFQ5z+ylDO/KIbl59E+yIS6LAD2gNcW8o8O/ZpSxvdS1CO1
GzAWXyJiwaB176V6qUJhmPuk48v8iazlyU5ZnYdxQI0TB0mvV4uwZmnJikdmx0kZo0btaV7RXkZT
W0aQbsmYoflC2iqLtZZPAkTTH6BkwoiPg5PXTysfwZF8f26BHy0qLFZdPvQeN4q/lVZ9r6gxK/FF
QSUr0+5zLly+XqDAkoXpNmfWpYZLqorj3PkVqBeZVUeHLV0foI5+S6pmWwKZId17n1wpmUjTj+x9
rqmXZfMjq/IsBMfBfp8iFIDehYzyq5Qvpt7wqGFYHab+NHYJxFhUMrO2TCrVPFBJeh6taEDxY6Db
kL91vOhkm5gK0kuVTUspAvCjicgvQgdLJSHunzsq9FIggATupvTvMv8/fxMp4ZmUF4qmz6LDOEB5
Q1j6Ts1QNlsstuXBl6GNwCyXUzCQK9b5H6m0EtzMajbb3HC1vPajCll9+ooxahSm8tZf8m4h2blK
M9wLLKCEO+FXS+GKRiYLFg2PsmAlFWFmaX2r8Un3xdtcUzK6lekrb6GUz3Z+Dz61sR9sySvsuFEj
nab0Md4NLjqyMoiuNXlCWlD8GJVxGmp/LYUJoamcLQyn8u9ZzSkFDFaV//KCmzzKUkcqXR2qz+eS
BH4EpSdLf5biiU7m8hNKU/LLz6pwbRfm6RfE8/dZnlnHVN/TCBcphXKEVrLORpaTU9Y8pbLATwUq
t8ZTKqL1rO2UtU055uYHstgjtRuD2pzsGvxDZH4MA26SfpoFEUGCibiI7qWsQJZ65O9xj3DsXerj
GovLo6ll/wxSofnVUEp4YOpPEY1fUrlS2MiUZflcaB/2VN8gQO5NNd2AOf6RRbRYdW4SbCOL9bLG
LQUJto1wAXSEQMQgL64QWWQdZi/G8EYc9Vm5KDULgDIVFmk1f2vUsxzlv8cP18hvG0Z/imGsSGGI
EegHG6DIPGhFN/70lv1ZAVmt1ezeoyqcxcRhMAk/opLWaSoKOz4bJzA2Elxo7kFrGHmxU89nyE9f
bbd5cRpCHbuf3kcvPiSOs51yOTzlEOFuiev8xZuKX/MAkW9R5APm07s27+4cAooBweo8sQhreIlN
BxCB+fvzyQ+fqZNc6t3HhISzVl6nQDw09l3j9eQCemoz6i5ufsm6sbzWpWzGVBvwK/rIarADHYrU
w9ZtRDhxlu8hMzCpWMZlGjr/M6ma12m6DKrpbRvb4MPA6zrDV7mGdtKtKy1OF0ZnEFGwlIVClW1G
blGm6T8YZf4Oa28J7vgIzemzCbhleVqJAgzGmypA86taiBTJRTA9QeyLkm7l1tOHHyOkyAZqUwKn
aZHg2tR031ukMp3VKd7RnMQln1AFIVZ4GGG5OyM2vghUWW8w/9vlRpC5T2woA36L/xoQ+yqbIJpx
i3cVE+g9w6Qx7OcpfZRjQV5Os1A2cB8t35wvIzlJWrX9iTepaIO3kDurNFDM9WbTUIk2LOPbQuei
S9WeiZK0qfVjM4WrAYwGRUcpAJC6Grv81r0Q4QEzOrtrIr6rQBBIEV9oH3IveQeW+CPw3DTT+NOZ
UNNi79jJImSpfyVlf8Fus3L5xBj5vwKZZ0uC9NPfuar55LcsQhEmUstk6dB7T17MuFLMDxK8T7XN
30mAChqNb2Z0915G+wlUgWoy/lSN9xkX6KaUx2LS3szirieglxNuVBXfEZNtoAz7Kej2cozJAq10
tUn5qqxCSwlLElrhIqn192xwHhryzI0F2bzDmFn1yqWUYnNruOWML1zXR9skX4xvIRH2xhvjw3yn
lbVxgrNPY9SfapYzUlM/tOGXnGTANm7rOjzMJ6GasCqYMfCl4K1Q7mQG0Um9J9AZXGlYVDoQrRqE
se0sRZIq2ZZZrq4K6bJYsxo/RagPMoeZRU7bodatfJwfUmUyq0Hmw5Z32s8sLB+YdjvfIAw8lzoX
dtA+JXG3EAZClt97tps4Vj9mQ4LtNy92+eZW9U3OZDJskeGJHwSneAJFxNtJQfwsafAjY9k1+llO
XVIe4QY/neI+JBiCQy0+yCMrlRaQUjiJKGFYqJLF6/ZGoR2GsFjNnzXH2TTr2NMguAnDnp0NMuqJ
4bRTPGMGDTIqSgcnmyCUO79faj7efq18hhFyjXDXOuJVzp4GmqZy0O+7zMZMvQ5V9WN+A/mCUhpY
V+1r0lxcmpv9dnL8/kymeNNYQjXDKVMSMjVyWkcRNG90RoA7aXqVnpSwlx9WxbxhF+dc8ncGdlXG
BD1FvZ8fyHuqVmsPpY9dGWWEvDIMgjQdnUmeuGTxlNNkG19Fyvl3nEtrbaVlxlDyDUb5Q9fn3509
nRu03nXRvvnZBg71j+jM50F59Nw/ZAIICCmKFQ9S/iCv7XRA5esZVAG8FgdrtApYFTVcTbz9nHCe
bxBybznYADa5VfUL2iXZVEQV5hBip8yhAOEOJE6cvwiwpVsaX2IKHov5VIYa6ewBOE51GWlGQ4VF
RN3N14in/hgltoKOkjOu76TQSXwk07bJvO+8tD4kmaYZVqwWtHUc9YiZJ1KxKWRhl6LFkVGRNNad
ZlIIUQdgf7WrUdz17WqTqcMnxTNvENZBFYmzDOhPAio4enGAEW5D8FIc/GbfNM60Uhxln+f5o1+Y
6jEqodc5Rb6rzXOotc+mGFA/UOhk9ZGqR7R7R0UU1covjIfBEMqaIhkjqFePrmNcq+7c+32x5o2X
gthwY2Xqi0dNaTOo1DeM8sXAqb4pAHBtG0e5VpMu6QLtpunrr1LTcXw0idiGYh+RdtMbPTqSb4Ov
7QrWxMlECj0iuKrich13XsKUMrC8aPKUbLCypeOduadHHFP+4B4sh4xXixdIsCZb5WmlH8r+2RJe
v8urxxHxxqrTope5X+EfvRT/6AH4uyfgZ16Q4fCD5p8e/uf2O5f9iOv/J//r73v9518f8k9/vKjs
gviXB//SkfF/6Ln48F23SfM/bPxLQ8bPvEWAND58+2Ge/a2lpWxYaOj/th1j9U5J9J/3/1s3RvEf
tiMszYEBazkmNZX/+3/+6MZoG//h8oyBKMp2LWQLf2/GSBd0Szi2a6uGqWu27rAJ/P3ci9Ew/sNm
qcmNU+iu5rq6/r/pxUjPx7+2YgSvY1g2WgVV40/yHOKvrRhF6+R9oncU6GHgLQ0NryPdTtRNX+Xh
a6NZjBI7+NAooK6qwdepN5Xehe5hJsluNnid9eAxUJ8KHywDPPBh1XZkc/UqM25TlGdQJCs6F2Wq
cQPdlR7mrVpn6b+3ZilySej7f+wMkb9YMD5/XCK7bZqa2ORI+947QS9d436zy+Vz84bCYSZKUZrv
21YHHgTLmxkUwRUor+WoDOBIKjjThz/9SUss+WxVO+D5MpdyuU+Iqom8XWdoOTxALWjq3Oi7o9fX
2wQVMcoa9KXOwm6BvKJcCR6iIVFeKbhEEFGi/NGcQnLOJRpeoQ/NPo1r6DA0lbizJthZTp96j6NK
fi7Og/iN7kJDNFyV0LE+1XC6gtf6/UcQ8UzHJroR2vOmnAZxVP47cmL02+tIdvT1xfCS+oJY5L6p
u+4Qyqf6vh9I6xjF7+fmPeZ9561/33d+fujsfvunof7HhfyXZp7/zfhhDKokoixHM4T4p/EzJaTF
TZEDe1dUIz4HhO3uABF1/uF3BezZyiiRCsgnHZVOkP/Y8k/PzQ/nH6g1kaKUHw649ZseoP5s0mI8
5SbVn4RgbNGlWnWcRq29DUGREpzr2WHeikpUcOtEDTBvDQLjSAL93BftQXU05aq0vnoDe3fSWgCg
YdnwKBjvxrGLf2/zbesapr1xmff0USbELaCjmCwdHUKN6zTpQE0Z+S2510XUxM1VtyVFsLApVRp1
8FE3FHc0X3sNEIlsJhv6SaMozunfH3jzn3qosjxXHWSfTBBcwMJU1b9euIlFKj+IWW7B+oj2TlYF
Z1u2C5p/UBSstqS5C8p9q45r7HtAWbQoKHA/pT3UXt8ZjGOVWMPJi3dFoHJ1qYlzVoK6pb1oNdis
XHgMVGURWlVzcrn2d7DaSE/SOvNucnsNECpXcZrTTcWFNwmiGJYpngkZSir+Y1cawaNNjJuMzsov
sfqQDevPEez4kbIqbZvGSejrTmuR3FUwv3Or8c+O/AoBmdpj2TnrqCqto5L58MOnfnxrsumxH6l2
zM97gf3r3x9Tndw0U3vxp9a0wrZswzUsV7dgXjCi5fY/tab1zVpDmhiSJKSQ+N7lZYtjP7Ula1Lc
OTDGjpmtijXt/voXBFx3Pc2yZIrqteyt/iaKQGymzqZBXWPWV0LxZDnvYUCiiYrpM8y8DhhaO9FJ
Y1QPeqDnm2JMu+dItR4r3M1fvdVREciH50jPoStbnX6gtDJcyB9DeiY5+6n3q/k1AVjSXSR02ms2
5gQnevNJf9d+CVbXvej0lKWmrY+PrRZSBgb//zJBzYC2pMYfU5rd9Y60GmMvICnSQVMPNHo3OFXx
MyjhfUu3gPfeQN0wVVXwEoQuWBNWBY+BJbK1btX1ZdCngkpnArkZycV+KuneFKCgPLUoQDZBpjgX
p6LnBDwZokU3F5u01bonzzDrfTIwNOeHoR0WF21wzrYb9E/zUzYSHcUR1cPcGLUCqrgQaUkrOfnv
bW7TS8PoxCYenQNLZ/U0d6DkG9CZxM28ZTMOfrEGUblInQjieFpm199NKkOHqVru4mjw8/+xy+8+
li0WWjwnw1Ez15YTxTfauem3fvrTAwlRTI3oVvaFIbfMD+rE0x9jLVv8vUMVf1SWAWqrMU60J0bE
SsqqmZ/53+6T57r94CJ1IocdGks3bMQONov2lPWDvkF0AySoxrbcGp44UFbWucbZKjzVu/hpfZwf
zT9KbPmVmTwKuXuWD+9Z4jXnedP80sAbySrYiNMQP9qvPZgPJ4/Vl9julT3rPxAeeuC8UggAFFmy
ChEOAhNEHMuoT+xXAJrmwgwA8496bt8zo7zW8nUqG6W7q6rjIaXV03MMk25+fooiZdPr4JTUrh1f
gkglJt8CV0fxOPhbw6z4o88oxXMu5B//ZpM57/zv//1f94mbnESybadkD//xNv+6379+lH/a5//z
3/m2jrYdpCug8FDZwoXUHsTgghOFZr7nTLqsGGBme1FkfA7xicyO9TX2NMjSYlX9vaso1D92TUsg
3X/blayO/adXVSLdIcfLrgUek+u8Ky0h//Gq/90HmHedP4BC94G/fgBucSZtzOJqqVQSY1dHpyH0
zGdyPdqJSua4oBWz+ex01bALVewAnt2bz31M802v7GjxPO9cWApVeGs6zlstw3qI+66+zhuTbtv0
afhc+1F+hnF4F5oNxX0VZYxG0qPCkXlBylQ92RZKwFGl0xpWg/oJuA6YKIGAZd6KG8c/0/3n0y3r
6ml+qvKgRQrlcd497gqUISq52nmbhuZrZfd0e523th6NO43O85fzVtfr1OvU19t5YwLABIRcXO7o
qU1f0u6lS1L7jFASo4V8SFGv3kbQ7tbzw75HgdwWuXacH4ajsQEFqT2GqnDuAdafPVjRL0UUVodG
ERbSOV6j9aEaGwkdmOetfoCzwwsJ/ygSP/O+Hh0fz6VJXTYsw3rrgJLcK2bj3+cxTWw9QuUvWkqF
6PE+w9iqlrUThVddzaODGfItDSjAt9zNP6ZsqL+AjR+UQWg0z6PRS9A23QmPVHm2EvKDJZ2ZXk1F
2XRUsr8MCYr2LSV6iuX7es3UbJLCPAmzC++UxqHs1sYTyho01kWjmi9txoHWGo2mMXFKE89q5LjH
tw6o8w8WpPuSho7IxBUNQYWd3vxMoZskEeSVRq3BdmJePpkuywo9h7xuyXfphyxe+C5RBSsc9LAa
hNuyqMA8VR1Fm0h2r6u4n3oD2MI+A01QQ+j1HNr+LkAWI9OOk/di0lES0G3vsaoURLPSyKJr4YVE
b3ZN26q+COVkJWN2nZ+Zf7QjPm5ekKYNf98w72rJ9c+mLR3/ZqlacAPTvwYz6tzPT+XK+DK6Y3aH
JSC46SYFfUF+5Tg/NCzrOqXh3tKj7CkMTXECN/8VlEb6JORTouJs28rD/IxLeWyBysQ5zLunedtu
RqOni8t/0XYey3Er25p+IkTAJNy0vCdZJEVSE4QsvPd4+vshS1ulo32ibw+6B0IgMxdAqlhAZq71
m7zXdqVJtcH2rPzqHcJYba5FmTeI7Q0qVKKRPMfclAN9jPd4YLjWTva1CdVIdHRFfB5958VO7ewI
RPCUY631UA8zdHQ++GWyC9TcYtE/YAvh91HvbP1QzLTz70Wr5hcUPxLk0fGKkU09LvOLPHSoaCxA
AUHV0Gfs+GSyRFCLpnyoq2p8rqYBywWsEVi5Zru8RRnb8KvxHfAF/BkzR1tm4g8ym9HLA3b1dGVo
53taPH3KNR18uuXXT2MTlthpQouaW6S5q6f+n66kKU1cgV1wyfPvqq99B//3wmKjt+oaFaXkejjJ
HxTNPy10UBHVI6/Z6NZkLFWkEaZPFknJfVH2V+mnLQ9AtybonQ3VTgqx+A5VKFepdeLsJnyWb4Ga
aTGT5+JBXuEW7XhCB/7qwEDAcTsQqnKtIhPU2EQKsHWG8R2OEpBiBF8pZ9PsWUbMiIOl3VDqNGdb
YHusEd5iUl51EfJSi9FJlKMc+bstO32d1U5uBZc+sIeD51bxOcdqYR1C5njJm6hbpGUgvvEhYI4h
xM/RSB80shUfDX+IJXNP/mSBO9neL0c/UV13fj2+ROA3Z20U45tiNEtL5OInfrV/XD4g3/g0NEoL
O7ceD3BMsBKb0hP5Wn2LSU57VBSWvdCBAfy7Tn4xtMhYF3baXF0SIzBb/OhtwBSH9FxYfQ2m4KRU
IdBqi5VxGVL8sJpwZ1Cb+4bq5k+MvLJ3JzPKpRuo9XOU4LwR4Kzy0AkBjaSKyZNm4adUHfDAbYvx
c46DJ2SE4K1r+2rvdmDq3SCd/lu/jEe68hZPPrray/v4wvj7Prf7OwE/HNTWvtSco5+rQMksXsxW
ObIWD7VHFx3Jz5ldmRBp4uklTyd3BXu4fPCFAvRMYdErCk092qBBtuDKcGP3KQcFY6u+horXLUKl
cr5Mvn2M8hlEkRjWsWndHIcKMi31kBVvGdmcjZIiSS+bEVClBQ7N46mcR4XVrvEndp9B2abXFkhW
hDDxm9+g6uMb6aEUBZgYeH+fbGc0QOaOxZoNtfnJDFJYfUXV72TTilmg5EjpnGTTS5uTrxTTk9Un
8SfUoGVv24FqV63mikaGSWlaVbHM4v7sa0/lmOlPcE1r/lhZdeya2bA2tsMlblgpqf8GHktqf9wj
VFSDH5JM+SOCGWV46fXxpTBNdCrxPP6S1BjIgNu1AHlBiGADwfp0HgCmstKNsXkfBkR4VZ8FGB8B
U682bmTAhJzjqnOm8mRMaCzLW2p125G+hesmpwShAYWbCp+p6feU0GrOeOhr/VXTStdZyDgFvQyI
4TmoxggclQyWcY0mXmXErWsevN/zPgBGYDxU/8Te+8OpQxr8c5whKjGOFvxGX/nRjuI5Nyz/3cmZ
TMtMHS9aKDycY4wJ7aHCfvKTOF5GPo7G6ZA56s9Qw66sFwDTnoRDbWeozOcaLsqytYtiL5tGGzd7
dKBDDKIU8Sz74PKZGk5BUzqsslzpNpkXpjOc28R/hDOF9NGvs6hMri2LENgQfXyqrQyGy0CVb26h
4xyf4LWxmnKikRzf3ClH5MGZKnTuEFY8knbWTkllqID8Sg3VuHw2QGr3sus2OPdDzPcpyc7zGYRD
KqN8Mcus1qE5dFhYyNf/QF9Bghz5SfepU5Pmqvu4nhR95ezSdmiueZSm1+5dDskD/Fn+ygO8JYw5
lN0QYx9jDrZ18hGuWpaBMb4jtYsl4dDy0MxN3B3YkvbqJ/ZE26TV0Naxqh5PGKMMlqWJ7ZKWV0l3
sLpiWrXYuwC//wSn60dA5umi2lV+GeeDPHPgYuxMu3oMSntGGdXmixjNal8UwXM3VKm6tducb1uq
GBe3E6hHs1ALMLrkRzWR+6AAvoLGV/GfVYB4AbddYQCWPXaZHmy8SDeWcuN83z3XgKT0WkGVbw4r
gnp3+4LgbQCHpdaN2375tjXOwmJNPjY5WrZ6KsqkujalzQynRNT6dOPNNHN3Pzp6Qj60MN7cJgZ3
XiX2Xo9b59lAjzPJKGEutWy01pXomlUm22orUGDtS3S1SWYjmVCUcy0+e4RPXZwb5MH+eMhwI2GT
4IPDstXJfbj9uh1iKSsTKfp1RWVyoweq/iqbsV3+2ZSjFPgN8o/Bquys/hB7aHK0dUKdNq/ddTg3
ZV+jTcy497bslAfkSHuynttAQQF+gSa5fk4ilZk8COs1qn/fxjgJDw7FG1IeyM9tpsyzl4J9+hG+
a7aJhQkSD8B8frGHlPd3iEJEAZ1o32ngSLEwr+AeYR+UBimwHidcFTzp3/UI3WB8AJuX0jftjeFp
2cFvKDD7VV0fUrTHDgiWwocp9fFzXIc7cFUQRUbPQzoVbA0g8qEABAXvCEtyZsRKV5wXExDaQgmh
bdRTaW1rgDUqphDKOhwem8EX66yvbFKfHUtxYSr9mXzNvCoPIZ+V7WNE+nnmDJ+7pB/fy6Sc1VU8
xMnbcHz3ihT1oc57wB5rXMWGoa2RhB+wUA2GM7DA4Vx0+OX1oONnrfjhTAa4z1lujg1LXjopH/Oz
tDS3F5RUszVvhfgkUOOtSb5wmiqjjelgfMCFKz7JLnmAD8pgUcUnMC8oCY0DqUi7TJOtUitPA1ml
T3aFV7fW6OJg1KJ/wCwY65lOV785wTLWmug7COVsaadO8hgIMzsoDrBSt8D3xfLyTzJivhcP9yct
rBD5NSsHFv9c77UTG3gADiS1p3wmd6eA8M+9SwFW9VDquIiaivbYK+yGYtVDcC5STShHHNQpXCc+
mwXZshBNRmdYZdqyM/O5schika1JwX9eoek63wHrIpTvFN8mrYNLwqf9EvY+RgVhap9MpaL+2fJx
QnAdnzBZgLACqedz7XXnDOrNqQ6icuX5iJSIVolPJYuPN5Ko0MDIeZYVNjCugZxc6Rpv0Zg62zjv
prWMGibtG6bLH60GTbIXXY/7XFVqy7/bIIk1rJx55teUelFknttmA8l8HMyHEc2UPeuCdqXMPyN3
0aR3p648yGaQmns3Gfznykisp7gqH3QLltNfFwXQ3JZ1Lv64KE1d/zmNLfN+EYxle2m0iM3NhuIr
LzPNow7xK89bdT9g03aUXWFGvuA2KttBVKELH4mzlYPYdU0DP0r85q7ygHMmJST0P47kT+prHE0F
kCFnLQfTrGVT5nfj2nQhVdd61n+oASp5rB8nA2NUEFsAinSz++iqP7ptC1G5f0cjqu9t0xIjyIh1
/45PUFx0iHVLa2i0taCQAEd6qqZTHMGXmEdH2wyMhXYq4WlsLbZvG58l+IdZKntDxPXL5BTJuYkN
5LiisfywQvTYO2avk90P/it1oS3srvIDKk++xZzsNUfgfhcoDXnBed1o+Hq/GezZDHteXYLNVqBN
K8pRNpvY3OIglDzbSYFsYDqglTevQSnPH0fbeaxZG5KGTApQqbl4yRrkecJeQ6uW0kqlOf4OxQDt
owWPYPq99ZbpcXJIxlGsAGUTNlmfLWKfXFd4l9Bv0Eea4y0T53fHtqIT5Lr5cfK9kIWMEjT7IKap
4+uz588ZoeRCc5hg+YDg/v30yXAVYum+r33r73APotczdtTzkLwGLeuHLu5fcQkQu3aui2jUhM9t
HD04epuSthJ1zNpcF7sIYvDzMJA/GvzkAXc4Rvt5FLlCSGjTWm78sX2gqGTy1pEbf8D69qNIs41M
EciIoeweY8ObLrI19ogJpVZtMBF5bAXqCeHzvlBRZgkSeP/z5JQoRX30fPOpTRVKlLe+WRR7xv/I
PlBZ42NrCZ199rY3hXbFRaSkgoPnnBiQVFgmGPOoYdw9qKzM5sRkvwcOoS4a6mzYMcfFsHA7Rezl
8ITKwEND8vQ2Ok0u9vVKCDouNezsZM4zyB8HaxrOOB4YAn082Z1bxXALSH+fJe4fASL6YQKeP7h5
PB7nUsgx7poRCofRbzAR+SJb9/6/mmbRJMpSdoaJ9aBOmX3Q/KMoGuWBt5d4rOdDSWEVXYSu2Nt+
CQ45zV0+kQ5fsF/temoPGXvHpPUFqxQO8mLuNBXAECEEJ0+UNaO1w/zPSq0z92Qt493ol/mj60E9
hYbVvvda/Cp30sP41kxa9COu+cHq2LQPKblN6EhUcNQh5EFkCQ53NwoO/VTa7/60lN2jVnb7MBsw
Cej68kMtcvQlcu9xgMX7KK82o75ZeInmPUZwphZC5NmrYeViHYVZe3K10j5CjYw3U6I3L5lvYYCk
2+0PRHXSVjGfHV08aWaCMgt6AxRNzLZY2APaFyxjoem3SnAdkAExSRADQ9WVaFcgetN/CcdVxqr9
NCWOeipNjwR15LwYXcfSftKnFvH4RDulboEKgjydKsPZJti6yda/RufbTE1Xo5+DIjEmVK+375cI
8Z90ujL99X2zkoXlxPVVfhdhOQ/bTMX6rZJf1VJtPkryfySAau2KBUp/Qh7hlbxLQsZPlBtrivwn
FfbXMSqyJxWRUrKsauU+OOIlzS3GZNdIJSzvDOOsuK1PxoSLsrAES8U3fS/73HlAD5tuyQLUud1X
DvTtXHoyWYvdbmWVQ72rB1tdyNvIQwl+S+ncak/VMgKWpjqQp8l07+oxMh/AuuIAoaXmIsdb7XKL
cUdPPwjNebo1WdWIhyoS6rqEn7PkdSsewGyN2J3YsAybNoKDJEDfj6UJgwLJVwhbeOXOZ1Y8Qc+V
o1Mm1mYQ4kZzj7m1/9uwjHHKNDgbuXj1oIzsGtGWyAWM/UI+27Cmk/F2KttoHZUb+DK/huUDf3/+
ZUjErdIIxbdYV8ojeT2Y7XnfoIKaN+AP5Onf7djIPWcpe8NiGw2KdYjwZjqaIa4R6UjmvDcsx0EU
Ouw27VS0t02RbUI9ZFkp1pXZV+dWxphzTBC0v2JuNUU8tR/nuNGwKsSMc/0wNNNDKkAzwA9qjfUU
AvAIYVaDIp87BW/hNR9rv5TzRJ4AK+1M7yJbKZa2W4E4xW1QFHyRqGAf7w9C3g42qFJfWcoHSA7c
nqKalcxGlHirs6dCAD+wx2U8F9XbNvzKGObkrauwpW8sfxuPzOE2EuK39VYbdeqSyrBzkAsrxVY2
SjCazyYegU+e0T3LpV4J/Fiv7YSatads5NYCkICIFPFRAXEiWUU3Ph7T56LdVmljfqSYRW3dyAH3
OnYXmWY1kKddWC4LMJnZNU0+aNCyZr1pUYOHLqV5SNgEMfpYMpMcoid07MJ6d9vzxv805SDWsuMS
S6xmX1fd9xyXwp/+M4aT4merKV+s3szeQDS3q1ZJ8UxRfIt1ixLsO/DLF83BCoV8qv3JSSH2RVG2
z3FXSz1e6It4TisEc/YBD0yyD7nPy0loabDVs1vJ1RHY4LgByT5ZYc1rCG69WpFDm8uz+G05D6k2
HmXtVlZk8/orsCHE5+Zx9D2+sLDpbuXZLKx09mKqeav8puTu24x9jcyDCfZkoAGTL3Vn26s2T3FF
S1oPkV20HGREgOSO70z/S0Q4R0A6/XWPtoiUi53mv+4x/5T/PSJAOrbUh+QlxN3yCLjCXHa65rwr
VjqTx0r3xCuOkrpBHbCP3HeNMs+Oely3nvAQeG/y6WeSucljSk4DCjtS9XPUhNbEJrBwFJPNmIeo
JA3w7Exw4GGc9kgpEBagcrQC5hAcZFjZnlR9ct6MOhn2RcWeG5kG6NckORA2cZdYdgZPCPwOz3Ae
LTxQ+36DyNXwzEI2vIR18yhbMsJKze+pMiUnx6I64SrC3nZaaOMdQ3w7+eUzm5/5VjIaqh3SRpWd
oJNCX1kAXQAEA49D/rT5GiGss5vU/UV2hYqTbTw9Ddey2SZifMw0KEG/4x1VsAPEjxBbbH4DpXN0
ZLz4/9xDArZEgZQ6rez3wiW9OE558Ta1pKUms+n5tTGUsiYzxEhSE5sorP1zFznoMpGcP5h51R8b
RXO2URs1F0fz7LXZN+pT4yPgl5Ra9hpEqDvVqUg+jMSG8Kh031rhH9A6hPmeKedwxNhrgQDDSrEC
98fUKU841Tdf/CQqYTFg8oZckY3IodYdWNa6K5lTVzNMiPyufE1ZN4JhJ91dzBmHzjQO7dxviro7
8D9wV3JP9DseHfFXRGK1hQoy+9kO+ujgOQZlQ1XDo49/K5Bp7qMcddJaADLCFbyPrem5rHv1zPfu
WWRuVS7Dznx348JF/4I7sXlDHGPUq5XiNuCN6ko8xf4s0j3H6sL0FgMb1X1ArfPZo0CCPET0gdbK
+N6JTz7b9LeCas4pRGB/KctWWGtHqOBQZ/knqvGq9C123OaE/UGylN3k3aNVBzjq4GuRMpdkEPFR
+69ZhxJSrFntMnDt6YojgbMWdaKdqeNHey1X+73tUvcsUi3ZRJTKryGShUtAlOLNsrWfk6oW38cO
PQ5ko4KF7gC0CIT/w8khkPii3bopz4xZ73KvCT4SeBP7+Xu9rmPN/nBy72zWeEzGUzmdEF7oIa7T
n7EMXrRK2DxkhaM9DhZ5I8D89odesS/WbdSvlFKrXr0Er3GKBR9F5OabeMiznbxec0nIokg/9X62
03prWtTMO+/TfJbYtf/uIHi08AtFeZNn0dz3/zBO/rTencnEnQNKWvHr3f/nH9k79UFXvWEvS64O
+FP4TWgoRU2pJUsOOrmfod52qY3yRe/HcFWj6lFWZA2zyA6lxormFs16myRVUNZbOSwPv69Ii8Ta
tkY4LBsEpnaanpG3nzedcm8ZFuMDcD1xll3OmNg743eE7EtS9RYh4/+6h4zI/om436Oc+s9p2Bxk
RVNWOi0Fc0PVbprtva+J22OCCelZduEr1l+cwt3eK6O1AcNjVE3YtKXWHoXqv92rzkrUbQvHxQoz
N2usJznIQvTc71dZyh6FVQkqTvOA3dz6ZJgNN2CvVOYrsEUIgw7OxlPCSi01yGfLvvvBbCwkLu2C
1S6x98M9turqtzAotN296x6WBO3anyItpgqlKsmuK7r8IhO48swxRXxohvT8V/8wh8nBikEZXwOX
cUvFOd5DfwfI8Hv/f95aXm2EVXHyXcTaIG2C7kzGb944RPu+LMjBzU1DNf9pNn13a8pFVz6pEVxt
ATlasU9uWwIUcaKrPASisDZ9WSvLe1/kaM4ibRJ1d++bLw8LD7RylcdXM/LEqT9Pk3q+V+17leFB
q9kJ/9N/L7f/7r+X+uX6UPb3tX7u4eUcoLJdXB6qiz0frLj0Lui5rkZv0k6yX3bJQ9zBsNM7m1Lu
HKsWiWmgV1U4u8Tsvso+Izaqk+G7mzbtuhcq3yWb6peA7PILiHgoJ0N8lkN1B8VIGx2xlc24i/Jd
Yk/eUjYBiprnumveZCsaR/es990lHWHn+XH4FcksSDQ5Vjl9G5oPSYvMo1NoAcqb1lOq9MHraPnO
LlINY6PrvvM+XymMOMNWYRiQXQT1rZm6susc87uYEeF9Y4OEmM8gHyq7ODG+R3MUaxpQkLLvd6y8
vFdgk0PHdLask+0N+mbghjKqQmgwaai/TKAiTKNvd1Pcug9yRPMpJPnth2wkdkKYUtmfO4yIdmLM
qVLYepqTucb2hxcV+ksTEobbVsPij5IJ5BR/yC8K6GKF182582rkyFvhbDVrEpfE9ozbwbRDdR+b
WNH8Z3+Tqso+BF4ootrRNmMvqhMmwKgruE0Y7IcOG1mlrU4WGkwrMsVes/dj7D/78Eeu2v4XP3C/
//sEoG/wZRDKH0NWSQ0DyPHwlCs/IlmbcGzEydTav2h+F712ebMe5xJGhcjfHkcnb4VcPyo2RZ0d
2Wkf/cLCrd0fbye/e/598l9ivHKlez676Cx7aYw2fXFSe41PgvcoW6FDHo2NWL2PYzt9iZxE25Yq
dpGyGRhmf3FNl9SUNhxE0GIfowzJpqO8cMrDytvXTtbvSrsUl0ogYRTbaHYx5+ooTSvNFzOk7qpp
mFA4/VPU4hsQG/pbTyL2XWnNhgWI31y9WiSbREVhUVUU4BmgXxK1/NE5DbX1WcyzMab6sbBcG+Eq
3MTkgB+6yESkxqc2wvferNlBupmVfoCqhqrGlfHQOit7suJjESRo7Kp4Sech9vSRrqiP8szv1X+d
5U6pPQaR/t/jgvnaaB79P8f5Q/EgUJbdN6IMD0ZKLmAse++qtK26qLXU/l5bTEhx+8NwFPgYRec8
d2EiNmWVGgeqqDBVp5qcSZoP75GePchYlizHtlHHD7yH01UQ4TCn5nqCErl9HhH7ekmpuvLk++mJ
6gHI5l5Dm7r3w60c9XIkBVUde3Q5OvSFeSmd6TERfLeXQQ+lNJica6Fa3UlDWRneSrHBlLJ668Yq
23mtivmLOYDYUb9i51t9qQyzW/OfCQ9d7lYvnpZfFQyVv6jmUC97vNHPvadqD2qJbow7D/ju+CMm
X4xY2sxpUxFnv92IHwRht38ECfg1GkJtFZCdv+aArFEryn+d5b2SX/3YVVfy7K/R/9u4aL4ztTLu
3MfmOlcolHp20D2PWf6lM5r+JFtALtytYnbmUjZJw3TPqDfWjhc+3wI6K1rpes5qZL46qqPkjE3p
J9nKYot0f4LeaygWpRkln123mtDo8JACSzp8bH91qzg1bYUwkNLr3Hu3jP6PblSz8jVcoGLD+3F4
nCCLnPS8whQwHh+druB/YbnVowrB+BgDEfcWkW6hwGtGAi1srsic+EeDcjGLY7LXfAn1jWHYZO6A
mpxvffK0ypy5zqpvtHlUtsbB4Yoiyt5NJ3I3hePnlKmL/KirvQ+7am43ggXM7fSPoTBAUoQM9Lgo
HTwyb+P36+WZVrX9Riuab0lm9OdQVl0pREwLNUcyqJ/LtXIk670IuaG5fR/+4xp5Kg/34QwFlX5l
dd1rizK5NfvJwe/tWjV6NH2zWsi/hQXcgiKzrl3+GuBtbC/stP41oJfOrytcvDAWVRzoFz2YSDh4
wawx72Z1uwo6bHERo8yWbaSO0XOKZM84FtUxBURXXFoFdwU9r3dRmCLQG2vaSzW2A76u6bM/t7Kq
Gl7i7TTm2ovswAEPPUTer7KLpEW8zCvVYi4i2lECe91lo7KWo4Eea7N6WrZMTNM/C8v54rdCvTbD
ty438qeqjLVr2kUZqbimgIjHmDxQ6IWLFvfpsZhDIq9uz4XfPchB2aUrWHniVzds5E0MvHRJIYan
iBRl1hZvia3plw73y8XQT/lbW6qYeziBvZKjFanIVSGadi9HVT/7iEVtPQxGiGCithFVn+x/fYzQ
4/HmdpmC6whh7XEGY5BWSB9bnNgfXcf/PKRZdAgHzwaN8jvOl20Z6NTeB3yU6CCvlZeFWY0vJTKl
IqbMV8dwEqMp/GSg/Op3ffXFbRV/pXpIpwzkI56AtpHimgcsBSAGM6D+iDG1ewqrDgLjPEDK9hTE
2sDsTWmvMfIQJeCm/uK8x1ZLKYiEFV6tZEM6WBC3hKPqjKsmiqwvLYhSJ/gaFyiI9rHjHEiTRVdT
5b8boTP41db8ANaw27Pz9sbD2GQg6DITScfUEuXXKpmqbRgpa7cItRd50HqB8JNqPOUyGwh/Bm46
ZTY52Lghqm9JZW3lqAnic6vGOKDLUXxcnGMCL41iGbcbfbV4Qr5gY6DjsxrsQd13OaoPSoYqhN87
8cbuS0oDsjOHYGXEVnOULRToxEMC8PtszVm/ZHYojsK22ToeNJJ7iNNkNcVDLVz1KQzLJozTb6XV
PNtxpwNfNuotKVFj16hF93yPgEn6zOL1XxFJBdBxtvm2g3QH74eyUJ8W3aLKsn4NtIu8Zltl+Sab
6mkxarm2s+uCmodESgXg5Hed2quLylOBB93bvBRQ3hvS+snA0nulkrdATU1Zy5yRbTB9h632lrCj
2WWFzt9ixnNmCNOiQa69ObXKsnmOl/2e86v/Hp919ZcwzTGQptpXvMROhgrkXN/GxFls9bFH4WOu
XCNxi1VcAspGQfnyDb3apwopPZ5lO371hY4IBd1G5Y9nZv8aKIbGtoQlLQJcgbZ2ARKtA0q5+ZL6
FHry4ir32HIwHnywkP8xKLfoMZjEtRdCjkBAqpuKU5Jo5tU2ujeZ4DfiyV6yEShv/aQ2/+hHb7fa
2g0KT2ZdXEZNL1Z88xCEn9hrz1Ci0RdfWqfVXkU7ptiM+vFRzWqLxy3Xlpbh2S/CDTa3dfJE8lx1
w3Ddz8tjbRql2HB6aUwNPyOY1x3a6RWEwas2M35T0HGydSMS0vKzwLlGAUBXKJj+nr8NQH2kG7/1
vbNokTT8AXP7w6Bo+jYFurvqqto68wIaD1rqhlthBek1TjeWonjnRuT1My+qi5PqxUeGMuPGVSdr
K5uFxkRXKf4nVsHuMQb5jF8L6AaQ5wLvDiU9AmHZhG5nPmHM/l1ioCKPHByVp+SclLH5hPbgrT/u
0Z5jBZGcXRXhxl+bf7RME8oV9mEcUICUH6URbsYmR7QDICn+3Wr6BEbR3jFRhbsBQborWFrcu9P6
o7MS9yUt+WtPXv2RTuq4zlsRHA0rKR5FiXou2v/mVk3qanmbaO1EoHoBV4gv9AyEkjOrMXM5zdR6
hIdXbiAjipU6uAliv4g7WkLDRMNBLBo/pBTx5KRoHjPD/6S7Q8GKUqmvZZHi11iJo2zJg0rhaD2D
9FayOY1FeLiRAGCoFMsBCL+h5R5+EX0M3scyTvhIjadRB23mNhqeZWH3qGmt9X0OLf3tbas1+qAT
Nkpj/iiwAjnzQYSnNn+ByUjBUbj+WXbfD5WtkHCUFaHWhgptWpW3yoBtbOQ2CQeJ/oAWNlJ48zbJ
SLr2ahas3Ocdldxb5WbxWXPL9Cw3Ti5KE2Rj66NK/pK9pYEul4MK54KFbXUCX1ewgJ9P8aqIduzi
2Z2Gs07n+DnNG3ed6Uawn2preBuRcZb9wTD96hdePbyp9CsNCFp1zJKDhT7GszD7D9BnbFnn1uyF
dEBFgJ2m/BP9HhXzqBe5CtpQjMrgVHF2iMZqe1MC3AD0AcqacW3KUJH3UqbXbEa03ftlE5sM76Dc
3hNBj59S2MUT4sxAYzynYgJH3XRngTWliI1ast4n2VuBF2WaCeNneZrqYvjJwuV7nNTOJ3kt+0U1
LxGQBXOAxb1qfAWpvrZnxL9R1cds7FVkF2eFdsAw1wArwo2r6fERaaTuNAqsHTLPKE5mHlE/6Uy+
1WhvDUgkhmDkkJ3GfF7zy/S746sp5pwJNLDeUld6afA7Dlmzs8PM3FdJ0pNXatW15zbu8xDm5gIn
cpKqTlpeqGB/6gDAPtlhkz80ZV8u5CuA5ThqQVUrDuao62+1+1V2t1ZjohhUgcdKIHnqRm3GZ7CX
evlVwCpa3mqPWqb4azXUtCXcyUTdok0WrDV2cL/G9VCgdNoDqOal3Cxdv033kr4a2pO70YGjrmSz
gOx3GuAbLCT9lUW3eo2YDeWgPHhq+UANJoD7n3cvUZ36S9Pw2OsEiAJSr9BRDhZgphsNAywnGSvU
8BlCZ3qf1K51khNjkyXjQ4we8X2aDFtreIjgHt1mVlPtBhlxa/rzaMKonFL/yz2SEumposuKjUzL
OUM7YCbq91uZr2tgkVBXsrQy2jSoc0C1dZp915dXbQYwT/MhnEHNspmKuN3jAX0tE/3P/ltEF39F
M1zf3h9+qzZZkSAL5yxjoOIr+YKQr4p7DBaiIBfGMXOWiDbEKzmCrgZ+pTeMEVU7dR1kWbyPNe9F
/kasp4CD+4kS7UP67r+gHL39qorzjtxzvew0xPFv2TKZEauUBKCpaqc72SxD033gEQ4eLIqJ98wa
ApghtUOu7QtxvL37EjS190WdZsO5bUHT1DpqvexRWAn1udIeNZc0ViiUC656DVDm0H+QZ+58Zqt1
w7z2T99/i0v82t+jv/blr1h5J3e+/q97yrv/dacZ3r6uwRGWVZ0csiw3X3Ph7mSV38LuYV2wbT6w
y/mj37RiBNmVINi0ZtCyEIWmJMlHuhXbFSpvtLMu9kecGzglr/SYC/Hs+yaJVakewFKaAlOxU4rq
V/limsDodOrwd4RcCMmL7hFa+jm12xRAWajU7dGdnxM/nD/X26crHxy1UaOlCZry10de2V1OLsDc
SVCJjr4kMt2kFYaBrekNaAIPfxjrn7zNepbJwV5vtOAyDEApZyw7C6Nhr1EaWwG8MN7KWYiogB5+
kE3dTQ5OoTjXscNRPBrqYRNrIaoNo20vnXCKV5ktcNeYD3JAngVqz2uqNMAhsLOS+yQPTvgmqJAF
lH3NPCDPhDFtDE2Pzhiy9ytkqpw1aM1mgegrBfXCGdbwn3LkZpP2MDj+uM2DNnoKwT0undzpP9LB
fwR2JH7qI7MV6CLEt6Bi+xOOCkpjHJOh754nUsu7noLvMqxj0ilzn4XQn9lHCKTQ4CEZgE8Y1qbU
HeIrGynlYgQEPg/Oh9FqkE/PDeNYVjp4sig8V5Zj7jv07hZmkQTPZukGcAHMtwgGzSkth+D5HtEZ
FtDI1gcNXKTTbTQCvtXl+jrD22bnAxn7KNGvVIZ0nq6yEgwgOXrZP+jRsKiGSL0oWElcQxFfK4DD
H4j4ebfLi/9h68x23FaWLPpFBEgmp3wVqVmqebDrhahylcnkPCTHr+8lo4F7G+iXg2PZLksimZkR
sffat1/qgbiX//vX/73+n78eW+q//rpJaue2uP3rbla5ociNdTfgobx2vUu/PtXPQtv+tWx61J+3
1//937/X3PKGYCjqaf/vN7QkvwH7cPDRjXa+t8vUOBsctwHCVgVIDm1sU59f/nvtP//5/15rZEtP
818l6pImNk0SOHBPtDzO473K9XjGMtsQRsUc7RxPuABePS0Py9Jeu0HsWjx9H5OnUQFY3XjXUuOe
/Lxtd3WcDK912v3pK8P9vv3RJpnJGInTyxzDI2HULN1zJu0krNZpjP7rRWce6//9/b5r+aNSLuXB
HBQNYat+VxWkTgy++s5xVPOeFHe+squ3yrWyB9PI3v+9uuIcPTo6zqN/f6f022S7gKE6iPQWVRL7
RdQGWjFpWddTxj/wy81eONHW72Ne9xezggb872UeTrAloiBYpnhm5ocEfaIsDfE2neGhiHv8J0zy
l678k7ZeiFk0/7BRh29ne1mOVTepc4nekIPuBATs3/9aOv+xKwHx4vYbTWOQMe37RX+pb7/+9+K/
XxaLfmC7jyZiXNgnFbIYHZp9auydwQM36VBhIz4+CJcM8+7NjXlvSVO9soXpa2BY7y5H1bPjwzZ1
qmAvMQJaA57LNp3eUne0Q8cCOj2h4T/Ycu02nWu3uwwEg8aBQshZWMGDDm0YAXWZq70K1GNu1RSe
BDC8xDDc3d59RLtyr2yMkCsHYj9Ygw0FYIs4v9wv4JPOugIhTpbcXVHIeGfOTHhzeRhqgUSOZDVQ
hMMLnnM0PAWNkSSRHzZkGdNCjIIuotP47HpNQgWfXz2XMRgDLyVXKXObG1YWcXQlyyN4+CoKSDEg
Ie1FqpGipcZJMMNBR5qxrisGa4R6krCtZHqe6/hSjDm+vdrg9DULQHKGm0Tga8QmMLxz6/MpYdXY
J0j1JBUKWAQ+ml0TPKxM8zA3vHkzzcSkMCA6JOM8vic5FO6y++XHOUP1rPvVpsrc0BU/NXZuPuSt
Xb16o/iFpKIOmZ0d3Tj7CQyCvRr7JXbR+weL2URlDnhtjDHwoJLZmMZnoc0+pNYo9mvemhFw1ZKj
3uOMqIS5wWZ2ETEVrSAtos8itEf9xkjBmvTaf+zpZjg2mPxS9y81z3k0a9HcL1UFpdB9MB0bPnmc
sf0YGFTVpuklER91uXBmhEbazTq/VDlKnDqeo4YMA9SEzAXt8siB1w3rXP0W5iMu4WMr+c5Mm/Oz
V+BSNomOEatVvtmE5nlYCGGGJCS/AlajroyPkrqvWzqPP0kYzyJ+ZBDPlIPdAOoa4dQ6xjJa3Oop
7pyLmF44u/9Vs3FvJQ4ZfP4LTLz7fKIo8xkjt3M7hByEwDPUpFUakIqa5yodEeMk9YdVGi8meHUf
gmQyqePs+FTpNEr6wBPhTFrFVvfpR2aZ6qgC+DcW0YdTOrfkZXlEQTDsGoR7IAZrB+4FLEXqw1oh
DfDe95CyrCJ2mVjGOzmQEVMU/EOVOWydTE4UhzW5P+MBp/NdysPNl/qgnQXNgDqAEoczumZNmFkg
zXx7vDI2eGYU/7rQaN6kgfwWToCzrKsADUAp5hZ4h1eqQzEHJytb8j3SiBrmvMoRhwm1peExhzWM
RXBzeou+E0RW7DHROZEnUe5shxa130OMFSY26nJ9pxEGt5tmTqKtFkjPdfHmPBq9UtAt5AVvMB/N
xL36ffxtyCRqzSkLLZPuQZbkP6YwcZFXLqB4J8pEtey1lz/4dUCTvcePJ4bNKEDMm4q4mq6p4HTm
3/XcvnmW89JON60Ygk1i0fgCe0GDhZoqoajkPS1OqNP2nYjFIQ4WsIX61JjMJNxLoB04OrV5kPmE
WZN2YwDE6mXCG0Pn7BwIPe7j2htDhVsgSOxya5H4wrgelrLfMy+XM8xQ8Xda0n1sfg6eePLsteKn
EBShx+HHL5enxAm+R5tIq1TMm6Yh6KbN7C97LX4qMPa0yggAwQHNajKCv8Jmid7Aj9y2P2NQw7G6
3OLszPzRHvAleittsAYqr2fPPM8l3qluWRgy4OB2k/YEE/rSyYZHodLWxll2S9udJze7OUKgcq3L
C/7J3zWxWKQvNA+ZyjA+x/XR951P9g2491S5fkfCCba8rdW6+M/GA/lsv5IFpCngp2fUq08anWv9
aOicZEoxX1cSkOimjdje4t9x3TzbNTD9uuq+PNDhu6BQn6Xe1qtdh/WoK1on5o8z/BJhsbTDUZJm
FgW0eZ0CWItHQx8PYWLhEG25l2/w/k2j+2cpTXJQMqShEBj5gDgtwWr4x65xf7xCj8SXkDSXFEuy
FUFKKUDwJP2Bp3KGZ9cVdra1vGmHBJaYhNmfopToBz/1vhXa7X3821sXM2pKyG4+sTQST2BoOclW
BRB0l87NQu0g5fM5lxJjuXAfmsCSh81kFlaIdkZucrF+iAQDtQl/dwJ0GVVKbwMrz0A61X0Yo7Wz
ERxFc9NBBp/r9QGT0ZvDYVCKwd94fQncRs/bdMm/PEN2UQtVYePmjx0bxd5NAxIMF/PeX7v88EeZ
/icNwz8DZf+W0nYS7hBVtzyHOE/zHRNY8q+9/sG3ppRZHnK+Zj0jQqJ+VcEcsX3U4Ty/pd0iTz6N
cxILeXqhMu27NO/paDtDiC+4MCVHWOoEI46J6FtzXMzDw9SS9pcWyfvIz3rEfgLZvhmiceACiGo8
G2bvEiMgiWgrre1CP2ubDLYicaFjYfFXFYI/BaLRtU8qMeJ9k7jzwVHGI5Y9moIYrimAbj6eOaK2
t+4zq+RkN5EKR9CqPwv3Kj37PGVjEM1YnIw1f8qRLcQ/xsQjsMbrtmydCdgS8SjZqU0KGeJ+ncJ4
Ge7oTRhwXt2XNWVdGRB0QrvemIDzyE4BO6VWmzML/lu9mJdeK8z08MN9kL0d8vGZGPUdbbCLV3P7
ec746mb9r7Q9dY0WW5tabBQuOTUdZSCf0Q3n9cNzRFTNA9sNAzA/wQmHNOEuzUcdLoJ6uMOqGbZ2
8V0rlexmnIbRwle3TJwFQMD9xq78hkU3ObDvgo5C1zdlv7jziRg0MBE7KqpiNK+FuZIytfIPo4i4
y9PPNSaIPFlNSce9omGWJKz9zLOJCwTSne7ZM/Jo6tVfr6NYIeqVQUlJOBj9Xjv2k0jPZKdJ3IgM
Q50dlQhRnWyyrbKmaz367WaIs0e75jxlTq+5aBEU98UTAPH9WuXWtZbL41QJfx9L45Lo1n3ou0O2
EL+CZ4b0zeqNhvKtKMw5UIzoAjsMrsImUs8nesrJZ3mLbpWH3M6vpvEG1frS8hWS60sqhoM3ljgR
82UcDbnrzfQN4b84iGY/mEm3b730q0X0u6lLwrIcmA9Bfo8BKN4Xbb8DsbUPIAZEpTHwU+riOB8K
hAy3u4wDOeczp9tQqdzFbnADj7YfjMz+ekRKW20NcJjvejVV5A/2n6puDpZXfWQBkhx/RB/kCFYq
q9v5Kn7wsvqnKB4bjsS7PPOw1bnLndH77XawxkcY1v1mtJNi06Qqpll2M5xSV0SzNHcoFvAXg8Qj
5BOND1H15HGs/XapkmUXF2Q/u/FVFKTtqJp5vp/PzwIxf7Qu8dkJjB/HrQmP1QwDSjpd3vDc5fJk
FOJvVQXqVH70RvaaE2QWUYIgC7Hnh9jRD2M/j5Ex50cSan51/nRdAtKbxnl5WNLcixwiGUPdYYyz
OIFyRIrlczEKdFeT6MIZGTMrKmoQNryAh5gpngSBD8mxb97xEAIFIQ18CaYAFvJBWR0gUS+cTEll
HgwpwUOs6+2snzWRqqE7Ga9TjWS1XuGXc0ZAOjxZCCbsL1e6865qiU/JwQ2tyzavc8pUn4+0tsOh
Mdw/MgESlOqZiUJqPvR5moXF6jcPa2qSJ1Xn+2yxnLtpavdZ4+ZbZyJFaXJr4lCSklQ9LdcIwufv
QnbbyXScX60jj+0y+LsVRmJUxvV3mgefhh4+LEXUfJG+dhwX7m+8VZEWKNmy8RJYUCJqP4DF6NKZ
YIseF/t1WFiJsKLdiaaNN0mOkdGnTb4vvNLeFNNUwT3wsgf4gqAdmEeJ4V46Hr4o1UCMZvydFnYe
aU/fByumeaAEtELBXThTSIGURu6Q5VujIMhpnpy30r0rwWBl8283jx+zAEJ+hTOf7FO1FfF7Afl2
25b+oxUn8W61uQ9ri/NeORPlKJDxYZxtbR4j8QiIEnEBKEkoVHZFDiYzWk6axacnXHKzEeBuvUyX
WzJkoAGsKGT8FfxFRacJ62oSwWXQYU1z5/bYNcd8gRA62ZEYc+sU99U1KKqbEVs3uC/QLbUBK7Jc
smqjk+lXMroSTZSBMkZ+WDFTXCxO8LR82rFpc1wKejpBFzW5h34VZc2MOvAs++ycVMC0WxuXpxYJ
DpV+5zY2+YSZtV9ijvyJuzRnfQLZ4B6mpL5MSffFWUQfLMJ9dmAOmZUXcjiJzAJXOSdkkUG9GQRD
CDDfk30TL3V51KacyWBqsyG1nCvkCInWe25ze5eqEqcqGKUdkLf1oEuf/Gg/f/Z9fClw+5kK2AYe
5562S2/UW2sR5lb06yFoOvZPMvvcsTbxDVfh7I/yOtrtCyZnJKDml2t7PEo1ox8Jpxau10cMHJeC
r4wj006QC5aoUlTf/yGD4F7JvvqVC/MQ3/gXmdcX0U23aBsYmfupO5RFCUMye+8hE20oENJt5Tg0
iVQfoaHcSYnRwadsGGm0hrH6nC5TJeMteFq5d9oxxFJJnBdRjxzrzI1lCBygCfalIH+t3dbal2iO
Ngm90a1RbpeVmOza8+27psyeqzlageQAQls9OpTNtJl6kYW1xHK22Oc+TpzjHKh8s3L+HsaRu1SA
bSesl9BtYgLZDT9XyBJ7w2mC54YZCJOeO3NMDGgyo4Ql6nl4xO6ttf2wLQI1vOWHuSv2Atiee1VR
jPbSTo/18NPGpEngmHohs+RNt3yaYK4PSsy/vDquMYzTKQmCmC6vTZof8mloPRVRfUL7YOCN5gDe
4yU2RQNf6YX2UrlxIRc9TyNfC6ZNOy4O7N8GgPctTXnGJgvrqc0l9PP+wR76eufI4C96YcyNfvWG
otLd25l6VLJctzpT95UQExOuuQpVXuwzbZu7xmcN96m25chkkZFT01DZ+WZhhzlXaBJOtW8d9YAQ
YLwQKxZ28bJGFmLAqDDMQzNlPv1ehrc8clWDlj1wKGCyATWEMuyznS2slKSHt3Z+tAFJpyltXcch
m0jz5Zupdkh8JY5ooVERCsNrCHK0XgqZjNvGMe8cy6JkcJxDM/dryHoyR6VcWEjs4aO10vsWcPfG
MlM4gZb4LMouu8RpxjX0GH9OBHbulozTdlA7J9ueXhuGcrfrQFkAAZxnK75bCxbIlSN8lGr/ha3v
ybWSYOvHN77Trwq4LxABWPNoIM3NjP81GtRbod0/Dqq3MDALcapdM97XWl1Uyt2YVPeu5TyUZT5H
nVWZDBycb9brhUiUm2C2ys646w38m9Yubpxflt2ZB29cPp2SdzqtjrcrS491xlkisoDXXVZ7Hzjr
d13el+cy4QDUT1+dwoK/2AEH9GS4m735yXo0Z49DIGWAXZIkViP3bcZAblw4GZugE8+TcVsSkr4k
S9UhH02IPvQ18CAyv/cd+aNR5qYG6VM0oJCDllHQlreF8VoEXbzlVMHY3CRuxbuLa3ZgN5Zj2N6g
JOl4cYd23nmFzRMHQDkbvmzlV/s0h7cLyBqkHIaeKgFPUTCLMJL72hplVGXlneokWGzHXzbpxP6P
HeGByYk8VF3zZ1RyMyko1RWwkZMR297FIACA8OYkZNcpNllpL0QzpQ+5335NQYElu/dIY567Q56+
tu4oQhJ5zmtgosrQ/slWcxZ6cYXcdbxhnUHV0SXyc7Pfm2Qvh64mjSB3kE87OR0TSWL2/DQPKRai
MYCFSdLVZpG+PKL0OVYrDmqkIxdSXJ5Ycoq1xdS18qXMS3kqxbQc7IHX2zF7ykmoPfft/An6UJ2q
qScCDo5cMicVS6VEYT53m7ZhlVvZD8JuNpmI9L23k6x++GrVfu5L/uRCq9LyciK/tR8ZiALi5tC4
RfUsqLaM2k+421REMkodWRqRqc3kOsDBupeuT6xIEJNaQ2egkfTRegqPTQOEJLiVnUXiImNcKH7T
rLyft+Vw0rRvIqKRsq2uW4J+0g4pwdoSdjjqN9/M/QiBUn9Iy+E7N4joK20cr/NEXBxl9lYoVn9/
TQdSzNmsV6Ws0MCrYM2pdcRe3xC5mYZYFbauwytSse6wkGJ0KmhiZIntUa0jduP02W49d0vpa55D
a538MFsws8WMjw8mbjspeLYERTU4Iv8E4n85LLOJ8gn8emIqY+fzpE96b1D9RgqfPJJT91nc/AME
+y0h9zvNXa95UMTXRqYv1c5bMhXlU3pA9nXr9xby3A3fwbq0J3wE10qQ6aPEm131n76T7+qCI4+T
rC0nFXqkbWvvvJqdJPXhC5g2NGzSv8l4ZQRcqIAUx3goIiOToWwJ4YZMQo5Vmv6efTGdAgJk15ZW
VInEoc+mKCMVOUSEXQS7Vjkz+QUpx/4MPT37oUU2/DoKsJnFpeszcnxzeOUzQZLKLOYoWFibM/mc
ZHF2DmBcBjXZZHjW6YbxsCCL9vYk2F2CRmU4grlfSjnvSqd7aYjp3TCqeMOV1QIPMmn0d9ccY13U
BZtqLpFSAboKO4etjHQe4O1fvp7XTafaGZMlhkGPWKJp5LsX49+povOaxme23j5ayc6CzkpTAKbd
plmaKpSF/F2Zkitiqjrq4uY1CSTYGh/BETnFmzIlU3a2h5PZGUuI6ekOA/c7o2yGBpMfoejzwgIL
3wgcKNKLy/ZclL8DpNZyfHZL86fNSfccc9IORjUfmqKTND2J+TWM0Pfq37Y34qPxspClQO1IICF8
PasRl3lYxbVPhYDKzABjWVD4esxSb6b7P1ld8NbkbSzU2/cphmBZ+B+zY34YzkpaxLI+2GP3rmaP
g3zr/vay7jXgvgaamG/6GSYqhloYUupvlWEIRU8NiFegjrQnvVOMblCIBvew84mrxrVEa+JUB924
S/RaR63XngqHVUnlw7nLCJpNa75J6jFSVEse5WlL3/gCB+9qU1yVTBCn6a7u+l0saVZ7fffqJXUT
Ditr1BQQmDkg54+0oIxYpX1dURmhrWThRFRuNMOnogFGIi2xneuUnkxjeO57JwnXyS1D4o2eMGF/
jydRJzKEiQbjRYSihpkqSzg/cbAJUirEmV5SzC7CBcU8YTfHTk8no2RB95w0I0ys/luJZleLKduT
YHAfOwyz8I0cE98+ejUaJ4SPodIldx0R0fYtJmqPpu7dtMr8kE1PprvQWlNDtXeSu0U31a7WYDRj
Ze7Jw4lUhgK0TCqBjtrdFzhnOSbwBXjC+qIatg5mbuOyFE9NUX2otScfUsZfNJ7srdfmBzmk1AST
NxBzoXHqGVUkzOaaIDtcLdbnttt2XHbiNGIitCX7vahRGBuaRrrV/6qcDqGOOUYr2gQxd99Wm7SU
td0ZDTOZbxxFRiS7oV/rNRRxAMrI48YKxHWu/SuyyuZAJbozucBhhSyXHpHxopeSqVG8XEZZbm3Z
7tJ8/W0LaSFO+mCSEPr9HYpAtPKZ8QJZ9tYvaEMXy3OIao/GtVvdJUFwSAb5Q9AQQIdbn9OcmZz0
FqWTRGkps+bBHK7OahWHuW1/mjpaOjQwGslRMfwmDss/pnoKidaoeNADMq7W5C9C8XGzzhebVOp9
K8hFtUdAenPd7efgBb5OQKPU+1XaCKJMKAaU6wB05+/GpItcrc3RLhkETzwRsVem5154L03Mklet
P31OeY3WY6WbGzyQVX9qtLSe7JFwLL6LMBuIT568sIEiubF7dnvCjply2pQlw7o15BYtvXnSnEsC
pA1Gw6kb5tQfxyFbdDIJyM6dnbPcFJE5N1I93z5QcYgZ1Vju0G/9yauPmMPr0ECyzsNcIji5BXPF
xUTQUUtYC9kItArYF13jb1Fe3a6s95NN80txCF29IT+tAW6YuucI24mGHuOEJDZbIUhh1mkZ90Ve
5tT4SfQPY8dnPxgkDPrkDkUpjy3LKd3AOhxb39iSh86F9I0vK6UihMFrEETihTMtr7w6VDTgtjm0
0gBLJXpdqAZMUSN39Gm49OPBE/RBKvXs0mSgfFo2evLzyOyAdBdMmENyy2s8v0yZmobGk5F9luki
Q3sh8xaAK4946oT0TpcI5fHRX7EeAdSDFVt+d7VzexM+bNiVHqaJCnlj1WTSNFBlbyW6FY8HsETD
Bkf4CwMeHIPqz7CrHEh57An1dDbn223LwUyVQcSqPEBhrp66pP8u5sCNmqLZJNNMnzbzruxvaeSj
ZyXqIA89KQjxrKptrhr6SvW9M9408ZrdsZjMsKeNYHadCbDATRGiylOf65OGs182bQfefj05ASju
254UUs28ltZ6NRegCaQ1FttRBJch8LdxUBxxnoUeMJZzP5DxbkMi23gtokDfVa+urZbQsqph5+bp
M8EDZ+q1levDV9mp5ZMSCmO8N8JphA6W9eNjtbLFV6752Bg82jHxg+NEUDR87ZhZWuZXJ8Ym0Ixi
3lw13OIb8M55DZ1a2nIoLy0uXDmmpF4XDKkqDIwkvn4V8fRjlZy3Ott5qYFdZVCAo2xaHtj0uOZZ
pnaBRxC4NRKu7BnX0a/f9C0EBSYkoAGgAqxffxcrubPdMO9p5GAcCnU836upfmlQOsl064563BK9
vp6JH7oW8jFx5E+n5pvaM//wcnnNZjv0KLhbk2wmAsRJWjE+gY+S054zxOt7ToUOmkhr9oCzMt4g
Ju2pradQtfb9Ct6kjAPCMp7NNF42VAdvt5/h+sPraEouQHIMuuIDkey+SvovKKsu62UQIWm9QlEC
ZGXmb4y0T4xXgjCz44lmY/BHrsOusPvneVT7OuZw7zgrRpaJzZTyjluR1O74Zmax1AciJ0b6XPWZ
XLOO8WKpljX0yMeOwPqkmxLMVeIkXYjUiaelphItm8vCoPx02wS0JMtG/LZVhVGBQGP6FDUO7eJY
GtUdV9MMNT0mlHSMVaaR2ETh7E0CPQKq9ED8HlR76fLsfTV55Ae/vZ9csqQ5ZBESyIgJWyQS/al+
1I2uwyBtjKjn5jTjm3PWlHKHrOxjWK0Tjj+Qr8U7qF+WvoHTaIOJx7Q4NZqOsVEMheqhdI5eld6J
YW4vsTFSomfEPEMbPsQu7xxbWBXJ2K23y5D1YeAlqI9pBUmme5RPd86YkHDtVvRnyzPkKKkrou+g
fxLObe2sjnl8NiFdGhuVRkIIlnQOMtt1wl1pIZ0l3+Zv/VaJ8rW0aQUp4sTHxLkqqhGT5PA2sNif
Uze9aAldm6RJkKChsh041YpHeilawnfFZox9NGDDe+mQyx7DFEAzxJtfoUCpm4UDefYnZ+aU+FYw
WL1MZ7qQ826oiTIwmP4jp0AyziO8HmEQsmYMC+oEfemm7G51MX38ezyV9Sv2TZwpDCO6Kj2mLmv6
GFsXDDe3UIA+cuR6ySBchejuNuu4PhXlSzzOzhOUmAiDQxACb+f8baVPgxtA86dCLHq6ORnyZ+22
x7bDUVmX49W6jfX/vWVP+WLT+dXRoqTrGqovi1yTcCDzdibwjcKVG7Fcuw8PaNd8C03Qgd764GAa
znUa9EXtuMY212JfSX2k3fvA7P9nTL23NFmenaZ4DczmSCv8h+je+6kVWND8HM5P3QqS+5xt7z5b
vp+fpdffd8kd9WK3tWcUyKt3NVyMwUgaNVNDWh+SvsTt4aU/5xAp3eH3J0OE4GLVfGlUSC5qwBGB
OSRdt9s2Zfmdds0e+Wr+4dfTbVep7nPtgwsgGtJToiTajC5bSqNJshZ6ZMB3+EMiD+pQKE22HrwY
nG7zRNB/vKkhMQeXnZNTa6MD9oeUO3fy7trkhqHV432sJ67OnLZhIpt3ekd0I5kR91KcyFd7MyBU
LOCUORk5147yicyLmTNzYF692RxDX6VNtKZPoIPpX8ml2aiMUoZRsTtS9g3VfYM2prgpJfrEInXJ
TsOKWCkpqr8LzJNgoSuVtuxLSjif5Y1EisaUo4dNaLQXybrOQ2dB+2u4xW7xtb2xV/o3onkxDH2t
EsIJkC09SpfGO1TQfuN4/ttQqbu+sSOE2/ZOE7MXkQqfjcj6acVwIoA8I6hOi+SoIfIMAf3tOS+e
EcSEUGahf8/TZaxqL7Im/Ty6JqTnpN6Uq7rPcia7WUDn0Oh7xAmk1IzKs3lcqr1Hundoi+bVtugw
AC8bpb5bSjQMWcAGnAbd92QmrJ22jSJhOdRJ0ISeWahdGV/alWTQeB44S8r1Szjuixov5qIy+vZy
OExN9qyGZKdo7BJFOnyPTvswYv/eEIoW3RBxE/kfpI6hVk+rPlxNm2dkJkCqMVeKmcC6GM7wYAak
BtJaf/Fx7/BjXnT26Sm5hq0zZyxC1icT1VPRsomOmY2EQZOEW2dMFxNx9qrmfnBiRDRmc2opOJk9
9tvb98qKAXB2EjtZ1n9njayp6tYPbcvQzbsXKv6zUcaftZNu2/RB2nkM3hoAtrZ8rEDwsCqcPdlc
3UsCnAAJhrNXFFGi5cPtbAr2PdgkW9hiYvacw2wb5LXDzJnLXzPKx3FmUDV1jDEHwGNd2/JOArrj
rek9WX13qvXU7P7xtpcVYdU0DxySaPQ3vstxOSZ32iRCuqrLpyDJm33iO+z580qrmW5bIcRV2qCw
LTg8oxPn9Gs4Cpc91wXE9C1AeUC26mWf46prhha0k8ulg9Nqrl9Iv19ZFWEI6aJhOO38WUn52vi1
+zX1pAYGdG0BU3+5+fC3ncg+9uzxGZzdcvCRSIbNYDkbS36Nc4NzKS+Dlz69jjdWVVCep7llkU9o
6w5Z8RhMfHR4v1/9xGhviruHW1syHepDVjX7YInfKpV+WHX+TSktFqR6mJV6xuv2PqGjrqGKAsko
Qqh1DjZdttNmprExz/LdLUoi4SBrn/0sffXVvYwdJFlOyixnwcWW32mnOYoayaqMXzO8FxvLAxbp
wHkdYHGTPQhvSZmh8OCWA2L2IpQYMbeXeukkFM+ChgdKo2fVxz8sE3+ZQLyoWWwdOvhLWx1ssa0K
ZHaWf6BZMjcK/gwYycqvzw2dVFytzsbhxBLqPoMgC14vkwWoxTJ7mVebCVD1YRqslLebjeDyMPOZ
Vw992e69arzG4HZdBfVrsS9YaO99R79KxApEWbY4mTd9Ty4Ire21ZUDnaMY2Hc209s8cQOtPbZR0
jB5IYHyOyaxAFongMb1NfhbwEwQBpNiHFVtG/u2hBIIc1P80GD/iinJa5ShjKq1fUzRqIL+YWZPW
tbntKcEY/K6U3YE/ZFORjKunDHi2oNGaaOfk0bmQ5BtthIfSzouHB9rZzMX1nWe+J7JgVEz/xF1X
shgLIG5JHSGvyLlVGpgvTLpZ5UO7YOGugDLPg8sqgc89XGz1BWAPb6NfR71h0DEYCkG5xrG+WWzo
CPVfEArHuFBPecPyoFUA6YD6chmnCKEgSQHY4yIvKE99jfExOE1dm4EXcZib6oZpK4qFbqmnbXLT
CNIU3svR3vZd7R53g8ESZBmAc2M4Zabhku5XY4Ku1keXcRqKqNw/cE7b+9ZycSi6i/UihaOOuRTH
ZOkpAmUqImarKIdafeyL8bmiZmLQQiMkoF+CtBP4W4IwVMv94Phv7krZRCDMBkU4OjdtvLfpUJxG
nYykbkixzYd63g7TwJqCQ0eLwL4XLcPhgG5COXZbnU/OhWSkyiZ52sq4bQPiJgBmrGiku33T4V0o
xvjcOGN/5yFgi+2M4LcUdW5vRFNempBajEtmdhYJGGwfcUdUWrJk3AxeVjILHpFbYSTwYUoYFZRl
jKk4nxWOY+QVGzOjzbySqkkcx8ShBag4ep8as1sw/vZLZvU+nzXk6X/TecCAPE9JMjCrUz8MWzWR
Rkz/v3gZSsU9Q8suG0yJ8yZ+Q0ZMG0O+KkEAmTWBVYzbBVmL/o1pipXY6DmxYJihxxAu1nrf1WiJ
4Plt7ImFJZ8eWx9tZplkD1PNwDFgKuV4HH25g9OEYoFkq5s4nI5roPVzgGAgtHgUsO6SJ6rbv2Sz
8ug3xqN0TLp/Q23wGflJU3ZFUSjI8/sfns5rOXWt2cJPpCrlcIttMM7ZxjcqBEY5Zz39+Vrr3+di
lZcxCGnOnh1Hj04L0IDxRc3QMXYaH2Fdc53I3FFFIcQuU5o1oTc3O6hLVGOXOB7zYyjigh6NbkyA
oUVxHadLe50Z/mM1ED5i8prl7Nqq+9MZlPcdC15NyayNDkCKyeYMhMZd5mk39hwCJi3d68UmRqNU
0lgGHDPM2qXHV73t6WvcMNLh4s1uvqmG6i6LIfgdu3rL3OnxCsdSv1I0yOR8c0/LAx3cA6FKZxnd
K3xjzwyC+4AEKGDKl73FA71yapBc+aCQg2EgtKMW81U9RgJ3qF8VxbzvpBJAtYE0AeRANPZFWxLC
f6B3YBKrmNHB+N/S9j502/hg1MMzQCiiGhI2hjmdwQURRtm3heNSk1PPJSVd+WnZxotA3foWMvyJ
mSU03bojZXR7PpaZHUwJzDBjRO5D3aodhXPXeZOR34UZB4pfBDQbE77OL8aU/SjVcHEt7zDE872K
bbZmI5hxNrJ6Ps/NtzI633Zj37cKupLh6bpfrWPdPTeFnqlD9ziH1lROTjP8DhVDErp2y4kLqmi4
ZOXwW7fdVTrFL6ru7LsSKAjD2KHMDeQnzHfnGF752f6KdW2dc145RdDWzYcSXQi27Lp/jar4PDZZ
kIo3qIIQGy8Gw4ojjZ9m/pBhWUBao+aWc2MkASzNlxmwr29SlZRxBkngLuHZJ2FXiiffMWB9nbxu
dNnVUipPVuyf5MMysx1ddvJSKPhHeKWxAFE0HBNOCo7ceNbrPGBkHeAy44PGWCmrnwEfbtRR/WyX
6Th33cXo28dldoDZ5n/y++KrPzGo3dkM5BKJkn6b5bOf6efJ6Y9JU/2ZKTU0BY5jYzxDGX6ECeAx
E9etyAN5LYZKtE+Kp0jzTtBnBPU8CnlVEKYSXLsvxZJ+a0C0i+mIN3XuSa25sU6VU6f70znJz6Wn
F3X0tmqh7OUSWhFuVcO+0yozcOb+2MG5UtTuXZIv63sT2zvpkQN0s8TbSW/1Vvt25me47A/yFsNY
ji01QryTt9LiTuLpyOi6wLZBLloHrfROcdf9yvNyaK8YFPlcdCHMt/n9v+VjwSdjOTN39dIw8MZN
j1pFza7Szx402X2/QMs8XmKHohrzcDkQx5gNpdR2mRUbqgQT27qc+yQ6w/wakrSiGTesnpnIGlAc
Aa5vD4xQY3YrX0K3632UezvZPJGFPmu/F+Pw337Khi+L81VSNoZBfpMl02ubUYdGGEQoZAfko2qX
AzYZ90vZP1tMwVs/zxIpTX9Mk+aubrERwkbBAsgiEHUG1nJIIvNd479elgRkaIKHKTNPsoa9n4Yb
R053vm/y6rCkZlCkHOZwzD9r7QLl7wmY1QGQJRixcOe1862SlId21IKm7T4n6wdY2Lvj0zjdbQx6
r3TtWfZ2CVlYbqBlao4XyDfQh0uZf54uqkK+EztvNtf4f91AyzjDEEcqF5mJ+2qQrGVuFEFcnTE+
TT4q/0afYeUyNot71fyT/EyN8a0YwZ8nKUNPuUt5vLCFZy1ihp0ancdoPuOWbmjN+fQVpsiGxroy
cnNkJB8tCLaWlHlB4Lc83TsB7wogRrqYunlYlOncmO9zWX/G0YZVYQpcp37H+nSBkj/Qdb5fSQOA
17t5Aj65RHda7F8zxoTRnlkwDdk9ZAHXhoIsw9w8aDasaFoQcj7k65m9EoQfo2n8WjHo1KV+9KN/
h4oE1L3ueF+NTskq7MJzOXa/8mStoknlcqd0/1ZEb/tLrmhXMzR8Q8Rt5cxCTyvrsYcSeV1tZlNc
ZKEYIVNO6a9s4npQODBen69L1rTeyWSTx7Kg74cd6a3DrCf4PwnE5S5dI5xxBkVuTDN/BYR7Tpvw
LBvsIMwl82NoD3+uxp4WMZjpS/UhGsdLu+RB0tKw4vfltimpZM0zyqEM3Fk59dmzGRcfYgIqxcCE
xId6K5rbMMeLTk5ik2cZM8fAXXt8FY1JOAKYGyf/G+zNPMP5gh5t6Vei1ngtKsxomd6ct0dv2YuC
kztMkuopCUkOs6iikuTRuykNhmLPbI+jyubaI+c2zPC143czgxakM9FOIecbUa+Ws9qPZye7ye36
K51nYl6eR9OsQMnsG8b43DfddKG/NSB1jJEsElTY7ezn3yqLTrMTMf/ckVCL7s0mOpsYUVJOgQmG
SppGJAOFRmzM/iirryn1b1Ge1TRmGot1EAFpZv803OkaqGN+ixGdSe1OPoGSA2ss6V+rX86iIUU9
yM9ETQL5/3RTGK+2Nn6s1kWU29C6h9XeqNpLnflfFfpHjAL50VjrfulQOop8yfdQb9lqsbfzQ3ri
Bzjohum4flRWRm7Np0MIwOgrujgo1SwAU/LWOp/QP59AFB6YYvhU9oTwehjAk4oibu5ExJJCPQ/5
dCny/WKqR2/y6U3gdKfwyvWFtY13VpL+e6lJFFyy4q+tBi5F/UjeJ6fZF101G81LAlou0uLVRtga
5Sz3V3RZ8mU59Y/IaMX2ydLOtfpFEOU9QpB4jnRob6Hi3zDt7zY0oYhjCcS6OSyk6FF5RAeu5+I4
ktCoXdAfSWcc1idnAhl9GRgVhMRnJO38HjJwNUfSFraOPvAzYcvnoK0qSM6YrBWp3mcHyELtj0d5
eAgbL2VIJizOn8plOqcxT5bVE35Ev9F15WWx/dP6ohxaqJfAd1y5PvBjpEdeEpEjgHhStYRbABq1
Ls2qwrPiR4u29dhfDFgeZP2G+rtKtHedWEkr/FcGxp8pwTNM2D9VY01JczNP8zGWe5CjIN+RkkQZ
Eu26rrqt3Ox/36v7f6qL3PBRVVV3chnf07RNkqiP0YJuZnfcOoPMNrmng+bF5jtXBS0XXx9Kb167
noCeVfAizEvrLBej+zSEewI7LauVDmwBGQ9VPype9kZzyqZpwi/REWos1sx5iWj1EydCpLVOw7Pr
fKpq8/bfaZWrZBM8kkZPyzRkRqArZC/k7erQ3xZzsis97eyYyHh3EL2qgz3KzPom0uxHrh5YBQLS
RwF0el9pqZ1FcYl3CFBKI/DNBocbMW+iUbsnnfGlRXvRWj5jddr2W9Re1iQnxf1/R0tUlRxOI0vv
LGrfopF9/d9OdDFxdQJCr7+4VcHxgyttVJxTDplQ3icQwcR70R1ydnp9forBB4jY1D5em5b+2eQ7
Qzbpv5coeja18STruD61pn/51WufJXQH2Q8i/hlXKsb021deldAM8HFXQ07mlt5umH0U/aBly1nE
OlVx73Llti31baoywNS5J3N5ykU/R9P0VrTT1/DHmBuodECaDmAK4g9qRxtZrcksDspQ3Zs+k4lx
kRaaW5okfLCW6o8M4I+R7sVplUPH8DciBxvtk1vr/maU87oZd8ppzqoWf9r1SKYYEObCN4OoCRId
oz5ZRJTe/ZV8mxYtFF61c6uoZxL6RZa/N3gRIZa6bBz40I3dkKD6FxByqE6725na+hTzefFccDjN
oyOVXi26y3XvMMnQVhMI+mAVge0314s5P6ZO+yvGi87mwO+piGbMwersgLmuxxxjqx3nxNt2NEyI
1OhJfZBQAawf09G8u4bYZP3OXou/CvuD2VRHkZt/z2kpdzmkR/ICbAXncfiZlO5zpBanq+C8JFCQ
1VJYpARPkuZnWouSF1kooxK/c8iedNDCovyVQoaCjntxYlX4P0XVj+g4w4qfZ9UGqGOeOppVkmBQ
lyNMimd9+el1EMzQgazOYB9jXOeEEbjKfsRR1xGA1cT8z7yINLeGf+iKnVhKo4K2F1eWKza6BCgY
ATEGPdNtDLN7o1/gJH6g+Gy+9j221c+qckQ9zH37pmnxqiqIsC4TqqTRqxN8Eygrsa3LkJ6nTd5i
YRvGD6oKxSteFmuQNKgROTc25cGZ2diiHA3sc5jOuwhEpx86B4dc34aG+/sGZEYcGjcJ4Nuk6eFt
qzdtiQAQYDIw8+yw33pKVAmkHSTjPeRVRa2cSgJIqvxnMO1HN7F+verGwPFjGsY+AYUoitAzLYZu
O39+WP4puXLyjM+4La61Eg4sfz7WnYFLGeOCoXqr7lGBY9MrtKPb0ov5rwBOTpdwuVm4VS2rg3gC
SKQd5Y7GjCS8cAYikT2jUplHQQlpoJuevy3QLwCy+Ou96lchb8R7GPhxB04P8AGqhJkNgcJ6jOVW
3B35UrlfuUc6E66N3IbfB4xKsoM4Llg/L2s7h/7fQC00tL7DMf0o3Rv5VGangcEjkD1b14pOlt3g
V/vMs58716HUG6+vR0TT49hTSGPSEueyJVJ3s39/y54NJTzSnHBebvOxPK5LgrGXbYc5HbodGApD
JE8pH2h9DXwmfcudu6yO/DT6ASgRKWTmDsrT0v4TiOVZ5SnErhp+/yxOXh75ZDoxVqOePTMNYeMY
9BmxvHZaQMc/XeRNbUNKeHDexWQ2NQZtag4ZQRBSJLK5enH59ADJPShu1IVoYYMQqqNA5/fJ2yrt
vscwBTmDYdEcGJL0z3y001mNkFBruAcBuJX/z8Bb+yq6lQM+m9M2niFb6bjsqh5dwpHc2QKX3Mvv
ctpHIk3XHc8F5S9D9bdpz/wEAlwENBBnhwEC31W+ExdM7EFeum9dHTgpvaHmREs/TyuPUVj+qQcy
6c/O1nuaFGgNaoM76C/qDN1Hov9k3X3jsWZsbFTdOubwLedAzoT81PT2V+4Aoc85EuPyJbsi8rdu
wdKMx9BVCAmdnQlPxFzB4i17I5IkcgO+8Mdg9i923/BFkS0jDI5Uz+n7EWsk9sz28mAGjyaPggUX
fwBQ+d5fWhoBiFjQHvLTaIybjOFn4qdLFKVWxPUkHjKFup1lB23yz81PfX9P9e+mA10b9sa9h6Ub
3fFotBFR7Uj5ATNhpH9VdcPQ+XvVUa7FHxJ5WeWftVnidE8j206kTtbJqUhh8U/eA8H2I2WKK2hd
YzoW8C7qJKDI/KxkkMDWwq2aPYr1FKdQ/PoymxgkAoRb7Y8Se4uFlcTJcAWK+ij6cW79HZjunahW
cbiHZM/MzYNo3VKpT6mvBfSt3aiDymAjHGfbvsvpf2dsB+7GvzyIXLBtoWoFcQRH0aZVVZry/zlW
ib08jbRgiROsMArCQtrLKoNtj+FwnIQ1ENKP1dx/Vn13p7bDLuqJ17GhogxEsbmp+SITa8wh+XKK
H6evg5L4jfILOqX9CcFFY5lDpUB7zcTFM8PIYxj5lmOHUWaeQVCTT1OYqzsz2qZNx4e8YMq9D5Ip
s4hyK6Z7kPVgLqpA8odfuYozMdAEoPCEIdVc7+CiSmKz/dT0QHQhkOijoqWAQrsn0T626nwn6bPc
Fp1NB5/soqmzEn74Pnremyh7UURWOz3NMYANlJmi0slh+Xei3CAa+AOD9AZbPPl31OUYXsQ8tp7/
5Q1fQ4SeQp57gCeDqv2E5WcPhDBM0pesRXnwCXHkzTzfLJr3Lk7xqpYWzJ4CEFYrnDcJNj3fZjHJ
k8Joi1v1vobpErwrsGh4lJjFTcPhCDpeoy0A5SThPsSn54FxYv7MXHsQcXiF4imu4UyRjFto6Oh1
0gLZ2jltA02lDgM0tQQmM1p/RmHc0Ei9V9zpixxd35Dic+vfVLVvnMXYiz75T69AlP+qaLDrcuJE
39SazXpq9yotbCLt+hwC+2T5OZ0MJL/z9PpXXHH5yaXlG8DCbIfGvl7A0UteqlOZo5ljwXOyoi7G
lMsmnsGEbVLQpEGcETuBbOq2SXMNbI6D97cqC6A+D3EbSb/mGmmvmkUxjnBkHJYp/q3rjYiXGOrR
cQOcPsr15aNYGChkD4M+nGmWCQqG3lrmQXa/St0HmhMpOs5nGDVpGlzuyT3/tVhoxpb82kZ7yq4t
167uLDva9YrbbV3sZ0XoiEaUt8Ukf8p5tzTaccnUb3XaiaFdGCG1Kj1NbXY5femiKiQKk2hWDFwZ
O5CblKAvmp2EYmJn5ITBNPo+Zsyu/p8KkgOZVMrZ72/EKsmGrmsxJAtjebJHfbZP4rrJ/ngW+rT8
lUwsGJXTnCEk7VlrAS9l0VkXJzf06z0Iy10+SKa2vyQhWfPoRRFMgviv4lCPub5TdHfXcESoOJ2y
qQjAxJ600KYvJX+kCrfTl3nfYWs9BF1xpnOX7HrfpBJmXOTXFKPqO9XrTBbPQbyB2b7DebHWDigD
n2vAa0WovshXSFJeEvip+tDP9Zf4yfQyB4vlngB/Eg51j3Jn4iPTIBxAwRcNxaEkfU/y8wUgWuBh
gmxMEKR+12mtMB+cENRofy22R63Belczfbcphre/lW9cyuEi1YY88iSfL/ECJJp/KnLTIyf0nrwY
6Wns7tVBOZnxoftrXO9N7lOyfYbWfmmgA7lQ7EyXHt8ootmV/k8NAwkV+8+i3I7oBskYOkbyrZvP
ccQD8esQzWutRPHzg2nsx1tP0U/yXrmwh4Nqkw+VNGJX05Tr32ams5Unk6JESUgj92B58d6PmVjI
64uD8UWOqTS9ejZ2b764lFTkSebIZjIFLiuClzFAQpPzG31PVnSfV9lWL4dztLDyrJGtdk+WO4NO
p0qr/9g9uQMGBbPtJdsumU3Hr34q9yFH5itthl25uzdm76b1ca8L5SQLbo7TQ6F41ynKUz6iTszr
Agog1h8WEHqhlCuRmBBTIvek4orCPUOHs/+x/t5VB39+m0l5wIX4XoIIbpH9aSFliVefI1EDYACY
pF7ldflIIukED8A7LVbQFk4boHGYf5pmwRMfpfxE077muWfZGDOtA290T0l1nKLpU1ZSdZwHSNWu
ZcHlEVLP/ainvzT/985mMc6tCsAkAd+L0w8i8EHPqxvZp5GdlyeVK6tF/jQCy+xboj4V2HIaUBAm
dmdfFZOsjGo/F+V0VbgkY1zSlLlHahtB+N/idrQl2nSPuBarxq2oZruHnvhWJEt2EOwmprC7N1Xv
INWsZgK2UQQQhwVLS96hJ4EzqNfNUD1AeXHUqywgJY8buNcM4yBhJDDkIxbmfYxzMsioAXFB12BT
S9XjDAqd/mB6wM6+FgGSSP4kxyX5Q5qR13QF4ItreK9oxYqJ0SWI/M8ntaWnb6D83fin/3xVGNb2
NBvt5KtFOk1XDQx4jBJ6UhZU58wR75Ho0F++nPZzSIgnlgEG21E7l8WWlsNfSZnL6+5IO3GBp0l1
TTI/8TQewRlvynZgimcmKQtqHRy7orqLad8Y+psOZ6AcxqO8nbzowbxtHRVOs/ogaiSOkyeIFiiH
UzfoOTloxuheN+MLncJY+eE3Gae9oSg3ogoHnDagV/GRtK3G00w8pVRvFjt6qUDi/Oet+z6hdV4/
tGDb6AqUJD8F8EvCYPZNj1kiGfK6nuPlAXj6jwhchoPdUFBvBu1OdIm8pgwq2si9bhwiTjyMsYKv
Shtv5TyJBoZ596x6+hUjl55TzuKc48aWdNtH865CoEVKRbAdf3iYI+Va87SvKcVDns+i76rOOcSk
Iyp8OufHpCwlr1oxywnfeVm+Dp+iNURt5twNJOgKX7iqI799o/dpI+Iuvzu8ZQrn73R4EQld2vI4
3so3Kx2CL0IsekXVit8sBRY93BpzxizqbFX0kkeRSis9WDRoue/KaASmrx1bv/1t6CQZy+FNVsSc
jTcPNn45athiVX2ziulLvkWulLB+ovzdKn/yaWKgbfd/f5E7kndoBk2Q873u2z9y8Mc02epGfi/P
sL41Sh6NGSZIpEJM4WzrZ8ilLFX9lYVa8zWD/jMCDEY3WLb/iUWoe+x6A7AnSpPdqjPCB01tvyTv
1GChRE67FtyjdZ7d8CwmmKm856McODkOoaGfw6vaWOjyTW9BeZyk0gGzQx/+JjeF5v+mHfkiyaoB
unzzvQRkVmDP1peInZ27GyWLXiP+r5agQxUcXBL68jd5rY0I/S9rdaShR1YZPuWYFpYZxJX7U/d3
/9WU3Wq5zFUUzHnxmkwQCdUHrai+5N0Ska46olNvzFo5MDz2bJGv8lx154bMiebwyvINfnRqPluY
xou6fo9s6Jv0NPBJQFK8Bty5AGXCYI3RdWlFj705vQ0AqKsq2pSqAfuk+uDHr6ZHDR3vZbK0cxQq
r5kV9Di6YgSKEEmqlYTpl3RbF28c7YtADET5pxgWz/3K8KcYuXCk1hbLFc9aA9laP+/lfSnu9+jD
00CnCA3/D1TDrntJN+OxyN9nTb8H9Q4Gn7hNLioXcLz0Zyi3taSOyH/XeFuEn29eTR58KT49GBFG
uFHJDN+bbRmApLqpfO8+xEn3puhrKdw/lVEao41rSaI5ratvzb6dKajUHkQldX2gg+GV4ULouuUY
EaUymu/YTPZN3yd38hFgs6QJnUNShOTfumc0E26Gc5hUEpr9toWTwCBGhomWqDv9cJk4IzfeSoAv
L+ZmRdkDNhskqLKbE51IxGBEUeb8KZsj9+Cn5e3cMohW3pQS/nZT+2ZbTDzleeVNBGcHZ2K2t5G+
a1QVZXlkzSKaABwUNfzO3xHZR6KQZmEMoOfedaX7bCc1gBSuaZntB1APOu3IxjRszhInb60mZ21m
JPl0kaefpvjViWl84g7lTq2FBetpuk4i8PXoXWizTurQ7q2cabBD8Wd31anELXb18CFUAcvz3GKL
hWkbhsNur1bwjGXqUfLImUX1i9LjQNeRGsJHRMJFNPy/Q+j+oNBX7SwHtidBAwiAvm/oCBh6hOIn
n/tg0lQl/xdbJGfbcWngVxmeRrNI7K/gkjF1nvOcqkKFb8c3he74ISV6vyP3MMS3GIM7qRmFoK/w
gvJATqrePMKNA/vdr2s8VAL/oiggx1cKDmI2RoslVGbmCTnQSqye+fIcl/S6ht2vmDXDo8bgMUIn
ah7XFNOabqXAVYOrY87Hm4RUKusqZc6KkmVzlKhUgoe2mB8VrbmW+ExSu1IMpVT/aNMo7WZXNePJ
FBIY3VgGldcBU0igVetuJbki/ddtprxKrSanGav19fd/KWLpvmid3wo2Uwp5UjeUxI1t6y9JSPaS
XLCUECQxIj9rUIuhRqhJiUH+Jjcr4YvEfpp/M0TjrxTrdOANUuS1zS8A4J9r9VJ2V/9J4/ZPvBPh
MncNmBqSg6BQDOgn3NK4WpNGJFWkliOV6UKbITxp75aK75Ke+sZdq0ZrHRji+6S0yAeThCHVIvVh
lA41jbD6TMNdsd59VeDI4ArJO0S4pKosZJv4Q5DEXa8QGUi0mLNU0W4haRs1ywNJ13U6rWP5dDtZ
A4Bu90WuIAUZWYsUjkpbIy3MFtRZ/ifbs6jtvkn7naTH17WVgo83AOgeyo81xmPfTH/57MZfeU4p
JWpgNEohmIroTcnwmQzvb0342XV+Nc7Gi8SQa9C4TO7LlF7WJENf9++SaEigY3Iq71kuLleU4H/K
wq3ddPsuphJKAl/KR1Givqd5CT9Id2tW0VbSVrJjsmKecBYyioad3dc24EMTOWXN6ll51YHaynYm
+bijjrrXqZpKpXVs80BpyVYJ/0LMbDEIrXvlMc2V72Ugs2e0T+uWA2J/7RMaSf/zWwXYhXrY+bOy
F2O5cETtLPl2xjc53PISjf1BpjoHiXLFzZHTGyrMbMENFtOaugh9tPwyEhmO87NYRTcnjbR896r6
GVG4h74Pakr1uB6/VVFE6t3i2V/iGtAhTkEQbZVJrvtbV+K3mN5ncTH7aXmZWpoxe+UGnsj7tcoj
3qEPpWta/cbyFFIXrB0pxtBMbh/k6w3tnwU3x/4OrA/sHt0FMOet6ja3od/RYttdpMAfTaBy46NU
WkRrlHb3A2202G3d0q6d2X+QLKFInpwsSS9WygwlRAfRDj4NKcg8PPrq8CkwDt9j8E7zLrvTxCC+
OC/yKUq7RGXlq/zfrONdXky38rcVOwaWIHLgc+ZeBLYk38b8A2DBtJf5p3XH5OBO9UsYTd9NFu3M
wt2XMLlpQoPwKReVJGWZOK/eDMEISkZuTV6Xg9MMR3Cv78ZusueTVOPlcMkfBIsjWY3l0nvphinU
b3LGSo0aPffCWIiTfG/d6zdR5dHKAsBYAHJyXXmDxCwCqspk2tWQ/VObAH4HNfyWO49n76mDUWsh
9y6LL3ukgf66ke+Wi1hlRg+Hz5tA3oiRk+TwWJUMt25oBfQodNdsWxFICspBQtZyB9Qx2cIQFeI0
yUC2yG7l909VlV27RgK2RD9nlOZ89FqWPkR+digIvWghu6VmAf+vDsQwOdM3d/ZAH4PwzqnyTdQC
0t46R8pyHVsObYYu8tSeJHMVGTQqbcx82uMNAKYFRiPBeO6+mjVtIuQPJc2+PkCjtzd1rzJlGV8Z
gYK8iDKJY+zyKLpteuadHmOwhiEHehLViSrtxn8/Yb5+pT31X/HdGd5lS+TvIhbyM4UFdHHKp8iW
LSDpPbdUER1ShYNMx5HRaXeCpxGxErSfqG8h2Gxr5Vn+32vAW/Ca6A/6MZ+brr6lqWLFCIq6Ed0v
KsRbjIcOUI9Y3AbuPMWt3szCOUlVVF6TmolUR23FeNY4YEsxwMxcr4X9qjAeYUzfis0VHbBGw41a
HjSQgXxW5CWJ7b8+G7aLO+0FeCVi4FopzcX9rcjtklmvkJ1BscETo9Q1AIgDK1R14R4ulW0ysKhi
9Lxll+X5PkrLg2+e2OxPsQOl2Bk5RLQrRdcwnV4vhXmVFN5ODJuE4PKFcljkDLQ0xvUsG91vssJS
8ZCf8hbP924aKiFyvAWwJwgAqiQCFthKFliqLfFIoq6wr2TIW0kiQqRXCmaaJCrj5acxjcd4fKW3
m4I6VoE/SQlIcplmbz81IcwV4iTjskrhYtDwkYy/obffYsU+yU2KKmDcAXJiXS3K8GjnTCGclFdZ
SXlK33b/bEs9qO66gfL2MvGpm1iw4vzv46r5ZsD6LDbIrkbAnY/FMMLsVPzVUfhmZ+7zXFcwTUqR
a1ydBgdmlWVkqBh1EzmaYnZCqwNFhyNSXUCIQf/zlgBVkEWV+xRxH0Uc3Z2l2J+yccP8nHnKh5Wm
1/Q4MXSl+kbvis4lZqGpfHqlprYhYbmW4lYlJ6bSbTmu89VA3ANcLliBGyQ7oYfYNY51J6Zbcrau
AHLKfgIy+w+8AbfndR3NDwISo9/jKPCkaEqPbUMPKpgwZKPvGYhSGVeKTRkFj0OApyaj6rviXbST
7oirYT1L/kFiTDF8Gd2oXpe892YeiMWZdOdTb9b8j2RSxPkFxr5Jk+ljTdbwkVErRE3DL8VOl8Q7
pvekPTIxHOKFsxpqX/9TkLIKWtRcrqA9O4lPJqsrGpIaF3PF/Tu/1s8dDCnA8OeDCXaO/bZpHzN0
+Eioz4mUrm4e+fMohrCAqoGUqERiUdc0sPobWdFVL0mpow27jT9Ha21KkE0rCir1CUnC5U1y6eLT
eC6+sbOE29Ev7qWaQPPYaYxxtau8eI+Ni2g1OUetO3639pss7Lp5IpKLEQmIRYpmS0kXf1+szpnc
+X/GjfEcn2bHwBHABKpyJ6dQvJRVwVHQk7dWhren+klBb29ZzoeAvFfzhwYSbLA67LROPUYZJ0fp
LpoXvc0ew1nZNok0BPqut/SkNuWNJL9kX/QloqDyz92JPHtfWuZWLin/8tYAPktyBMIKhFNWtXXN
R1cvr9fT59Bnm9NiRwwhuySPucoXuopOUXiZ/kKj3SbpuH5UPj5yYNXaeZ1pKhHZkwOSS0+pljNa
A4XPkVKSd69yPlaHMa43ckXJEcaJu4cgay3ZyIlcq+IW4xYgzIVxmK2RfYJ6IJCSad2WL46V0Rfo
7UdbwcunDoIP5WEp5T3KkJ6WWynVdLZ5GMjYawyMT8hWEaXiOUjHjHppmpo6RWQFsQt2qp9eRxZa
N5ptHwIqBR46DcWTAutcLLYfDkmWcjz7mFDmCxNblQwZlFkvJfRo5nnAvNqonhFlJvNUaKd7rifn
qmhflbL9Tuvk3Lj+Yb2WjcTTOgI350J7CW4Udtgtq6fCYmxPMb9b0GiqQxV4/QKmj1hL1W9Kw7qn
ifK4CP7Xj74r5iBRyOzwE+XBQiYpK52yjW+kdik1dHn8tTDp9T/teCM6Wn4Vr+JjGNQVfrJEAzpy
2bDRx4b8u2jrbMm+Mh3Sv3/WvqZdF4aJe4HFrDUyMyTT1lnvckFxBwSCR6nm3SeKk2MnCkiOo5hd
SNfJMeUfUgCV95VQyOUmWApSmWJIBEFudOWNErt3EjPI5yRiBPV6m1Y1k4TZeVF98TgePOYPuCAq
CUOl8udBC8fgT7glyj85jOJbudm2zpqTPSW0wcN1xj6IxujpERABFSxfl96aOmP0Kji+/qdMxJ8Q
DKwFo2uSt4//wYzkafLIeO0iey1ZxgXcS87CyJ5pVbNW01z1Q/I0zcnffyY9Cd3DxOuaqTEoq3kz
xpxh18Rn0XIRV0Pu0snew756F+tCYumWJNxOjoe8jbFzfwDvsTnyRtEdbsaIAU8HmE8WQHyJNnus
MXUCwhJ9U83udTui//uKnmnKtjFzv/Fb9Di7hvoehDRqmve6YbSqL/kmuRF9tG5TsAGm7UE48f5P
qeJ0heUhpyw6lvXjBEy3G79Lbb6QGj+w3kTgvxIVitvnxTC99Mlz55EClX3yo/a5NWAJFT2s03WB
lKs+yPumhwWbJyHGmNKBeGN1ipp42MNwuJUKo2gK2Sxmkn1BPyw3Q/PZ6geZrna2oBzqw7cCMIYA
NpqyezIbhtl52EJfxuXZ04uIo/xboU4i5CLAjgInS6hcdzWzuPBA5A0r5LfoBZUECz0JOUH70kb1
XdIrNugkRRGu/9IOjb8wliO5kS0Xv3Vw+n3fTdu1Kv2rhPmP1LvFGgnmMXwoDf1nvS0zm49dldzb
tJ1nVg/glhWC/PS80eAVo1Yohl7qtIVkwMktZ3Na3VQclg2FFtgo4bh/SHreqpkL0aCRgnNf7pVQ
cfa6r7xAeqxfd6EPOWapwNI41OZVpdd/VmQVL7YGB36i7vOq9J8YG0UPgMLECqdwb3oHHinoGuFy
BXpjlkcVWM+r02TbImmaG8dlErLpNcl1n6r5Lh5NJkvo864dwbSFxZjsFb9RIKXuN9NShK/QySNp
40sE2ozsjAt18NY0wuquBBqvA5GdVWX8iAztz6o0ZV+ZGXyGwNduyqi6M5lFtp/8VFiHDciN2tzd
TqBQJv0e5N5P0z/pPMAGziPGrzDO4iYZ/H2eg0bUxyp61cZ2kzjwrjN0mEYxqEsjizY1PxtMuMG5
aQVyTPSz/Wz6k3mvVRMort56TjJFyMO9bWZ0b7k/WFsjB+SoNjdWUumQRSTWFQEfRK0bRymAvndv
Wq4315rjwRlIXwg9+AykVfTyKxsaY7OE3SHJ6J4eneU26keNKJW+EAJ/Hw6g53YyntuGDI/NSJ1t
KS4SDA7ZNcMip8cZcEqpZddDW58zWLCyaobJTWWtGcB4DWmXuqHpdAA0PVwbLeQ1+ZiPm6aaB2hC
XSroTnJnzBRrbbMsbmwlsq9mhtQykAa90tEfao/hp6F5150Bu3yRfcLwApVZYTzn2bBP49nc/B9X
Z7bbuLJk0S9KgPPwKpGaLdmWp/ILUeVykUyOyZn8+l70Bfo2GgfwseWhbInMjIzYe22fHGg40N6z
7psjX9d89U5+xUqoQ5rHaDnqxtamfNOG+Y/pTRfSqgDkJaYMjeZVMNROs/Tcu/W0RXJ0Aer/qkMh
3PTeyDfD6Be2cxhV+rdsEtKt+uIO9DZfO/9l4Cp3n2VeQxmHDwpOk85qMPP3FdarFuPyXFoBvRpv
e6+9wwqhjJv8LhhTrd8A0961afUWreYXExyIUuRUcCuYPpSoyOvzyxLhwxQa6wPJt2tgSYJDlk5y
y5zcB6oshwyz84I/dxnEU4URe9To9eQC+b6Mj5nJRZPDLkhmjI26dWwXYzoBjWWVzrFzG7jQgBH8
ToZOv2Lbpikzx/Gx5w6I/SEYrN+EKTu7DlPg6nY/UayF05+4Xy4e+9gmtXq0YXWDEMyYDlpjAxKr
6ovnItuO7FnbRT2LaRFJODr2QuhE2Z5cPc93IoP8F7EibyQ8y3Al77sRO5SwdejiWrURpvMxL/lN
rybrlMUqBHSDLUTVhKIAGNcHI0gGZ9xMsflCFDHIZk7JaYRpMyGEY5QTgComVSXDT9qShzF1td2g
4ZaI63jbSMSZOlj9RZV2SDoZOIkWaX0zDuQEN4ehKKqDphflxi7TCT/vs+ZY+j7lN8NZQvOR32Lo
QNwZ2jzvJ0qtRR9xSlWgm/uhl/tIH+YN4JE/yz+jmT/A0pIe4VokpECPniBp5N24w7DNpQab2VjF
auY47mqTy8Ut5X6M14TDDCVSqhlvI3bI1WiqYVs+NQt/tWu27oZx+y2brXZr5WTqElCh8MvOEWPF
32KpcBfO98ovka4sSuw0Ir7Np0rNpP8khL0UE1gEJbEmNuO1cJHrRxOEJL9By5jq2ADWsAGtLgsA
n7oelFNt70aklUmXIzU3yaNBrbkr9V8WjfJTZA/hkMMHmIGMBosdv+j9MiN7N4qtlc6M8t3F2/q2
cUYhUh29qMV8m467atCJLAI4oY/QYs2BKAMPBxqXQxY3/V0Gmu2v2bKT3DhqgrhJLIRV+8PG9JRP
9qxOrzlzK9ToeE5s2Rfwfv/5EfaonjinIn8zczs+5FmP2GAGvDDE8ykp3GBMmhidmPdU4zw3G8iT
vYToOOd0z+ve4kVO/a0zlqRzXtky9Y3jMl3M8bFt9Oae+Np1XBv5CdQdlLwL/mKJ56XXDGYaZQC9
ewxaR39zFP7wjH2fjkCU1C43OEEURml9+kqDFGk3t7Eo3/QR9QBJMCLPxhCky90RgwduOgHk7Kh/
oI+h99f+JzmHZtCJq8vInC04fmUE6W+zqEP2SGo0IUCzD34dcfyDXn7Zwt0xVxOd/SQarj/X5VIT
AJPA3dhY3I1/VUQycu+A4mo5IUS2vl/Y8VNpMOEdCoIbIARVyEmo8edzfa3RAr04rsMC700HpIhE
a0ro7dJBAWhZ4PL8Qh0HXeya3nqlC9hw1U4dULiTktNdf5BtFeYUlZQCvtwDuv1KWn7DEZqFVVLK
+qYb+rb+0OeCYRcNvDDNnxynO3gm4azu/Gjkp65N0x1/NkY+o//VOzZxdKX22UZdKOcamRijPWeK
/4AHqsOmfCvi3jjVRW6cesvMtsrWGKhl06nuPZabAWKZTaa7ADwwcdOBqa3oGwBP8XNz59lefSo9
82BOy7jHavxU6bgpJwECyAFpyGZpAn7V7IVMJxDsHNY3YxL3R0p/f2NMilTqtFenn58DeDvbEOQM
rdFs38lI+SgtkIwW1mfV6790LV6CpQDcq+lg1TFKaXn/UY0MEpibDUSiwpLLK8yUbcrYuvUbjqel
SdjRy+RUYjdmzRkYBUYhktjsVN93UfcywjjcJnn+nPc50M/1TWIa6gSDB6tepr6VRTkKdeFmtzhR
jOIytNI6VmppT76m2lPbZDeSFiFlcgDqJUD4PmO2P+CYqsRpKmUNhLc52qgVNiDGGSgbCLUMKPhh
vlGcEYrIfMqzZWt5nCcWpcy966iD4WLn1zUAFQUx2Yh3iib86XQ0DpdClLBcudSnmhpDXmU6y+uz
mBVJtROmdh+XQYaU0+yE08hU3+x1Ruolpl7HrDrOb1HFepWB0vErakU9Y3moqxPY7eo0VDZtJIqr
fCY4Ixsnc2Mk7tYw4DtOJVmAVZkRQlOc3bGHeEaJaC79l21yvZFAcbFQLdUNe+GYwQeuXC6dyHrL
PewFtKV3iUluki+uCGSQ7E67pY2CcdFfCo9wqZIItwplwHqVDLXLsaumVdrYbRZqdcFAYVjgk+qb
bjIC1gkKjqTa1Dhj5zkbwgw3y1azwCoN/+KVKkZ+SbLD7Xo1TSCTgNGLvFcYHH7updeYPejLgf+w
0WbIiUmbgxFumdPG1ryxKGO3iSA8pVp7i6MXmF53kQPYq1KcTTOH2zu1UPVkhh8mujTm/CWXBRND
X304lCdu6+2ENFfaGftQEhtm4LZpOJM5wQJoXxAC6wBl5afIoaIMOk+yaL91hyvbNzWeI+sz1XmF
et+/NvZkhW5D+25FMVrzNhIUJjkxUHXvkBRAPmWRnApJMKP21uTY3Dczt93JGArYKFM1ADU06I9u
fx7V1k/VP19l97zerhy5+n7ezWXmAsNZv+A/3/Dzvamu8E3WT6ODNE/Q98oTynUjsdfXu0TMgL6N
PaPMxsPiN+7WWdEupuG/6OP0EJM/wP3PczARytmWTUtxTm2Q9dYW0MC4VR0RGX7fblvIxAlbw1zK
OdS07qGXMT2tCWlMnXc9mZI0GmW77+iEGuvK6juELFHco9axx1CO5b8hdZ+kUUTnOEn2BN5Br/Si
72z2Hxf/b9fheIwyzd3Hy4zCFFjD1Fk3dnGxKctL0vovtYdeqkHRlC71oWOzJ4otOXQxk3d683lo
LMBLKvfEVtDq5W4YUKqUY2eTG5V+5Jp0N3NshF2tPrxQ+VB8bDn61JVUOrlhnuPc+9WSQrbBp9qe
vNLfWiJy9433GtMN2XbMGTcDMZGHXpCqk2CwsUZmwCD4iate3MM84DcpycfATvNuk6zLidjlINnA
3Z5oFq3G1kBfLPuyCBavctYvJQJ9FJ7L2VH7fvbrs6vbKlzX8jnWky2xY9q26HVW+ECAvNxWimkh
Tqh+G81Mk2MLlFL+2HrkVPTgfnIy/Uw9f3YbPYdG1Xx7tbiN8KtwCx3SsaWBDLZ4sOPnVrxkLcF0
gzADc5WBGaIySPpYLjSeLrbnB6MqgVN3DSxyVZC4PHjborbeNAM0V1E2V0fXnsGik+xVsPEvVn3C
+vNezOOrKrqPaCyghxbpKSO/mSUGOX40o4GwpuZmKEr7ZT1tQ0E0IeYv38KQ84ZokrL6p6dT4CbS
CrUmgoGfbzWnkoE+jBcdpPYmquikggJ7nGqHYk0RvZahxEWRss21vtnOcnmt3YTnQluhaNl6uKgT
P1ROs3emtDsZWXxzOf+htBIc0+p43tpV9CfVlqNPnlTga/mmEv7V7KYuZBz3JcYuIRMZDPti2Ecx
pAGWDxTkNRGdSCwDkffedlpSmoV05naxOJRUTodOef8IJanzaCFWVVCmIqStuR4aR320Wu9vvVEP
pKWffVndx9ZDIJKDITfah9okSnCahsd2tJ78crnVsL82kUv8BkIa+hhhq1tEhLTgKeixIJq2j6gN
Do2majhMCJG8fZFPN5KzT2ru7o1hfzh+dukGEGjwVtj61bm0Tf5FT38a4IoaumT6PjzMOa5OIgxF
V5wdzX5AEAjlsFFNEEvvke7mhqy74dE0+18xvbttTdeyimyKANjNdCyMsBc891GOLDRLnfICVH/Q
nlICuwzJy83spo2ar1ISiQS0zdjoBV2AoW7Pi/bpkveb5tWlqfJrY3jWbvTjdsMueXg3ZgSiqZn1
3KiQ0xz/mNRzGjrdMAQk5Rj0HxPQSdnAP+54/SOJOoR6/e2n0ThVgnzV1q0+CsfZ6h7ox3a+i1Jj
SM69njZECTUEcvRZzJZE43mzyP4R3X5oVUA3ccQ+esI7AjQtwnbsz7qDnHFozlqG4afMo0eSdQf+
bH8nUifMaHNvdFcXQRWTC+IaSg8Ws34v7fapNRvECMR+lMVcMn6oAy2nllNc3zt+yA4DENESCbWq
+0/X5b21mquSzj/Devc7CnyOGI8Ayw5+6anQw4EPK/tiCdvf9Q2hkVmsv7C63pbZAXBGt2wtwQZb
3lIbzRyDFs6TTbaB6w8ycdi+14fIopXR1SDpo12TtmdKKkdCBAfYohi3IyIhkjBADtNsJMWhUbBY
KVImNl0CYGuiGHBYEg2LP0nvnicbTGViYQqKL01ncppI5x16UfR6Atpg4+pPP69XJCvqLobJRb03
1kNh6asPJdiLjPZGWtShydk8uq4J4AFtUxvImU6i1kbLFrpbZn5ry+jTJU19qfO31kGeklVHHdPP
ntNOe/rvG0Ef7P98+POJ2tZ2lRzsQz+OZbnrZNeT9EhIwHYejbXxXv/nsZQe+Xlp8pT+5vouMUwR
2+DaI0pa6GzT7DennzdeOexNIP4H4fhPSpPzweLVp6lNE1xZFTqKU+vO1S/pazdHK16UNaDr85yT
TIFt6ZhMHjGPJqwn8ykrPRxrHRFdwkp8wnglsHs3KsIMpqNvmthxq/c4BRo4EqpIBeIDkWKSBcuG
3rXb70kVPSymyIGnUlBXxqdI+D3AnH5x2canxtFC0VYk/rjwMIekPIIFzU/RM16xkjMJ5RMAuHRL
EsCj7DrtblpXVC3kOowV3Nux/iVNjaTROd6T1ZcdK5l4RK5sgAVP+7mfAPFjRBw7q+VkmwPsc8MZ
ruNIGNW2HcocNaLxpPndS1lUN1KEcD2o+KBNZbcdlND2UdcD+rXSh8WSZQgtmYETd+xGosNbHD0/
Alv/pm44eg38E6PuRRDTZtmorqe+t78jo2hDPKtwv1LYalr0BBSvCZKpvlGbYd6ODRmAe7E35AW6
a2l0k1GRBjKqHtbsjzVPwPWqx7qClQZ91HCjJ88QTzpLLvqHxz5W+2py9M1UzG9M9hoCsuIHv+OU
OUdNuak8/QvBx2djfxQ6NSHiX37B/jL2EsM3x39Z7rXOCUVTojbwxz3zimILc1cs8MSVaX8tNtMw
b47/mab9kAtyjfCfhTrSe4qB6S7ibwikr6V3aUf6TIZPS8wpy6M/tWeg0fkhs0OwrMTD9Dxto6Rn
Ikasihbo9bQMNePVs6tzoaCQ24ouVG0vYr/+8MLurkkLy3ntLhOJ5l9ar7vPiklGC9lwiL37T0xa
knZnwZh628GRqLqk3NYRAoY1iyjvqC381rxPdrXz4UwdzbXWV7EI5yjeZWPzaMvuJPVix2xWEAlB
ExAqGvc+AZtiGn45FrPItNW/G4TWm5/nd2wE/jWHkCPT6YKBVY90CvejuNdxfDJ9bTm4jtfQhhwv
mmj2dj9+zMxsdmYXP8W9Fm0nQZ90Aoy5ses6u9gGlO8006+U9c2JyAwyb7OaVJmuWw45tuSw5ieH
DcjGzdBH485YqunCxv9EIki171V+gaCdBF0JvMhTRMFrkf0S06XfahonF1GwDgmEzlQu4KJdvyS0
3V/o/DrEviBEt+H9F980m/OAiExjsbzrnFD7y6SgIzc35A/pJNxFAu4xGaxkWfUGccFWz1Meyd9l
NdshGmZSTZkRVtC9VczKRB5Rtmv9ZdrM9uA9eGyrrNsjMoD1Q2Vkdb/nZEMnZH74+YqfxzM35zBf
F+RT8sVaMK3R2iSFE4gJoFvjRgvaSaQLBwllP7jz70ER72mUhvXw8waqov2f94p2TV8kzmvz8xg5
lTO+o+b6/762WCgVB6/FW1c6Yg5+Pt2knTrPZg4y0etb5HP8+LH3P63K+03aKNeKBJ0+ESv5YKzv
/XyIQLi9OOQ7/nz08zjUC48YbZoQmGvAuXKD0FZfPLn7z8fkyl2qJLaPs24bD7OPt2aJOW/Og/HQ
GzEt4NRVOi1Cj5Ts/z4IjgeoSVYY4c+DP9+cMjFxqeNOjPkc0iVWBJKeidO4/uS4iJo5oP53jlqZ
I4Jcv+Tne7lxxl2UkAxR9Jb/kNEa3WrS8gK36vkLpcYBplo/M3DRnpqmPf58wlzS6KGzEW4YU/P4
89DP9/u+9SWSMj78fPTzuIpIgyH/RQ9+vqmuRmtHdCSR9//7Yy1jPAJayK5qAdrKMp5cIPyS5TD2
1XlYg1k6awZDzCdTROMgirvxmRVcHZuy5wye5lHAKbm4iGg+ZIJljnAzte1H+4Wc533a5Jz6NEYD
layeIa9Qctegje2mLnHqocJF97GzJGwJYBtPWts0uzjCPgVYVIB5XpCgpxUw5QHqZZa0BwV9ZBOh
Rtl6ev5rIQp1tFpyOWhekfO0rQXT/yUnOchIntZCMsupUobM/+VE7qMnWViYpzRpf6Z1flSEIQG+
b3fxtPjEjAxB6+FKU2XETZJemHePK9N58go6Gj6th5KCnWSPh37dkzOC6hdDY4DDSYZ76lljMgKk
JA7JniC5tj6NHl0YN3Kvddzv/Ci9GcK+Zv2wG9UC5yePHwyH2B1h3ruIyKxMme4WHcpHRHgUrhCM
yW1Ec8JRQL8FllWSzxnxHIuYqr6Pl1ubZXxX48E7aLt3o4BppQPRSXFsWT1K/cx7H1LiTXW3PhZ9
vjen8uAnT3OeH/tR5AfPjg6Oo8Xb2p7xrDAK7mzz6pbdoe+6DzPxrq7yRqK42xNBihrLNOsgw/ZX
FzFsLptLkZvvsXKp83k5OXyhPeD3jadHxoCUxh3W7RJ5IXMHJsC3bALms+ScoxD60/suDkDwy4G+
TfszPJr0Bx/GksUpKOT1tkySb1oghOY03BiyvAq3hhjtvgF5aEN4PQhaKg7rbcdaZsczzHV16xx1
SevfZg4VbyKXYUwDz+36gyvFAwlNTVCo+LE0fsuIhBoi5hMC51027gnK6Jr767dAoCYau5vIIGsz
1ec3MapXWJk5uTBMiFQvBmyjWoD5noNwXX65XJGJuQ5gi8EB8Zx+e4VNgiSlFCFtZAhWw3cyG7hw
2QCbihcanyCnBg1+s+WFbNanKuGE5A/04UxcOkGNCZ5fBEGSDzY1pTWKsBENW/fXrW2xidVq5Swt
1BnL3lRTUJWpOvagyxRz0GZk20zstZntd7Sf59249PuSwc7FEXSCBvtttpjRWwJAxdBeOpE8eX16
NFzssLiRpnlF9BraG+E1N6PLg2qcoagUR0ZfcA3eK9fM0O+pWxwXO8aj5wEAycajL7Xze3JAi45Z
YcuRmMCU96lQzKTJEs1e9LJ5JnNtbRS9eXmd7jj9omNtBcdOj4iIbCnp0CWBNuuvXWPfCXTdNeZw
isqCUQCQXEkummqMCxMUP+CeY64vkMeT4pkvpwLaLenZFAx1c/CUwv/ikbzRdI+urHEloaNmMd23
9fg2qajFejJ96GkTeLyI6AnmnZsNTMKnrev5IDks2H9995nD/IUYm1xdksZBSYqHqDYfYrDirl78
szt1GR2r5mwLJRaqZjpk/VY3caXrDs3x1quJPouw3dOgIojONjKm7Vl2MSwFjqVy7Y1Of+9cWaDr
1eJePa27FaPxHnXDHpSuOgLwYSxQfeKYgSxe6y9gccvD+DIi2cVtAEJ0TX+wzAXOtlO+ZVTamkfz
fpIVNBu24Kq/YIvN6dxQe9q9B3M2f2rp4EpnPoqcdSSZEzx0K2G+qtR9achSYiyHoYrcYbtd2KBt
F7//28gMy4NSeCIAnDEiTWGlup2/pvl16iq1OMjI/YO7DWJcWd6z4/kvkskuE111g55PCthtUe2V
/ZD+DbTKfeY5dzVB5akXsghU/FdL5GPXMGnwdcaGHvFZ69WrFbTHChLJUsb1sqUDDLH91S8clACu
eqUtgd6TPgpEcP6/YxhB2EBC6yQf5iAV84eHj4Y++iNBovh3CEjcgGmkICO6QUZekHVwL+1nLiqk
EqStSGltFlsj9RvWOZ1UGiq+9Z7qHQE0bUL/jBziUR9+2U2nAgInSSl006bZuDptz5LON3im+c0i
5TrB6dXyT/U6b2xmnWTUMCxaQEATdab2QzLIwNbTne/6DxVjyY0bq1eqwqNrMoo131Yh0hwTTuw4
rheSpMestXk0tOrTd7iwe+cRifabMtXfecFhJpb80MLTcFC87k39ue2RChSfniy48Lvpiz7eQx+H
lSs/KfDO/egex1iGjj2yYeexuwWFfXcRBi25vNtulmNoZhqXzeexA/uorBZDZMFimY03GEmfef6g
1dnLpP9xmgqJyFAcY7smSEcHwKF2vUt/HpnsLY+tvQP/IeQnAPuw5l1dpx+eXuJ6j6EXY9j1Od7Y
8W+GpQfbnfkTDEKdOtm/911zqWSOSJKMSs8tzzoKCycWvxLfeCOd8pctuTzEij0n+n0DGfvdn4YW
FQKvxpRoX3WrffScWxBdwzLJNgX0EnIyLjkJ4oUxMa+aL2grToQ5Y+K/l9lAYkvXv9HkBSCVvln0
aLaFNO7Slr8UWg0iOvGoM2FvZP5kNdpzZeBISChZ6ha2DljiithkuXxGNWNOfrFjD2V4dI0vETFn
S5n1JBZFkd3cSQeaQ6/4rBt2zBY0fMXWQkwVFdTemetd7hYkqHTNQbP7D0DYDI7M+XN0Ok5WZf4c
GU1H55q+LFvYdkC9wbGYYbrGZUUr6Wj010W5oczOGa0/XadBpwNZLxXhnWpmuE6G1K5LDbF1piGE
7GxvaTjr57J/nSf96gt2abfhmXW6nqhn3tGy4tSb+tuYOS+5inD42WfKkzBbhhsjpeoax5eUbqDH
SDOy743wHfY5cYsn+UKF/GDEihYeoOztWFuPM/euUdKlJz6DxNF/BJl2QavhmQIxPjbJLdOEJLd2
DsSQv0+wDzelo+2mqL24qMRRmVFXjpyK2955NWxurWJmfLv4a6xxYb/FJUiyKmcwjcnnkz70sQEA
bmZlczSX6nWh3TXVVX0Ya7DmVnOyEo3F3n6TUmaBbgzXwQGghIeCwgpVUz3DIkiTLoB081YvnNPb
ZP7oyGFLhuq0sF1MbcryGIfDmMsd7ekz7ut2k0++WAPYMUah5qXn4o2yR3DVmwGnSdBfRGNWyQ1T
V0QkGWaDThx+2LTUljnETpKUjvT/UZZ8SA9C8EI0wmrNMKdVaFC5by7fQR/DxyoCb6Rp5zMy6XUI
sctH5wEyElsfrTmuQxof2cOi41fXPPlZY1OOLCZx3E1z/GwZy8msq9+ZcLjDmC3XJQ4Iw38qNO+7
mCaPcydiBoBR1K6jfGXs8i+hFlh3nI7MEo/TvKC49s2XApBI1FbH1BsRSKDWbjQudhHvi7Tb0S94
Ivl42ZQLrjdryLZdLP8uk2KiOH+P3XtvDIHGhYdzYHGPTnuU0n7ULKMMYMNWIeM3uGk2hI4Iycp2
6Shqqsy/yZYOAv8FsaYOpnYlMiwP6nmNryoLNzTt70k3PxLTeY+Uc5FNd+7L7nOwaiSyuKzsgcqs
rz6lzdNqxjY+QLQjlkkEjlVmNBZW4ZKTkNsxz8+Owalfy/VX6P3hUMpb4laox3Ic3lTB01ze3aVA
ZLEOmL2J0482XHJzFCAet21n9qwSnO5Kd+CIXox4gL8Jt3yzbesQVyRSeYgC8Xw8am20RmGs3V7b
Olp2zgQuB8NoFs9tp1/SGWzfGLm3pZlvSvX1xZrEL42dmpzJayK5zJYhZy9CjskF+Eu25oOmHOJF
yPqY+uE76v03TyShbJJjNJd/U3Pm3gai27O1Y/LfuCwWobZmeQnV7Xsvo8D2H+hLnmfgLpLIBAqX
CQa+xsCHEL064lYGRnKN3AemS18ob6mdmGqqvzQYt6XbXaYif9TF9Goawyc7K2nBh9QwaNcu+FMR
S7gJ+knNy08+uOiVohnRdhKVXWy9amRGEYME1oyD2xafjZPBKstoMzJucAXs+yqbdkNJ6Jvo7hSq
T7la3vxYXf05OnjZBACl2+Vz2rEIDmd0fiGCwouoRxOFHpWUZhTvuKo+zUjtoyzTNlJfwszmz0f/
SLO8ITaVWbpWW/Q91j5bc9R9loUqbU5QmZA5ZM+51Pl741fkhZLGG1llAFwf9T7hqIFlKMq7o6PT
HbScicYjuSG+9MJax+ph03Z03DuhgBsCH2C4tkdtyP8KCfK5MXz+GYYa40LIfUE7j+jPV2K/EIrx
inimi3ksD7s1xbxBkUSa0CkVyUuEEgEg5Tlxzbs1Fge7jgbI18s17kzKiYYoIBFZxEoyl0vzWZwH
6tPIdXbkazVLFBSzweHXnO5kRNi0paz9bBp7Mx2JbIZpawblYAFCodU7svT+PImpcKGMI31jj0wT
iWXE0p+01Tq+Kg7cmbR7Jhttg1+zbIRcB0rMZ2x6XYJFznbcfkepRseGHGrf1G9Ege1MuV6xSWpv
uJsoZJnCU0o92Jp3p2/A7VSOH2Zffdllx0zVMW+wdFiyl4URVQ37jJwer2MkvJqdm/7NdGhVFtmA
IoLwTyYAESDG4tMdPn0CvOCpMWAj/Av5R2Tduv6RHsE+9vsd8Q3PDghGli2NNiMwSg6MHFPkeNXE
8KjQ0AQEch5G+nNm773YSZuR2/teeFaY+ma+w4dbbTzBKSulKWhhnd+0fn2s7f6eTpYZGvMXhyHO
ex4hMhVyACqYMkHuiEJVBIPesFYW11aHlZ14BDVPOoDoFhVkw/g8ks9qZuzeT7eqzMNxHr7IU6Ou
py7n4EO2q4W3B178PKWvA53SfWt41ziLGRmNJBDO+gFVJfbq+kkYNDRn3fsuE0D6LdabjRWf4nS5
I5ExgNvUFJiwwOr4NZ3Fn2SC8TaY31lOnmOEgmQiG5IsDntTsmfQqqRHn5jWxovpsgr5OVVWt3fB
M8A6pT4h76cbUAOJ+ZwKy92X3ZTQcVk+lmX4VjMKlpI1RgJhqlbtcTRlH+x5u7iJXpKEHnChegC6
g/vl28OdnKFdy0xfxc99KYrdep1YJddINkfkm+Lw6BeGxqKNfseL8bhwVMwT9ajBptsAEPsGwBcQ
FM8+FvWbaKiO1iI/iBIi8RBdBJhYBJLo/4a+YjXJlwD9H1uzSlTgjv5TW1r/Cie7Jyx5m2F+VSsO
0sxPS5scFzJ2naqkT+RCHOvqsCOiZv0ksDvSTRP9sN4gdoIPwximHNv7P+59YLkcolXqPfyqyME+
4ro81pptb6xu+iVAX2TRd+/OzqYb2FKscd/h4eQYjGCh1uNPxuxIE6sCwzWxHT6kNiNhpp3VAGSs
5iA8g6xQHmD54ppf96o+Sl8cmHJUdfa1yx0AX8VBW6BBlzDsptgKB9W95mMQdea3se4NsceoOkrn
x3XtHMRyVxG/TyTQZ9aKoy2xcEdO/J+OVx30uULBPpHbGnUnSFfsb5xWN+6AAmdQqyuVWXn1p5i9
m+2cNJGSNq/0CNEGV7je1+9gjLQ6WfbzQJtwHqit+haQTZx5v636wEz5dciMdpdzavexxxglGLsa
bAgx7HTNJoNQ0wQMdFa0OzcfTy0xfiwH077N2xcvHgNcSV9EueIbfWm80J4j/ai5xT+nZH6bqd+5
n8kHF09qslJQF47057QU955lkWWfsqvPvd9zto1bcPbReO8RqRcyfRQewuGqIyQ8GdowiS61JhBa
07Tc19HMcLHSEVHIF6BPB2lkCSsiLux8IDsqL1GQ6/HwPhSC02zdn5wYa2PX/9FG9Uf5ZKGkWfXP
cicT/H2gj3q9ZdB29NFwxKreV05R72qG01uZ28PBKy2S2JBWuAlRAqgs4Rf053I9rXT1WZfq4OXT
g+e4Rx9JWWd7Jc4KeSX/Z8fwj/HajBO3MueNU+eXTpOXapmvM9mUXDDdhwuEMytNcEMWlm7iyaya
HEIzkbdZflKKRhub7IX1Qhml/890I7zr1oeru1ul5JMDh10bKo8hfmkw7Q2tpFjzgRS7hiSKdvSi
Yj+FM82xoxn7d8MbXzq3NzZgBPMjYC60cQapQUWDZKWZ0PFLm/q4ubflU6blbH2sWHRxuT+JNtXR
DOcDIb0UEIzELXTQAwElI/o7TWM2UfWnUtnl1mYJG6kK4wnlL1F4wOg5xgZSq/ZOMQYuWhtDjiSb
9e5HrvtPPU5eLNxP9Wpr9mNw2Tm3pBD+TdDhCmeRylA+L4lD/KKK0iD2uxP7I74I2422WkVyoBbz
IiETtoj2Ai7cqwpqpSe/vfbDySOsTGKKyfVyn2ir7Xzh3ksHM6kqRyKgZnmBjzAF0uFIBHty1fja
csf4fi9m1z1q1UpyD6HAdQ8Aq8PCa5iCKeNxyirsQ7P1UYFhDv6HqDNbjhOJ0vATEQEkCcltQe3a
JcuSbwjLbZHsS7I//XzlmYi5cdhttVWqguScf2UofnBLF1UM414uyb6QzfCfHPFoLp1ROwrQSQqf
u+VxQzWP0vi/oQlXJOiEcUj24e3Wr0nP9XwW0pzahnEqLbfkYJC4zuBvAFrGjRbwGNdNznNvM5F5
5Tty9kU7eweIn/Z2vq1zmbf5sTHAe4KBZKjGExfnlze89WP/4eXlK7IKZGf42uIlm4aHW5eLVH4S
jZLT5R/LObFJoX2kFuhq0LEeumpCgkK9oGpozHW6I6lWt5FCodb6MWU3R7KIZZAiMqvOBj/lDlnU
G6F+ZNv2UYForS9/jqrP4l4IZ28UH567hO+wgYq9lE9sLgYsGrV+Yb6jrtiyPS5ebpyx7Yn+p+1j
G6tH37N46OC3G+Aw6qn4IfBZ7idMYylL2IiNXoP5i3I9L2nG/FmU6Nu86Rloe4/0KKT8C/WePVVp
DMkXBygPYmgJHY0ZKJtoqqNO8SfdCCN4tT2ynp9kkp46Ww8soHMSWSOIReoUkZspGelxfCPDRMVU
gpf70GnTO63KmMivl6pMfmzoOCJ6/sKDtJbH0fLsu5Rno75p98PcviuVDO5CDgLusu2nzI3zvhbU
OVCccFixTJ7EbYhfPO5fgCAfe4cJ5nlXiYYZcbHAihzruGrnLZyz/WyhegIDzWNX+tBQeUY7rgI+
CCQQR7hYf3El4+mkaesGDIwh8XlT/pYnnKpWmg4ny2pYf4rleUHFUbYT4Uee80pFBT/1AhCja5vy
7bpLMac4Ls8wLJSKIW1vgANi2hcLFtT0x+Ymse1xfk/TLxgo3Bwp/hkbzbKoQcysPofDN3KX9w+V
nTKNb/uxD+xLm7nf6DbHs5EhKJ9iJ1syLBVWHhUeBry0CbnJuSCcAW9Js9YXFqk7VSbBTlKlfECL
uJctHdprXqmIfBMnplX6WIrSnIfAvduEqQ8F/dRSJUeUqFRLYdFKZ/93OwdtNPXjWQMb7nobfKf1
ZBDnxi5Bk+x4DZP2aNM2TMD8EK21+5HyRvNCaBRHnf6KlSdyJ9phshzPU5/NhALhFkkkKQc3WX/l
+1+gRYdk6z8pz4k2QSMZIiLgoeLFSoPp5IS33F+e2rcbzgoDEEzeMF277NIOAFtIOGyeE27BuBmy
tEzNDt3ngbP+qgLIHWdcb8tJd1Vz8jo0HTUIKvxb2eMrXVz1PgyIlvfS+9LBGycJxu2z07iB8uPv
iLl4NjCX/oMTsWIYRcvKYXjA38C7n2zOiTXiqgTdxFMh1XlBpxnpIES+qXhQFbT3CUXgHtQLklek
A2XWcn8P4lAOa38aFDa+zlgnoQjFIL1zV5KmumsLJyJVhQ96YAij4O2HQRe7iuX3vHLidF9ADhK3
E1XNwoGhIwpEtP3Va+nQQ5zuR/MA2uwvxKF2PYCm8srgGGTLJ03JKZ/xRMqdb4MFZRb6j2K6ifYE
LwSbHRAdAyifYH4oio2HCdfEQBtpoXMf6LqiodxjZ55dDIylu+6J+U+fa/vDTdR3Y1zaeDef/cJG
WLusnndPVtbd6qBYsIflJcEzVyyNPFkOqIK3Is0IfHc+ESD+QeC/c8Byg0nQr3ZbeycGlJU62+w4
ob8erYd+II9A7rbEIqTe/kvfJmM1JLu9SPwr3VRSs/6SVSQcl11xxElqKP5x9m7g1TsdwPVPhMNb
IYLTBaNajJY9xp19JZ7qORhBO5WzsOMF76Tbr5FdlRmTHB/pZLlkyj2OZRiw2y3pXm71snPa7RXV
0K4QkBpJkzxrb0NZ1iBtJykfW9CIRJciLMHmb+xY2SSK16Y7litKJMbQ2IEgPCZB/oK0I0a8H/uB
Ve6I/ngL5BxGpp7RLjrbE3JPCn8ztn/aqJ5E676JyXnx4A5JA/yLVZG6ND2fvXa4blrAXfOMuVQ0
0M+jLp/Aqz67XsHyLRV5xB6bAQGqxa3YcTjixkS6tdZXz87etZMjqPKHS1br744cIQBfeGlfE54+
On+XbP3PVmOUD8C9Y73Rb8ioJ6aOcOSaru8poXhXNdgVEhxxl7CZ74RM5yMhwm929eHhF2i8QkSu
Rp5UDGQr6gXZK+q6DK2V/lFbPSXTBMUx6paKOANDdYWbvAezDJm4qVRE5bv6v7RlL7j38w8zJ8M1
taz/5rW+w23fQJq7J2rS59gnqjmWSUDcf8UYA0IYg5MzIWyaZmeJJ5k5OLKCdYlc+i3LU2Wv/lkC
kRtKzvdYqUSkED8FoYeKuiWbftPEum2LFS0NAz590VTi1hNiY+6HakHv5ttgAXKi+nERL4RRIgwm
Q+dCYwy0i50QNVOTFxx050WTzwAzXNl8vmKynT1qFbyUycz4VocLDZ8+sujySG90szqsSXq+87pi
PLgejiHj2Hhtt4tlO9UJ+gRgFA8LiGdz3mZgnEYnFIvU4L4qJNknyTFo9pOH2SOojv7tWlWlfh9H
BrLQs4rDpBbrUgzOq18RPT57Jystl8sCVrn3H2wzt/EAPxNtWC2zNgyYLQmetejnbBV3sihjwZPB
NtN4j4nUOwoOawt1f96CTgyY/acnJoUXs46MExlRCRpuAuwLeLc1zEuObcUENXGxlhrDF4Z+mqVH
OgKyiehC0CQzevgJ8o5+3M3Cie8t9x5lrtByaA2WGbDXCOjj5g/plDay5vXP3LP7hSNKAWPZ71sm
0KsJflIXb+3Ox4vGRBqF7cwnCDfv2gC6ZEFBH32XC548GlcnVlgqcBCl77pGNSB27XArDqf5Nq8n
CoFBN5wtO23ZyD+XbsxcBmej0ca62H7wuwfXc8ghuPNq95zourv3M052pQ2+KAC7uM1RQLm4Qsa2
SPZK8py3k/ykm7FlrbZPtms/JzJB0ZBaEvPxxpBhbvacf79UWGigzBVGDX+bnyCrZrZRHDzy9su/
L/n3u8ZdmgsFMIgzubhvfxe2/v99FQowZlCw5H2NeyKbNVNb1C1hecoT0ubtbFOxMignvaF6swKq
2hD1TDBNPrF0hXPp2p9rNXmx7oMlbpX9omoITdGTkUw/Kurr5U9teeG1We84+VgpJEHOZhjiSqKo
IagRhK+T3S5YMC0hgES0tDFd4+GQ/KR0erVZet+agPresr/6tzoGU28xsGd3yfP0Salyvi4wBU3N
QKUC74SIh2A7+6yx8P1wqjIEuAvCWNZUZw+J+OvhvlSen0W+wXQpZ4VBYJqwgiw/hrWDQbVvlne0
ShLr0pmTL5q7aaGRxwLz8yX2rcDchcVTowf+Dcucyx6LANu9oGbO+Wsh9NgTmYybt1r/ar+f71y1
fvhtqM+9NUKCLgyymYsiIre7m6erw+g2YlWVt2TD7Gmyg/W1xmvl1cKGrleEW9l6ittxAKeCch3S
7S/I+8QVotZD0SZPBMUeNl++jD7lDCRGPm/ZxFY1ez0Lq/Ulkzk92p4ecCDlPBtokQ3H3EE5BHQn
wJ/ZhYLDNHCCLzkic7zA9wvRVVhePVQB4XIfWh4j2qwfrVH/JrOvvqBlri7/fqcGV0GsBm12zOV8
9aUX4t+72Y3+97e2j8mTbRR19+1K/fc3Dgb///sitxdIrCQpFP8u3X9X7b8v/P8/ZnP63BHUcPh3
7f7/FR5iVyp3MnhUuOD+98Lubpf6OtKYcLMQ2kc1Wsd//w132p2Tbt9WhXqxYoRgHeaXSlDFyzz6
w+24bGXjdPSF5ybusoni3aKmXaI5FfkGG0KqarmRSUwFe8xJxPPk1SpGUJH6jUKyJINplHIP42Dw
oevfrQUqzg9cM3Y0feS2VBJMs7XPaIVurEVeZnvVkZ8vex3c6ojL7bttrREMC+Jh25Cjl2PU14/p
uK4PaYgvTXISxNpuyJkFx1vrn+uAoG4gGie3co1k6EHM6heXq6CivWA0G2r1UuTDZzC/lk7JHrSR
9Fe7ekftMeSrFhTKdXRSyzR41codTzc9nVJwh9TT0Ju5dtRK4olb7Ut1I23GXsPuS26FwrswoKar
eyBN6Ec4Jh0OO0ShS3/wl6qm//jFsdRfbiWX64pgEnxhV3/ET9Ql4qV2goomobGJ1RyeXLpyCDJn
lLeYIn0JCYiCgIkLjGKese5PlLHDN1VMYXABEUT5PhVJ8vzLhZ9FxdyS8utQpWijWR3nDXKl3kCd
lRGHWQyQC+hto87SyU6RKrZbAutAALh97NdDnWXFY7iGbGnUOSV1i2amfCuH+vdajtXzXJzAoEiZ
QHN89Sf7b9V1E9Mh3pbAz3EqgilM/BN3puL/ctcK6YXZq2GtQdEdAvBa5RzaCiIDi0126pZawGja
ZzPO0z7w/PuiNkA8iWLSq8O4mSDkvMlmZJim00xhBVYlRGDrCinQyP4U0Psxm4wHQVLcc/N/Y05C
EZ3kP5dt2HZd/qk2jlogWD9kGxpD/A+qWUusETz8ppp9CV8nZ06ft3gD7GwPF3QBahS7yW6ex1Ag
HbNXeqw4ogjz+puQzSB6ROPppB6ytLUjrz86jv/DV39G2zy6BWMKNXZqNxgyvUdcpZ5Yz2VNU3s2
EMgBiG2IpbSOToB9ZwFF8gN80iMFoYfqdRnNp7Kr5siFSeYvRB/cAJJ7RFBIc7LxNcjEe+4MMvZN
/5UUbA9VyKVrB6p9AGmmD/y3EoveDXY2nFKfMXruHpp1LvYuQM3J1b85+m7Z9BiceAMQdcFipBRL
F1cqDNJTQHKhE6VBgnFgZuwRYrjjUfqIcVbfmitjwgLUqfBLLzYOcr4evJ50tqG5FKWqL//+uCGN
5rWPN18bRIzluxfS4dyLX67uZfI9MsvCngYbwveLtVr3rUcvsVXIY+lkJQajGTWM4dXNzGIXj5Ho
hEOH1IXhcZkWfVzWBiEVigyMuezMfN1ieScMZ4jaho0XUyBSy/zwNJDeYn83ArTZdfODUxVw+Tif
8+PUZPfLEIQI9zLmmlR+eIRuHPqWRMUwtLDsOfzsagK9I1xuipqWkYBTELMs6RH/voPXByTzw9BY
6zJcCh8LG8vmGJ76gPSZtkXtX/ZW7OGfJagivJXwBFwUU2o9NliV1kHNZ23nyyE0QXaouR2OWgAU
tG9SpsDMOFftIk+po2uiuseQMWSS2b+f1dmp7F9jNT1mZpvfSsv6LNbslxsOCQ9C8k1Kt32UDCdM
gtDglm4e+t5/d4vghYca7AfMUVwGDrMpYyc7McM1pgcdj2v1hnbxnKMi/pGmCDPSJTuCBP70urI5
dZJz3A81vrQpCHY1+QtQhZiqvGyI8g7foDZE+MwY5OaVPV9/j3gxUPqxaubdzeyXMc+QIcU6lN3n
OFJIal9/4ZqCYHFCHBR9j9u8eSTw5ZJ36jT5vn9rvhKxol63UBhw1y9ZjQ+EWrRX2fHjymB8DZuM
Pu5+fgt1w4LiTe0hqX1xxFPJ/kVeDkfZLO4MQTIAQ0SZpYEhVXGpnzXa4TRoH+3cHKrNamlLSL+r
muc9obZHRohX4Uq0AyEJNJoR2grNN6VrIRmP2WsxbZdFjMs+33JgG+2i4gh7iqhxXFmbOvitIW99
KS5rzmAiekkkJF4uiNU3SJCcVxH+dkkS4RDq37s0R6YroaLpEPSN7HA7ESpiqdG5FhZbZVlMKR7V
eC3RthGrg1spyLOTFNOnY/DJWGKB8y4rkj+8N1UU9S3S9y009tVpk4Gkv5fa7TdkJdNzNUlnV1o2
uoJ1wLTDoD8UhMeurC2ShD8eg86hT/wn7XXg66TS+Vv+F3Mf0rUMK4Oa9p6Yn93W+i3yNHbxX69G
P2iClO3VEOXgsHZ43vgD66u/+ZBNDZLEYvre6vAjm4eHNDfnjpL0sO6v3TY8BDk31ohRApcQ4Q1I
2+Hh2D+I43vGxN1HXlCsOyGbb9c9jaG5JG7xkEuieDZIgXhMCalfm/sqGdx43eLQn3Sc3RSbhPFQ
CrcdlWgZUhtEXXJ0X+t1e05Iccmr3xuEZS38/iAS9LoJadL5YxEmUww2d1ek4Aq6xUmvcOxGjRvs
eeQS1TB6caHWr81tHpcsudbaLffjFFC3Yj/YyWpOlbU+ok0l6Ey3O2ue7gLM0Ezx0HFkY+QIh1LF
MkWVpg+yuLjEVmQYE71QPrNxWqPD27F2H6KaAKR0cdfN5TsA6c2f7L/nVpvuzdhTtMSc2ngYt1aD
+zUfn0tbEXaJL7zOeSO1nN/rEl+SKosfuLnuqsxa9sm4/iG+6tNx3bs5h9u0cuclhaKOacj7kB1R
LS5RPouxD9qShphey945ExUeReEeFuLkOdbAMQrsknAPJDU4p4LyqiipHurBr4gwTO8B/94zpouM
6kzy0MZHu9mr1bvJv8rI7YsfGuQtAja5q+ubo3Lq46YZ3ytAcxzxYoen+qEw6T7EUSr69gM5NNQF
B/cehPIwFb4+z44D31ye3AayAgn86EPDJQX04OT3D/ga/jJWdhim5xKmE6i4lg6eE7LARsH3lqOY
4LnyR+T1fcK85PKFUcqU31KGVHvuH9njZm84fKdxINc8TcRuII30nwAKqNLLHpYc3SLyJeKgDBI6
3c/OwwoDbDn6sZ9GbETIEfcbCe2EITqHPL95cPo63adLV+EjcPQeCz2OPY4S5joHiy6VBKBRRbUr
aLkG6TdxY2zv7EOu5zY74dYwxyF54fiwnSehe3HNumw81IqiHls4ASf5ZsPhQ+XV2sH7XGfkUhse
OQrMBnfLPp1RUVio2Ut1Vs2I4lKWzOeO+8DzEQlDgorAAvgCheF2ymjUWhoLZU/2vtgoRa0ehw/T
8m4OOD5D3ISu6R7b5tGul2yfeBXavjxEhQXk7JjTGmp+htp5Sm2UmMGUQCgEMPkeE3BI5vQwriry
F5wfRF5yaWxNNK7W3xYoaN/Sydd1OqCGAma84nCISYH8cILldcy9U3NLw+gMx7Cbut9zVX7Pad98
ESye7dbGemisZoFMuawmz6Ow/EWmAwM7jMFuwMk6VntoXRB2tJVsR1Hm2/a1NVu7H/MphixGmOm9
DmEqLiNbbT4noEiJF8mq9KMSMixz0MetxPCha9+ZhaAje/53cgT7LHAepcs7W69ZbNzgbgkEAH05
o8ld2c/IEmCQz1QD5QvSA7XMttzrYN9Z5Ycot/PUAgbj3GDB+qcg1PrnRjbBcfGtOzd083M2fOee
71+Rijtn3ajnpE3ygxpw2ei5OqjFOWOaSfab0xYxGgBifNcmRo6AEMAqSX8Ur11Y0i/cFAdhp19C
u69dszDOocl+lRVRUE5vob79lybUhQXEdYEcWVQQMdwOQ1P0D8uS32dsQ40IFkr7PLr9HJIB4HrW
LbvzHYvLKlQontRK0o8j35vVJtQt86yo6HG9JpkFVjQ+JOmUH6pFIKLvFRLVE25Ptki+YVRNoovC
HoF38qO7BVoby3qnMLHagSi/18lNuoGKpYQmJHhjutGah7oMUZLASKNi6ln7cg2bZ2KfqTRuePwz
l2a8wtu3IhDotHKjUZx454iW54PbJ6ehkN+yeltcC4qAJMUezBJ4H1M+G1+YNm8AIh9BTYZVetu0
iPuLCvnhpjYNhAzgnW73BdkUkcu+tnNLR0SkX36KAbUhbQsHhw/aTD5iimz8IniOnEkT5zlZSkvS
oTpkCbL74WmrsnNlvNfMan86SntohTTS9RwkiIo+D/uDS3rd1nmHnHXGp/0FiwPCDZbYIV4RkVzy
lMO8hshdW+hlVX/WBW92SC6P3d/lZCBsQfVp2zT3mgkhFFsbo4f+aaNkvljZsSe1lACWkMyeqj1L
8S1GOP+ygXBqhM99unVYKtslJhLhNFdIPjw/8UA+sQc0of3k4UFARVw9jb3S8TSIa1/nL9pfn0mI
emnwau6kZT6qjJ1gQSg6eJc1c9ODY7u7UZDMlREq5N9KKgbv9TYt5QstoGmNQy+18mGvQkTUbeJc
TH00ndNFfdVdB+p1qR79MBwUSSBxsGfEP/XBftQk2WeigQwDUhyz8mc/8jyzXI8JeWKRDojY5rlD
vcrvUv+DuIoQgUL1i2KH/7pwukfAhn97COUp6d655ONms5srG5pie0xJQkEGbdEWk+gfbQl8dnMI
Ms6Pr1Tm3t9eDy3cbLxqurDbkVpf1wTaImnOBgYPrtlf6Wz9RVQYIxb3j5YrPzVC2FO/JAHxUKCA
zMjgAfOp6MIwWpbXBlXlcSxm7C5F81EimvNapsOVMRxzrJ8fxk7dSgGoLtGVib0V74sz5c+ibX8h
BFF9+3sNMD5OpIjo9q7xEAMXAgtUwW01oCd3kuOa6fbgWNLddXOWxi1JAGEoLnPmPEGxkQ24AbFj
lMdYqvoGyT/ZEQuj1GAA0eXigyoHoHJVflgcH6oJy2wnt78eFTqnARPdFCxHnPR/Pdd619plupoS
ZhJ3IhLCq37q+bVwZ5x9va5Q3vR7h8qciPy8v4GEQu2I/kfe/r64I7kjc/9Va+86ddWfHE8bopuD
0y94JbuI6kB6Zni9fR78vIVx4bZwOV6rzSWvLJwQvG5ocdnhYOa7uJcv5UQeQ9hTQFZSswIQ090w
JVhbohGjKZ/LM7Amz/MERWkPpQZppw9JAXZGIOwzBUuo6Nrks0gMdvB6ZZHGdoLdHCghx+bAtcQ1
h5hm6X/RTeLAr6c/G0DoiBDHeweR2V6vmDrQQ0ChLShMV2s+2EP3onLYxYmIHbi9rN0hwf8vzFPc
y316R7LYd6/Sh4JSKUzoCJo2AssOeoJi6BcZS2GgBK1mwyBVxVkt/yCQM4dVKpqNj1a34cL2hvZg
p3f/LuFlmn60YrzLLY75dgqA3sCVR8ibuUKpdrM7tYxbGGi65cngd1IW21Y315c61D/62vkzigTB
b4Nlb0SQjJOSVSnorFjYqMks/NEwse0zc+KlxsVJF5uIyR35ylJ903t6nOpfVYDna534xqJgDZc5
mpzBr2GAin3VDMWDXqH90zpoIp8e1qxDxxdy9JiyLPFg4kCzq6yOyuTF2uhEZ01G3YvTG5XkN/CL
iSpnxjpXEevRoi2h8hhBHZCINUuWsxCV9bCt9xumiFO5fE6V97QlIonSOdEHOQZXKF8kuL7/ui1s
WzOzBMt3cwJH2E8D664Hd4qEjZTi5Zc3IzLRFpl8snu2giLYcyl5ezKUttiUzbwb8uZhLpePub75
udCRWaLdA4l2e4dE4Fgrtmu3FQ8uS9JoB/XjIqyeJJ94nr7nxn/u3PXNFuKcJcEPSdx95dlk4qlL
4VrXFFPPQQ6e2BVFpIowY1R1o34mcZRwUGRZo0gPYlr+KKPwAn7bi/u2iOyN+ZwfV6SXcSt+9wOH
Q2cNb+E0nNMRsC0MvjZFiuxcN1+SLuhKhRsTPO+p6d33yuGzNQUUssE2eUKsiN0Y7CsB+Zx6Esps
y8TVSPI7E3Hnnh2XJ5u/MT3KdpEHY0k+KSyOvpK/y3myjy0BlYgOqAsKnjBI3DnENe+zmXUoQyAy
V4VDaEJzzxsp79bOAsVhjzx6FV5AVKZzgjOvXclmtbBoXqTO/guE+K/U9nYEh3HjPCCsZrFeRscn
qLvpRJS6aDGDBFdfQEO6VaT22bdxSJTl+BW6SBSThlcEFA3cvf1xF9zOPEBIiZPJwV1WjTEU45y1
2Kd8wseNq7qKWYZ4PaH1WCe5zVi3FS/Gr4o3i87LYJ0JzjjPs+1fQTO46aKJGfsuadpfah2Hcybr
9clBSZXosNyXOvzjp7+mTsCa7CQ+23M5oys2MxFmTuBFmz9/h/7B1C3SU6u6IPcCaVtFFYFyYDxL
NtpowuQt2RQNIMuTcKr8VTTsR0mHqX2rSj4aIjIAB+x6rybCY3RBv2wLjl9ioGE7/pnqFE1KYIqz
LD2oxEVXjLUsLIiZnL0MgTFTs32nmD+GdKUwLeIZhhZHSqZkA+nSJyz9Kv9NPIM+OyWgBPbygoCi
wMdu1bhX8kDJ6PE7iv6S7tV1uMnryr02dUtnBeDyprqHniTLxGdMN++E7PPI0uTGupLpGiqIZK8A
Z6j43LIqQdJFZobdACwZV12hy+1TbZtrYqr6PkxQ2qyNLePaArKbi7G9UEIakRCNckcw0BJZEnUV
ftqgKkEOp5/+ot5C2ZFkRc0bNqLsy05mXEtTTQoAV5XqK8RKRqTHpUWTGaaXeQkaSlOaY9F1NzOf
+EYEyBoI2UnSckq60s0ons4fqkJxQTc3ovy2Y1kNDNG6NwmIU3JKdIeFlfJO58I5bVEv6/yucO13
hbBuF7RVxlPEHWK/zk9TEVTxIGqyBwf5c/3nOkobfPgQnJuHMge7JdHMLFag7PbeD0KQRNOdlgq7
TBMwmK44Pu0SCX4w79EiS+zm+Ru2bdbmHm9SV5+JSnhpQ7I8UkNAGoFzPx0xM9cngOvw8YhkKjXs
vjtwMlRcC+afJITFKVnkREjdIHfDLkv0eZxaPybDGs1fV14VWaUng9oHmbauSIx078yoKwJeTUZw
rjjC6jBLLiO7/3vVkE9Cov2lrkGVipGcRVzaoHG32IItKaNF52pnl8mnsGY+z1Z9piE+i6HqNb78
ZAPAsH/pxvViNdX3WR9cibbzweOBVJidh7cCweCrLPZz5oFl9rCpYcPijNjw27VQbPLAZnTPK4lx
Pck+VyrYcnt6biZx53bbFaXE51QKmtQqSRQ1TyZUxRxMBmVnga+dILWXbVznY2LOXq5RGk2fa4BK
xVPJvJeQVtLiLSq6lr7TLRj3abo+S69T0YwJAAD41PUDDhM5vaOr/7MRMM7GgB83sEDwIP0YCjJx
GEahLrTSlNCt2Z1KDb4KHjd15hRo3cILJKh/rOkTS9Lc3ueqgCwoSBwyTMvXYqk/CPnZO8izzggw
LkEvg+dpelsmiturInxCdE+Y9kBmX7iaY52N9SP04L1p+o8kARFpTFHtq2F7Uy1mr62X6w5wCHZ9
WfyztzJGIEI+ZYhvohtfjLRajrkiz3Qh8SNFq0f57/1kMA8I3UQUMRdXYhe+grBZL5PnrpFroUtm
fKPlpNYyXkflQhZ1J9Nn+q7P12vqW8sl94mSFBZsjZT2yR0xo7SNRf55iDIsDfNr1ayGogmuROSd
ThR6He6UGg2DXR5hYV6Gefvg0lpOTu5c0t6tj2Jgiai83LkfBJSERsm8KwLofXJo/gwdylhbMDjU
9YuDaOmCta88IdQkXMy9EZUpMYNAaiJ1GV6yCaht3QzZHcRnFIH7bshtHT2yFMhlMzCMTB4dgrp6
WjDjkeXFxi2yeCrJ/pLeTaGGFC8DgyFx51YBoGzskR009Jrdcp3GSPVQvi0q6ICSU7FaGpKm8q7e
/DXnuPwLwDtYTe+57M1JV/yLnrlXHr1N0Jc5FwPCkylAKhGAwJ4GdMF7BOwHZp/22na4fsKk+Ki8
hctYUBRMEkR2yNgrgVGWS5UC1c+ImziZP9WwfbbSN8dqUN8WAU7kPnvNIXeCq654XMOfxWS8kYVd
4cmUX22GMUaFxMnWnb6bPZumX1AJ4jFIxR0hzlCdBuB23lYdloLXSjhX8FCXpKktef/cg0FjQHCB
3afttklo1AfoeZ/1TGp/OPi0gTbeteyBf9Fhs2mOJB5jhqKXI6suXZCLK+U/QuZEYwzFH5Gv+tH1
QaCHCpinY56KzcqhbWglP4Z1i9Gu5b1EIeZf2zm8wWD0/ZDCRIJi4QFFrsfWr9G8klzOYYgsLze0
0qTZ2aSD/pP7TOKjfBiT1CPEJbxuqY2KOKhveXekjic0Bobuqnf5gKcNqgPnGPMzaJ/rH/4LB6TS
GPPIxUfIaRc8mWA6m7z7PYSqoP0c4XmAnlOMR9gGQI5B/BHtgVj1DRSj+Ewd99c62ZrxqYOm1TgC
anWytum5yElkN4H7udrjtu8SznQ8rAfJIIg3AdSiWLzPEM8b3Qjpezd2RBo74wujK2En+S10aaYI
KOH+mqeC8aVw3/i0fd6G8MoDNvK2pCNbnYfqinNtdBsSlzLitDG0xkNIiUHuowsIQqZu35AFMPIU
cPEy700h3hrNxS0nlzSmiTi9lYC1ziNyk1i8L7KtnlbL/169yrqYoMhJueE1lfS5swJqeScd9ctv
slPfTcley9yNLADklWsklo2+IUNddZha85Wtdixuy285s1oYqd86E9KxKNExMa8cEEANoKWWAxPq
xIulxSHD+IusySJfAX67JbbjblXjl0W0EjZIPw4monRMOp6ShdMxQ75oDFRuWFvf49DeazLyj2hr
H9NGLPG4hGQt1tWTInyN7ET6pliWw2V147ToqEOmRQKWpguPDqayrB9yNln934aUZlzt+bHIVNTl
RXcAz/hSiWqizGXH7QcQKVHmAqnhoRhxQ+PsGi8FmTUMRwNUVDd9BVRHXXtPPK3KnyOCo/aYSXjK
WNx+bAxftPVeeocEDdwmNqHYIymUusQlPtpHN13rQ+76V1LIHpuEwMMqHMmlIzfhf7g6r93IkWjZ
fhEBevOq8k4l714ImRaTNpNk0n79WdRc3AOcF2F6WjOtriqSO2NHrAhDvbMHz16VMagIeKpg3rqW
VzErntTsyw334Xstjetit/UTnpLugFA4+sk/dNhSw9qwvOehahhFWWZVQySOHgooddhsE8n/Wlgg
9IRGMBDad+u7FOV5X3HPn73wx8ITCMYt2NEDhRkvAtJexriHWQQT5ggAbAY0RCTmcJIeLcJsfsHj
zdj88+h1El565u8wEHQOMy6kdZY6wSGbsEC5KdgEv7yY4IT3pA3uutg3T6UdPmOaJcThDlyHCGBu
dsylcyZKyemYvr+6l5j5E9b4UXDWpToPluuve/CPBNNI2vqqgmuAiiODcuJFsG69iB0mqfkx5mSS
Ufdde/2xxskYZcuRMunMWzUnKM9y+EzBDrx4OYed0oYgLSgOGYmorkNctOYgyaZ67biBv73EtRjy
udhXDbl/ZA9/kaIgvUHj5ia4mCsbPC+CAZ0dr3ldCKwntNLopo4xBGQ86XZRNG7GJnwbxnzccJy/
T2oGyShuHkav+eS4DPXJDpjv1W1oAOARrXwKo4A3NCNtIx6tSuI8NMxtBCiBNxftvaLBwO2xcAT0
B7gWb3DZ1dcZJ/e6FWjs2D4fKzPginTHX5g5VBDOtAx7pDwwvy/uC0xsmdrW9GI5GSut1oHGoLuL
Nfcge4CGWWnyFFnRxbfCYN+LYB8N82MPAhXVPiRLK9qfFuc7YlBjbXNY1Hk3fmQcQS5ZkCEdM98d
Ok8dQCRdMUgPm0GF4MvhKtQpt7W5bM+IFcONiOZrrdxs3czubzTKp3gJLqMLlAuE59qa3lfTjytr
Kl6HLn8PPOHfiHMZ846ERvrb2RPRnKUD3jUujTBezGF+Jgqbb8dxGdAlgrwrsGEk9oM9wQBKPfUD
7D5ko9RttNHcMZVAx12Cm207nDufNwC742tQc8i1+oPLtgjlhA/j6yj6vT3k3moqcM2zeaYSnh+m
DxsmBI+CZTo6zCS/1oDRDWU+oHY1PrvZYDiMhU1tpZh2hNfZpFCDi/p5GtWHbYl2R/2cu6L2s7+J
K4IkteOoU48aFvP2bgDefokocFadJsI0Dj03dh7toonwBUF739hhC+OR5Rdr28+CV7LNvdem3poC
gcANiZbqCoC5VMQDZE50cW4UB40eOHd5p3rjVxuFuZmUqffSFc/a97sTph+U3PhkBN7GSCM2oZM3
EBuv7wln0pDREMfZ6YXlOCyvBfN8QLVQmHj5YQ5cAvLkmiybMnl8JHSAYhIldXeIeb7cZAX0ZSv3
0JGSZiuX9qNiAiGRsY1OEptDR3F1rH7LlRBgqTXpwXDNq+hnbmJNnu0WfTdsPU4jX2OBuXsmbH0T
33qBo3cukgNHZ2vea6N9wOzPw6uLcQxMNMgAFl7FTQBZjrnRt3nwjW13KtrEoq22/RnK+erVk+AU
8JYLJS+Rjf/fKO4iL79l0UE5K48l3KxPVh+iNZu3bswGIacPflvQ/eLIc0vqa87sXc5Jps8UFjZH
rSoGVyMgk+10/jEQ7UMPbLWOATz4nXrOZf9aNM68tVx8voZ6UT5GM6f4MEZgLq561QE69Dx2e8iQ
ZgRxTrkId1JF+MHkfs40fivKvJE5xjHfhOO1LWbKaUGNayuAWCoQwJeAaBZrwqOpeApxiJCJxlaE
fMG99BOpjtP5OGqO7jwDqxDIc8g+yzh3nfXrR90G4GKJhKWesoAPPFvhDYLYd+iTD8KgXcr4zViQ
ZHk7HSa7p5dloAeFODP+uJi/eOSm7pr00glry2RVGu+d2Axj/VpNEC3Kon/FswOVLN7hK93nfAsT
bQcPipoiVqA4+XM/YJtWKH8TdTwB4ozPXGHlMz82y2Dbd/g2mWybFstt4F2hCqx1uLNUdNYpUDYj
tM4f+M7lyg5po0nqnPzMzCe7WhwQJDu4TzQfEjt6SvJkxRISZ2fc3eVVdB+Otrm3qvc4HimJNx59
VlWqQMXPc/XlONnIkRnvwDBa2aprPeaPfvjsqpFZxp8eOpYvuYoIsuTjPzvoHkz8RL1lkqZPU3U7
DLzLFieeVRB4v3jS4CCgLlZ5DRvDSi6W31ebKgvu6GbwkEHMYx4mcAVJCyEGO1ygSeVPq4wcGmzK
41RKpsjYPbp+tCtmkOQ5tgHWcb8wrd7bOD6jxXKCwckyc+CBgElokIPJHCOw6fhMLdermbvGLjCb
L9vNt3QSrf3oMexGuQrK6nlYQrKeV3G1+XI3xuSG8/an8LlIe9rLwAC8Vu7DmMqjwdBxY8/Wh5mm
7qFxciombPRcj3CuW78QEqaTqaYrrYqqdU85GFKHfZMaJ8/Be4Gm8lpnoOhrXXHD+moTRHDI6Fcz
f+hn7h8pAdUbQ07k73swiQLzSCrenUy/+LJeS6q584oHd8Bkd5ONtHOlIUJ8fzXSU1CONqPOVOyl
eQHzchXKex+nloJMryEDKp/k6H2RA/g0LEa6gjgzwDmA+u3ypmZd8pRYEUyjrZCcNQAufBaySIF3
NUQa0/LJ7mkNaYktZZNlXZM+2QcVxvMmI6fiLKQUVRHL8Igf6SR5EpIQ2eQGSOcA9thcP9kW5Wh2
TmVEhqdi9qtncn/Ly/NmcsEdhjxALJuXSEiNLq7jiwzzX91re9O5ccKl7W3lq5Fh8DHSjg0dxPHe
hlmtmDlC7E7V7Px4SEE0bZKUsMr3BOq8IYyfzhmO9Bn1uHPRz8kUb2KV3kY+i805uAFHHfy9h+DQ
7oSnh5N+78fG4+6Mlo6iiP0ovwun4qHNTUQDbPJ2nW8cjc5TlLRhWfNtwT16NQl9sHrrGRkR8cmZ
z8rrdyJGZwxClpE4aqxyXtssaW7qpJfrwkJ4TPgoyI5AfOBfvLpnQBgbTiv11aaMsHDxRPDaZe6x
rdXWx8LdlSyD2LdhMtYjqw/za47/Af1hPIp0TUrgB3jBk0Nx0LZp1AHD4iodXCBh/r6cCzQAUd9S
CkHM3GruHeEfFtUh9eHoV4yYddfdsirjg9YxbIjyX6Ddy6SX/ouqO4ScT51w5Zr1pcUVLhObAjAd
7Ifu1hr822l2do3BsAKy4IZSOMwzLY0iSt5KX15LayJJGgPJ7+O7Ofc52OCJxaAMK9tzjmLRCAO9
7wM8erZF9Ui6WJOqmnc6sOx/k8DaaQcEa/PNWKbvfjFfIX9sWh+rqxUpLhOIlzWnF3ZK/k2vOV94
7EasnFkFMASPRge7nn5NTSx/jUPygcDkjYMvkKjn8FDAFa9coGzLRRgb89Uw6b5CRjHj7giEOMI3
Nu47FnVFYl+Zk3qe6YNH5Co61zHX2bz4K1JEXrfGr4CNyErsI8ftK2w44HvdYxMxNqHG/wyN0pvZ
YX/ZIuNvcl9vtDldQxtj3ZhxTiKDtIqd5Ke36FeYx1UKWyTFv2RP+JtYgl7huKzamr6Mfuzg8N71
2EKpPbE4cYCXcFOTVff868xGyT5rytel7Chw0tVH5nr0mNtfoomf4/jEHEVlcATqkOYix0SIA5w+
l9apzXkBXPEwmgHPZAOHa2w6z1PcHyz52/N+sLPhrmfM5Udht/tOLcZof3a3iPQsR5O0x3CdU+HS
6YvT2rRb+KC2cjF+8yex66ffMWIRMWS9c6xdyik6leyp7VpRWD1seoc/NVftihaRZN91vDuB5Aip
4tOwWKEIYeJQoOGdNqmdhUhLYeHFWoK7JkqYneVg3sLo3uwZ0erkU3QMifQH0vLgO7+Y/Pe+SrC3
8QcYESSezgHYvtQNgI2yoDOkLfgEj8DQROrJy5GWLHsHysAqHKCzDdj53PVItwj/ROnjy5LSqsVJ
/vV31dEhTqN2C4qAlXEuWeni59tj9zkbDT05Tmg9k2QctxnB2CmmoKhQ4m4cI2tVdTNzOw15q3go
vwa0qnVSopdRi7m2msXVtQCMDTgTN62Fz9pU6o08h3kM2aWYI6ViHaPqxu1EdUH7nx3KVtpWfihz
sA/sXwQWLVACOMIn9hF+QeVu4x9LYbYXbbf6SLfXLsAUe7Fj+AZVay5BkuV3C0iGq+VDu+/btDq2
Rl0d//undwZocew5fUCn4d/+feEn0ej3jr9WhgLz9sIHm7PY7EP7K4wXWRnFe0fPLbhhaTwYMdnI
nkbtSxBQRTOrhuUGuuqg/IkHAM/PJeb7MLB+WuWFMN7Mtn1LDCf5Ja6DQD4nJDzz/N5uwWGZrUNg
mDHSLXT+UnEoW2dR092ZtS53CX8tdCc+4ZB0Yv66mbejMBEKQ2qxHtCIIHOd2dja7PEUKv3/vmR5
Pp7+/l3Sn1hDhse/38tk+Cgxs+/+z7f//abXVeFRNOf//b+EPNZPxKmJi09RS0ZPc+PD3lCxHD0x
zcMk+/9frM4HMRNWe9cpnFPfh/Z/X/zll22RF3hFOe+hyL6WAxVZf//+73uTIQnR2sPoTfTKxoXV
3U8NyUbDuYsMtiixmg4h7IRdVwFbBBc68pbOwK3akIMbREPBuYhHfwknN6YDwbJZ3s+zd0zrwj9q
0/6KXD55KQ6Vo+DAitEPTudRNihkBdmRtaKz2AM/RaELdvolQkDPWXX8+yfrv0RBtA4ANe2BT7VH
YTntcSJfcPz7ZdnoYo88C2SsbI/D8h11xL07mOn/yoJ25JksWFfInMfFiG8ljMnZFaweJ/9+isl0
YCET5JHs9jS0vxTfx6dZ6+UaogTM4QeJ5KWWLey7MAXzDLsCOlHb1pueQCt5pM44zqYwQLq2jnH8
78uy79d2at5A04+P5VAY/32pkxaRoOwwnRJ0Qt9jM/P3LfnyLeZi2Zrp440cDzI3KUgGoz+73gpY
jdiV3XSYkVuOHgXtcnTkqRqgMHbd2TB/lWk1x7Q0WNL5mLesMTjikuPZq/Gmx1bSnFvus4fKqLaS
2P8RlxtqAstzOX2SK+63k/irWtH4W2aLdU50w+pFsC1BMzDGiCdJVlwsM2RzfACHnZI5ofcgJtDj
xzavtH9CTxtA8YP99Pt67fqWs1ZDTpQyQDE1rfkJaQ2Pqtd+MueaFwqtohbhXYzigztFuEJXik4p
R6RE4Vsd1QQ2xaEwQoEUopEiXeWDhxUbP/Ladf0lIUIPbmtvXBMkhyqAS1hTg3DRmDejphS99RDh
2O+fAlmnJ5M65JXAl2OFK9lIno41lNCFPhli38NOSoS8Kx7p1jXmhcDpj1tldRwHKOdDyg2HFT8i
RRv/ZBxVB38Aeq3wb7kNFWtSPyMvnZlHQHbDpomxoa4FTZZwpudxI+PnNPLeszLey6p+q51TTT3H
6OfQqqjfqDjYcVQ3tnDKbvrsn4g5wkFirDjswoaIPqqh3mvlHUdFrMKpCHiNbnwugbYnbWqfSyNj
fxTFB9VWAIfIVHZP3Od6E6GrG+46x/5hU9mtmeR3LJAF12rVrSCJPAcW3HmiNPyErBxUQ+9kwuTZ
sHiqw2BtVRU92PoxSqJPoN35JqjTKxpJQqblvUzDmH67dKUMMJd62EV52S19ZLuUdx0bgnfvYXcX
MjlKHd0Khz5ZDIVMC3Id9QM8YEmoTml/3Yjivnb0bdg7v4JbHHo9yDozRbmCyk2lu7nH7qlgiYfS
r1ZJVD5MVe/ttJy2rZc+tP4iSJfhJnXiSzYqe22HRx4Ut13dPhoy6m/sFsRdad8TcHixfe8xXArn
li4ANEIGRNKDPallHqP4Ig0qQwRt53MCx09BECYmthnCr4LDJBQVV5Wv/tJ6jkk6QOIUFbGsSfeQ
IONfGYGQdW0WRkxFRfimyvo1MrJXoFxYEqn2ZWjQlvMI8ZUnXfGd8T6ylnLecIIjtA0M+Da04pvR
hn0/uuF9NvA/qzTGJqeHLwS72Njky1NzVATgHQ/BDS9Em5T3Kui/GbqdG/PVyh0s5NRZJoOZ73K0
iNgEMzFlPGJ7ym/c4luyQ8pz8TvMIjqUst1qI36aJVTe0t10rGAvxAskFLhDUVf7QAev1KGxNUg4
XLQxY8qEGBgOP102U/QQIU/G8mrBhMS1Tc4hje/Z+NQcVMizS4MlvE+GxgCqxABnOTQleoc6wW7f
lPFtbGvqbvE37hyXPUHI8iyDMdYLMAFj5rNTNNhK46RjyWg0/Tu9WHwG7JVfuTDGUndTDtkV8z4I
U/PT1KBkdGR/ixTbV4PJDlzIzILTc98iKlCRaMC3Ui68cSv54zqdsTHpx1Y+dyaATCWsrurdNjtI
uP6x6SSoy5KzZuM8EN/GAVnAj3aZ93I9bcOQCGI491/40s+Y14elTJREFPDFokw8IISgXVpcyHXp
wSCe2+9uNr/ZYCQboSO0HpZ9bJmZsicOc6xPV6zE+YeepYUtWrFyyuStgWHbjdQmKtvFLFhO71Pv
P7iotBxOymOf4ZiM4pIBaIgwIo4FPuRZf0vZFschiG8bjuUxSdVDXGoQP3O0yfm/sQCbP6oR6bqc
ywHZL7zHcQjTb1BXUqHDuoiqL5unJ28DL2hjMfd4Fk+K3Hzxw5m0WmC9iLrdmDq51ZF66i3D3+by
PDhRsusaKDoYrzap33K0wNjWdLtZSvRexf4SkTpNR3aL9sElMOMm7YM/PZqdPvlF/oO7D9dNidlT
D8/sCA5VBjVjtO6KempW6YLIdMuABsnZ2Tu9/AygQPhesp2cfWIPl0rPyR1EfIB/dgB4COkIHj65
KwprGeOE616dhFWCCjdjkh3raqnDHuN9boXjNo9wBpQD+1mAaDSEwQuF+HqZW3hcugJZ4A81Dpqg
XRU2lsQ5m49BjNFQpUA2TGJQg0hfMJlCbpri7IgLY2+29n2bXwFINc8EmMdHoBtgc8KZuzWkETkI
gVGe1lDwQY7pVVvgEcBftXmxcKRytoOAXRf1fZVG5TVSHDQd3UBT69ZU4NCtPkUhy8+qP/SSm3qg
EhrEyV2T2oquf1+aD5YdwUqTnK4jaZ3nXmCsroHfOJEyr5mT4HYNBXIWyXgZdw/xJ3njky4oo/FK
j5dujtGUeDPLxFxlziMWB7YyBbNgrINzxSwRL7t+Wk3w7GfVsLLoTSDIwTxoGaQxYyAG4/CRpO54
bpQCPdmwoeFl25XktvFt4E7BN8D2q3gC6maewY+z8c2GPTongAY3prG+Pw8M9nB6bQYxZ9o2lMiF
/AiuNNEBKkRL1666u0K0uDnjjovLyja9P3V3f/8+SGiMUbZG9ou6OzLZ7Vr4mJgKQaQkoTB+GxtX
ANrp3VSF4n5YviBGn0VNJ7rd+OHtMmxUU5XeGwlpSR5gzFLLL9XyhSN7w/aZXuKxp1TZniK5/fvd
zsrjtabbmoMh38fljTUoHlvUSj859aq4j2ZsDh5FtH7KoQkZz0cDm1Iu0QKdm3EbB0nm+xEXqnUo
Y/tYi/65SwLKT8gLrVloPHhcE3t7Go3FdxPg5cjW4Vyjk2j6Fri/PMcSBCRJKlibTfLSLH7xbvAp
KV2zUAhvGymxvqXiGD03kN+ZsNw31RM3j8qlGcQLz5b610KH2sRklNZsIoZn24ZW6xpPf78Y6GQZ
2ROvGpXX+8y0xucGkmmE9+Tx71eFTrbB6MU74WI6bPJgxEHvCnws3m0Whc5VzKp6Vq7xz6vL5vL3
q7mLbDq+lNg5tnhw3V4+c1VwRzXRgxqRyWfbmVycV/24+/tdc5xWszkE68CQKTTuUD7zael3EmMm
/jelns04TA/p5DuLxZoEpM/442HzPOYWBBII3+q5DMeJTwXrkCkLYBXiMnxp86w+9UlLXGQIL2yn
8ivHSzDjIr8188YjemFt7RD3fe7xoB05OVkO9/aRGejb9/Ginbqikh8Ae47AVlmClFV+9ao53kxF
hDDgDqdaB9O5bjoHOkhIE8vcvINsISSZ+qt6oKWgouJz33uTgU9NPxmyMO4kF6zDd9exEb4UEoxS
zulqIECw54gH1pCS+htNFRYL+emxdKhZjYdXuOW4BcOMuYvPPp6c3UQigZUU+h5MGbI1zndbDN2G
CATHusWxkLDS36kkcOhSxVgBQhaDblKwQMDeUrtRfdBJuNU63WBltJGG42STCubWAPDA1PZ3lWKd
3zphvOFGSqvurRTVq23nLtJI+Mgmk0GwcniaWFAzYBTIHVb5Sz6PzZqawHsREPs0qV8slz5Jux5+
ckqbBxZ6fZNxWWqxDJ6QMyvOd1FAbJRnagzdkKGFx5b8jefpSq+7u6EC4wX8H8Zb3JFV7DFvxYtB
2CKN3o76LXf0o6H4cNdQw+h4E+c+uI3dGvAu+w63H8lfnKQkSxBzIlvYxd859y/P5WqKBhbwk0P+
tWklywbHA2vqGhvuKjxHounR5Rijx2HxuMBV6rHnctKxb8txCCBSIkAKT27EwB7BDy4k3D8TZcCm
i9j+WZ7/YI/+vWVIMKK+9zWEcNpEbKwz+BvQFaxDIUWP5UJbu+VpSDFmszPewcLG+8HzvtkQI0OX
HRy2xNqFgwVIbCQbDKiN9zJ1P0QIB1JJCx8FsSYr4ZRcpZWgAqJ+zBkKSxeCAse2fSGZzo2YzVEQ
9SZ3G3zQDruvubDu8AGw8oka1oukQ4c0gMxJ9sKWinEt9+/bZiFZkE9uaC9EskK813GwAeIEeFWN
ETEkYrKeaYArwYyWIgqFavotmGULJ7w2AEyFwwExiIFZJm7PLrP+rlXGx9fQ1Ji4HKKK3ODzhjUw
5YQdAI/Uds1tP2WiRL3En3Sf5EW+Rhr+ErMfbWxM40wAEN9leccg/5TXYDidCOlJyeHOi6IbTFZy
M9UmB8yIXEgFiqoDmGNq67uO7bc4CYadUZD3olyZdcQwr/qyHE9VSvuYz7NIBLTnUmLwoB1c7TRy
ynWfarQm90653a8ZxV9tbvyAGhDT4p4UrK1Lq7/kg/mWecxPU2JQwWvfdhVsXRR1AaMN0X4EC5wO
w95p3GHjFN/znBUrdKp1FA6/Yt5kMPFXhbgMvB0HfiC0sPJTteleieYtEuFwCPm8g5W8DfmjbnRJ
mxYW8blJ35s+fs4i77lrG2uTVeqK+/p2jMcfVhnNvvFttpTpV8pt6DDSkphK3G5xgVOfVwl1VNdX
M02eIU9sZrtj/Ru9ASDdjl53aiV3m9AeqH111jxc3B23F/jem4B00h7x+ImGvdbkkJ870njriFUk
wEIwqQNlKMbgJnjJM7rZ2QqiX+OMTEsrvSWKA2Z64kir3TugaEAkmFvNOcMQ4HObK+1+RdwBiSxc
FQoQXJDNPPVmNgWIAWvXUZQflTwgEwYUiS2cA+y+Dkoms9K7ixduTT4FVzshGuLw3gOFt0+RGKkC
iVNM7izHU3j460nPHh/c8HUeSH7j078qF4iijcMAMX1iDgOVtQHxgistM7dcFdihUcs+ZmtgrnWv
lD29avpEkgEHD5oMoQw89+zYmo0DGWKQylh5KbKVFwrMtIYCfJxzSoNf3EwINHl2lWQF9iH/VUVJ
QIhFgQg30eIMGRhGzq6wc55wknbVEuGfmrlTqTFmFIjdWw6ol6kipayEn6ENFa9mot6E713zfHqU
qYbaG2fP01R661wGby7PhKmdn7N2XrSYgSKBgF1bk5r3gRk8zoPkKJMu/nDsjN1MJYyXq1Nj6xeS
iiRv6RAWaUNVAF522HNSbVwSJciULsl8TAFMkhRaVrSC+MkvmxX0b99HMpwpRbfML1ZrVZtIcGkJ
drx63IfCAMvgPQVpHK39IYR1DkpiSi3oh2V4KPoE6wOTe2mBzwFjig8c848XsGNkNljRjoQrwjEf
4z58YvNwW0YTDWJFdEC25cedup1l2M9lL/4VZh1vSJXNLOC1MdwVkXvPGIrWlmvEyOqfrem7cX7w
eH6lWXINxhYtei5J+hhU1TOnoZt/OI3wtyH5Qsz+FnlB2Fd6rh5zTD/cSs5xZVxtLz5lhX73cvos
/Z4jWVJ+jD5Kk3LtdQ9YmJmx3/K0xlqWuDjrDP9C6QnqhiJQPWf1eUrkuFsCbBt1G/i8MsXCuvEn
5x8lPUs9zcCPbdDSDZttBTUGB2cXAUvR3RaGEKu+JThSwuQGcPUepFxpKA2CMDHPwQ5oRtRV30Wf
/2ssPg6J9UrIbF1SYQ5TgOnFQfLMw3BcOYP8gB2ANDg2j5krDm53l2KNYuODV8iHPaJb/jZWmzxN
JVhUVixPeUiio4jIoFvYVhFDQtouy9w7hU3+xY137ZsskKmOP9oNIhFnoyP05kse6XGvtHpsze7J
77sVQfqn3nkw1TxSQkX4PrLKZxpjjontfRkiPI2aJ4TREiKtW/pY/e7SxBz0hyJYQ5A9a4304zqH
lsf2npXrqadGnGe4vQt8gEIDXpS+vtEMDQpDAVe5vvYcmnYDzL+44uIcU/M6h167JthHe6D4yGt9
dik54wmJQmrZr7qzz2GVNChIi8zvdtxoBA0ov7Li8REpiiak69n7psRst+QY2gGFFXIbN08UTMth
hrHdYgGtgeFbszO/TaMEdus+H4bPiJIiznnYCuQE3nMWYI4N0J1juSuzmYXw8GG13HMltgg7ArFG
aNNuL5PLj8C51eAWVtMSciu8tkQHSt+Dbh5PvhHdY6d6zPG9baJIUF3qU81NWVeRhZjzuBdK87e2
3H5HCxY5tPQucppXUipUbI1U3oXRp0ZdpLnFVPdR/aR9ShbGjF0Rgnrgfdcep3/bMc+Uqg5crrbz
kUDTYifD05i/7b7yYGC5KOptjuisGzh4dZwduAsBSYnfoiRLN03KfWIyIHt5wmSFLhW41zDfmDX+
J9t/H6m3R9EoeMvAXciFymL8xKnJ8Crz9RQbuEHb7jgtZyMPR0o4MP3wUXnybEa7trc+UQ/n1kM1
dd8m1X87SXPARXBNbWtr5ulHgb4RdhBaswhNNh+ABn5aGptP3MNxChio5tT+7rh3V5kL+jW0X6TX
f5YTd2yjzDgB6B9qccm/Ionnzasw4wt+9xd6pxljM+sVUfMHI7zlFz/+iKtwrpuvSWImcyQlHc0M
St0BKVePbbF2TQ+zG+0jcxxvitrZkU7DZ2uoHev3zd+epahQ5rifmM78Dm7llGjyxlPtf0Jl3Qg/
egmT/snnKg4as8DR9APOBlzhDFAn4xZmyozqPe/3iqx5AbiyCyuE3xZsArXnN+T58KJ72TnqgUp7
cbbBXWEieAeI18QaeNcxy9HsprKjSnR3bIN7r0ijdV0ZH5TkDXuknnScT1PdzkBHAFLbib5XefCF
un513HBcz3NzP3nqEhf5o+cDkzcFdYTTiznFaysw/TU9mi9BwWkDcnmUoMLimISfQ6rTr8MPi1Kg
NaKtgPnC/cnBjEKm+oMsHVlx7Xw6CTYEI8QklhF370S3MhPONjkquu/ZL03Wqj0FUCkOKwq7/JoY
LlryZppxjoUANVIPcHGgEFOdYPgouuYwlUwnYdy+u1oAq3f+pbP9DD3T33glrA/hPrTR9ES2dGeZ
/TNwxe7COoGacqxvXSueZUO7gmHhe6jvvZpiV4na2EXhWth3lHW8qGHce+ni+GyjaB1SCTeWn2Ok
3jAylWA6jBNWix+Nen7U5IrwvHNW0IWJYTpmT64I24Usy7MOUwCEv8tMPPWmtbnb+HGJ06Mp95lL
xQ8IPqSGCvNt/x7k4qvDxrDqvUJRt4d3a0rOQU5ticVOc3Bvuw7x3M8CkLcjjaU15WOTAKUn3wA7
kq0jybFa/jQ/SD4ixhO/SonEQGYbW9Y1pYfIUAg6agRHiRunbp7JgR36yRa7xsrxP+YUZWf1vzEh
8O8MCi8elbkAAimkONQaexcvEKHUB50Lxl8404oPfRXW76pYuj0zMgk+9D/OhsUxz4vfCNwDefvg
yWY31cFWJ77nbW0I/gwBpBdlcz+L5FjbyR5a1Ypyq4uRQZ1smobNjud/mNN8SPPqIZ8HtcsC8WPO
WLfYzDGMqJexFT6OucJbu110Slx4mZSUPAZx/MSgzkhqWgrmALUL1X62wphu3TxdYxdkhExmvab7
+eg17TkxGWggXlg7x0Fb5bmYUg0AQpCGt6awrk5agwzqgg9IoOIUlgM/YYh1UQ3/wlp9176cQOqL
NWQ0FmigLNd9l/NZz9oNDKl3MxnyXdNamIvSGbNhxs0hcyoOsnO1FspujmbCeNJBrzDJEngtTZ8A
Men2oV+sXQT/a2fgtSlKYpiO0108LOzlQMRXI6kTz/OfUvMTYpfPfzJthi4m09Dj6QugIkjJdqMb
aYToqZcKg9m9LdDnTVLWuNPXXd4g7XX6EUfSfeSOp6Hady3xiKHUEd8iwjuGUJWzmAKxlzSFeZx8
4y0aTBefH5VfcfxuN0BSRjkifTnP6H5LJznI4Mzt2kMY4jRSx7FVLJCzYtzJ2O7OvXMpDXw2egzF
VpB3b2aTFzdjpA+dYze2nLjhjwT+a0/kmbxSQiWsVQqyz5yTaXM211aXEU8jlVH0ETH03H3NZII/
S52KLlQ/zuA9cHatry5+SbYGLHX9iIXcZGQHP4mORkJu2LJwZusMwgl0fns5yyRry/iNSwwnaXNi
6Sb3kndmaObrEIz+Wo9PbtphD+JCCWfzNDhEDs3h1iVVf4zH6WzYsw9ayH0kXYhq3xm4SlFCvAQe
ylThhfWCHSYI+odfzAwisJGZt7H8H47ObCt1JYqiX5QxqpJK90orCAiigr5kKB7T932+/s7c19uc
o5BU7WatuUZ4bX50swJnm4N3QbcMNKkzQZBEpbUaqHiYGsW/lm1UW1bvRTMhpcCJGdjjcxV3OIVD
CDPGZGyGljmbspvr5PJ4xEH/oVVc2oHRsc8jp53j7k+nbYLwr7sM3R/pLKVkcO496WFL71X+1vks
ruyAMY9P/cE23BdndMkPclNQR1H5AICzHGxB/+awpdN0DLXVeOwsae9lExc70QAaydt4/eTWlUdK
7DyBBznFyLxciYxdrmc+GIdD4nlog+GukKlbC1Un7zCY4pfEwD8+Pmqr7ehq/WpdVtrGG6P8wDzn
22gFftcaPIVXETbYd8+0rZywPTG6vbjmJTMBq23HBQ0kuURsPmkYx8VAFNlMtIC1g4OVKdxbZuPM
1C6VC57HmxK2Q5F77uhkRIYsogEfwVT8A3gPdX/lwMXmRedDI1lKIzTIy9NbVKU+2TMkDI3YJ4mG
dD8Rqp6nQT7rbbxT8YhMCIUTdDGTuSz6aQd58E5r0ftHFu/utJYhO0rmbRUVV78fHUVmcwxzs8jX
GcOzg4Q8tJoi3EYdh9ux6v23TMDvGEu1Y36TbaXZwIIKTABKfoG03yXbEll9gf5hSWIWatt59YFw
LmyPucIiPnZ/cR2eS9zry260kcjE8VvjUPuF8S5WWKtyu8k3JS5KgSFzLSBOMdbDZ0Y+WVY+T4Sl
DMwbTG+GgdXvUjceVaQ9s5pb+ba6FAieN5GDD4D8rMD/splv10n43cUsMoFOnPhGn7009nZpyV7b
Z/nZo/tYRVqFtLFPVpnP2rTiABQTz5kuMmBMZvXLbaEL6xfpd7mO9I2uIRXzvc2Y8H74MAc4ehTu
6eEYIEyA4TQCDyJdNW+eTWv6CfvUoOxbSTe5ojuHTdVUmyjW3y3cF8x04ocZYPftS0CqhsHLZ0F1
W1vzt100d35ph1O1IkFSOBfl6V+Tm72r/jHV43cdJe2+SPLvgYi8IcLHD7ch0ocjqq52zU30WdnO
QfTjZ2jgBkS1gKELcCftm/hNWe0ukZ5DtdXmWq9tb3HKbsCdd/HDR+zbGci4fFm0AP2jnnklFq9r
1kU3UsKQUzhbVnbvGj8tMHoSiSdKKH4LxO6aPNWBdsKKsqajQsNVOQL1+yL3x+CJAOFpEXE+2I38
ZP87cMQAl5hozpcxg9Og1f0lhLHXaBwMbh0EAW1c/tgxGuRubO+aAa9TdSYvfmdv4qafc0dQk3DA
kh5RlU8SAtN6EtZeTyV/J28pZc3wLJBRMG734M1bvBdZrg5e/yg0QmcJw5trejbGKvpHBuVnQGT0
wkLbysuAUSzNFePKbtqWPdJcZlzsfpvmczBBzugIwJeGqX+PfU2QM+PTyW8XwtHHFedQQ67PUZr2
WYYk/zlzaKzFU26EwaaeCQUiex3ylLYhjMSyrBymuP5v4srfElPQQg0pF2xtYkdrKlQNwNZQaOHP
qWZ5C1sOWVydSH8tSvuWA22g1ovZPw48Tbo7j4TzmkVX6t19nTON3yv2q5FKvXcW1TllxI76z+OG
7OiS8Lku/BFTnm5Yu6EeDyoH4qiOQ4TLTCIrW0gRi6exKTnLUmDNUUxRh3mVfzRNzw0rUhEEKB8d
a258SdJLE5yvqDEwHCCqodRcChVf2OhNa41KZ9kYp97VOjZxBc7GVjyefNfN1nYEob6w5BE/Ihm1
eccGw7AOBAjmW7uwTmHOYwvZR98VVsfXIua4ypLlz8A6vwgZ7RWCwkxzfe8JvTZADCn+6sFyXmoc
4YvAeB0TyiefufaEz22TZYT2YuJpNPXG44PMWC9+XbY2LOgnyuo5OzO0orNLuYFk8jse4q2IcDuU
xM50w4qTulv2pArSfbDJKHijmNUds9DY2aPUN71VX6Wv7Z1OrEENrQaYG2byauNIR3QU/RgRWU6R
Wbz6Ma6bwU71ZYZvpegbno+CfCQi043ptyVdDfQTqpCkC7adm2/HMSMFsez+jIpT0koiYAE8sWaJ
gTIim9soOczq3tx1VX+PouIGcuxLxeWnb2+jEVttXsurSmKFx7E5xhG0FQAApyDAgFaP9Fe112+i
QDdX/nVMRrU2ixGhnPTPsgIr7MWfkVdSbbXcUkT2UOa7yIvzCUgfMuKfwWErX07Gpah0Kta4IR0i
SS65S/Ff49NaYRjgLmeJvzKRvWKmYxzHNP7XHLDulqx7UesnK89LfiOr+C70bWLpGA8El47tjFtP
kRaVIjuhCxkhR9T9K4LfircoaSEVoa0HXh7QgkesSkSdhwtEcMvGZFoOm5qd8EtbKxCOhUkxUclT
21hngz8T64JgFM2wLPHx0+l5TL0pt3AYSDvr21+2Jq9DUVxAc4Bjjq6Sm2rj4bJlIg3U0Yj1YE/T
jQQKj0CC0op7e9mMqJCMfpwBes6+jDN+pC7Dr4v+TdK+NwQmebOGiB8dhHcSs9L0UxSLVm9B4Cwl
H2XVRVtZF+9TXez6GkWVSw4KNWWa89gnlCGECW0xp0OIGdqDDp+chVk96dPadzBJG8Igc9JKeddk
qz0nWrSXTphseiQzyxiuxVrwd600L37vmYzu8ij7YLxQPblyZ1oMDNirk/lApKURaO9NLRixKpPZ
l1R3qyw/lK8E+zlO3IT5YNHiOBuyOl4gqftks3EO6Gkqaki2PKKi2yv+15foOG0XRuZPm6nWC7ar
iNHGUW/p4h2wWUXy18wznHxgwjUEHAjCTf/1Ule41fSrOAwAodekeiQrR5FlX4EozHDDroOBk1oy
wVcGzCqEwNNTawmuitq4pKPNuLWOBpYEwJ09IHyCf0n0wlNXWcFSBoNcqNQ/jr7J/m7gOeuwtCSa
G2LOSOcDBfE1b8T/GyQaem1ObEiXdYu02NVLrEBISEyOtxQte2JwC7lpdR9AHhTkeY7sOgn8tEK3
OA9QZ9bSUR7v+GaYT+e6tRpYRO2OO8IkSgSLOjQKhD0O0smueiva8WYLUJ+BwFfdcMozICIPS08/
g+6tmhzYd/6H7/ZXImp+4RDOJmpDLm2fC6UUD6Ntbo6JYMGT+t+QYss3e+kt2X9ARqypLk2faaRV
wwQs/XTJ8cCUkBfrWggbiQyldBAQxhowFaITYJnqsWnKva+qrB+ET+6BzezqDFM0aYK5dq05qGBy
gOrAdN+nN0Tci9DutopSk9mSQDjMvLmZfuCyvkeEfzVsonkid2Ci0ItocCm50XJ5yTyQ6P4UrhN/
uCV+BPgrEOUieZR+dVX9+G4W8hgRErP4qO2GxGuwLkrqL7ndvvYmKGGj27GaeMqc9Gmqh70VINkc
7V83Dj9Ea7/nKcemL5CHGrwI0S8jIr5tl4VBmTW0J7QfMCvjzubWADwJRc+HjvT/PyBLHdqajO5a
QhkymZsBJOgwJgfRIRHVlEJjl9kI3Zg3j0iPQwMGKO5qllXcFeZEwlKeXAzEdYliZeOru9/hvqqT
1xILAcuDZceGoZXRgcE8Lil7OIRxc/JIqquK4AlW8U6L6hfX13d6w1gfH8MU3SLWDHoInNMIj1AW
KA7mcQkb+ZhENXAk5S3Qwg9vGs61vZnKfhcXxdkZ+k1u5rsgjFbhjLgw/EPVwncka44+SwvCr2Gi
KO8QDKI8wf0bf4HneOst/wwoH5vJkxfIc2z7l6jdUo4jW+mbV8Nu947vvOcdc68Cb4eevwdtTnZs
AROMV8IaMc7YFTGPbrwdK1BsU1QszZLYgyDhNKhJmqmtHj5uNWyTJjp1XQXZeGJqJb4EVW3A9AcW
6N6G6BgNnL7gq3hT8+iRm/+MRJDUyxAo7apf5cCbLY24JesXnzPzwyjLKWcjjHBpagRPs56XBhTX
WQQVDrbCskUx0nSAK4fkgyfgENsY87y3sojfBXjIIDHOAWFPlky/yhZMJjB0TDNqV7Lc7cfkXpuf
Mksf7OvJdvPG8xhz4kpex1nWrXkPIA7gMGKmdkYq4GHXW9OdlwYlD3X0WvCU8oqPi0zP74Atn9SY
HtKeUyVU44Ox8VtMkKs2Vie4j2TDjcgdQJXi2lMrUWUp1j7AeyqzV53tn4iFhQKZ4feoAj6HcTgl
U2FsW0SHi9ic9cHy2OvA/Mfin03W8CjUVYvd1641XnEEMZVP2t8SN/cIvsPPIdDDbVlMmbgAifqQ
c+p6wdCCUKxlaJOYFm+TVIo1C7t95Vb/KqX94Yp7onkGHZ7YwPdM7ZBZdBetzI2F47Unpoi0OET0
IeDHCYNAIUq6lRv393qOrvZ99ZfFGPqdEVFf/4wyEcn3TCxw+ONaE3LX6KGzq1O6fZg2C1h+cTHC
EA9e2H6Oy9zZZpLWNqxIEmC6kWvpe9m3Kx52snHzcNe6w96PbewQA3B4SRillc/QkpHNboHzhHFC
SH1gBg+9lv8ihTOyjeIPJJ0bPXG5uSuoiAJnXDNVO1b+R5VXVwqJ7zSNmidLsOuHUUWgSnw3Jrjh
WYr4thjuqFReEu2p0mmXirg/0zx/a5qs6cJHpvv2IWJkjl1NLZiK+wsvmbZmbFCXKeB2gChyhWKZ
unw35/zpAeeOMQYXI3G3WW9/Jr15sVrxWbCgWmFC9jV16pz6L+4IPsyRB2fm+HBjY1fwEIr2LyS+
j/NtOGVf5ZusaaF91ntmm78l7nBrRvVjh+FrZIprRsoghTgBHXb5QfT0s23gSXeh0vnkCHSmtrbo
VHyV7SOm0zbzV6aFsJ2z6Y/27tVwVL9kqu4Ka8sOg5z1bQQ4sINQsZx/a3Jmk61TCLbkwbOKpxOL
nJOelmvauj0a2Bm79VtV1At4VXri2emETeTRSy3zTimAiIR1lzESNzltbZUeBq6sET82X+p6EMOD
NhEBLGW9zDg4Eshiy35yz5MDDyAHwKQAnOTTi1sbb5G0vkIvjjmMxl9cOPViqFCl6TggaG72dT8B
dgcBE9U8V0MBi5jwvoy5LKLsqxUItHk494Z26/ftheT2DpJrvmX08ubwZU569tozocctTVygQv8f
ddkKOW+DDMeiGLRdODEhbabfDytCMeO11aY/mHrWZdJt6XAJRLUXXCtrlnAuN0Wavgz5N8rTsLPK
jVs40TpUvPeW439IPXmJcw1bkonpdIJJgkeLNPXpxWdLzKbtDfgiLzF8IyupbkTK/bXEvNIokUAu
p7Xd0MRH6MkWdUOd9I1aEt5u2OpINgJCqIx38jtmjRU9ldXMRZC31w3ishmLDem+MCXu64QDC3z1
YkqnhegIiAmJ5qEepq+gTmKQFvzLpLCWZlVcRvhBq6LiiXb47hHUrnRu91UGxhAuq762gvwtrP1j
NLnHrtsRT3ZLu3ar592594dnv0yf0KpVBGdtI3RqSet9018VUgVLbyAIwvG/NC1kkwDDsMQ4sQiI
0BobsYYmsVNaR7CdxkYUKjAmZl71As0IcXHbUCNhQR/lemCHNEVdD6ixwakUxS1zhnLbou6rrPQg
HVsu+5RoA5cmGqsw7HBmiU35z8qjo6rk0YgZME69fB44n1rbWMcN+C5Ef1r7hGQbET2pxUnMmikv
oZo31pcWO4gRINXmRfCc1Q1ATYkaoW5vfcW3WUYZIpcjIGfaOer7Ray/KgfnbRale6NusOldOs61
iXzbhe4Ef/M7OObtJeiYZ1PNfwxxf4wqjYRvBY3G/+pdtfes4s3LzOcCmMBK6BNyW0D8JW3JoWex
u3Kb4pw78rvWkDSWrNJa1WEJyo8TyyMl8NEKwBOp4pfPin+9+s0S46Ow7HqbaPYbZXhWudbSprNf
hAPm96jaDYo1u8KEqdVtsWjalAe0A002ovKnvin40KWJYSAjM34MSP8NseKLsbtlnGoL8LP8exdz
/pyYhQs/W+ip+lBUd1rDIpn2fdHSV3a5uLKdfgrZ3pItclcDom6fBJDJNu8hdueWu2JN0ABhCqRl
6IzNMY8turSBqukepqF7M/sJb0LibXKsdsqNoJMD8LP5UlTx/5ZrFfrnHmNqGPwwyTcW7gh9pKXK
ZW33hwfszdfIV4XdSfg5ZPnQWakScpwAPOibyAiKFpsYtOZKmRdHUIpSCkDuaxH3AclWEamuLhKX
ZXAUE9e4pnsYhgBwMM+54gy7CIz4zCl/usm9mBiAOIHKFlXLOQn/IVeKl6LWjqM9nAISh2S4aeWw
9rXhjxqq2LU+03L5QUjmrTXDh6isbSvc7dCwytSMFcTs4a3yzTN/jrb2csDJieXvfdTSQhrkuZnk
eEjRnL3nWhSfmmISleaY9rrmrciRJEsz/66a7qkxYD34LeVHTao5HCaBN+AcmdVJcN1uTMP5zRqF
ldw6kBrAip+RMyavfBM2FBK6thsbB4+2q2+agewcxgv24D6mlILG+s1C2ImzgjOWLBKTrDhYAfg1
AXrfF8URRtjZibwPATKtcaer2ZrjutWjV1WWQNLtJxpBMgtT/4vEhjvZ6ASnOEsHNV3hKNh4LHLY
PmlvUky/eNSwrhVPTKqAyHbdJQ3DnSgpQmKXUibBuVmzzKgBrvv2ga3DCb9ktE8j710nXXUpRoZo
cKUQjD9E6//VLu79JnwCC8XahdDNAi/PmwnHywtQMrAlWdPg7RMIQ4b9XLbGReRty9ySABFHI02q
IpEtZzSfyPpYGAHFH8utCKTromVFwpPsrDmvU4iEGLwda9oX5BBOGjIHS/bDDoU1lqIMpVbUGydt
ND5aMxvZkGPT8SRyVXk2p47q3Dp1HqkaiKvtfvx1mR+sfBIhrTlTTNjDsQAl1+OfEE55wyvwkU/F
pUho0IkU/Qde6zz0SFUbQs7QgqTU9hjMkGWzOe2rpVtr27p1D8hOlyBYyI0K2AckXPti3E90kygV
caQbbb2p7P6o11+xP2fZGvKSkKrZSMGcdVpX3hV/OeTalkmVOeJ6sglF8DXHWAdGIReVSwJwVJ27
MDhXlcG8noqKyuRh41nXZ1NPbRNVDWiDaJ83ouvPJsn0sXQ/dH9N2t5VDz1yYKDcTeHHWLhv2L/x
otC6yXo4a15+Mdxk28GKBjYWauG7F35UdnJRef2h0vYvISED21kogSNyk++S2IfVce3r6Fz30bpU
9NIBiRSkqp8BI8bYvLiH5xcOizVAFER6Rer9yvRfIUA85z1T26FkIZ0m+B2in7ALNpYW3dOC5IiO
wIGNU3xabfVTFNOy6SFVxJX48E3rzCsxE3aY/IalRPFqw1Vzz4LYzFVd+Gga8vYOvoB5sdRvZem/
GUmyFaLfhLr7W6uU+UU8HHMGPK7yXpJUv3cIzoA6rRM33NiAQtFns+idjY1V1P5OWr+C5DKS0IA/
C70vwH+3o3tW1Ucts2+RfaUOSXS+TUdbUWgz+5olIGsMk38YXzbo29BYBXJYRvWZWm168umUSa5+
GRzv1fFjhOkFgX2i/uyluUNVwVVTUeyZdXroe2OfwAyEh+2+G5qLP513NSzxPIjskVvThzleCqAI
nj3sPaXs9SycjIzyL8RwlIzuI0vED0jNH6zcG1wt9xGtAYZBnklEjO9mVb6XnOvkbn8NjXdRWsC4
JGBjqAgQsvrgocmRRAfgK+2bXbQ/fD+Im5olvEDM5R4M5iZPmawhjAtEupFOx03f01x2o7XlVj/I
CSxI+OdXVrEwDf+j7naUjdtQ1jDVWUrwWc7BD322znXxF9Ac6WUE3Gee3Bm3ogbLMRiVv5xM9WR4
zwSS/Ng6STcE4QaR9+243o1YqT1mjCWnIwYbVH1SiDuZmMzqLHFkjsEkRTLLbX5C0X0MVruuW5DF
4gUe/oslKKgKKsjqSNbofSKdfW6oaATYg4XmrcsorYbqvSTtoRHhIYmxBcu7XoxrA4FvCOFQopYV
jkX/G50NffxBxXbwGLflPWAfw3qKwJLWaXMn4O5P2TtrtBlH2JAAmotNhF+BNyCwD5xyOzqYnTCN
l/mHK8VJVs4mzfVdFyXnWLn7lCq3oZTUWRCSyBmfse5oGHWitakonGUXMp5ItQ9oTdHybeCIAKay
11v1T4XTobarh925jLPcSztzdOP6TY70wuZcD+bZshxjFD1z/8S4gVkiiYlQ8T+xW7BVqk9hvQqD
hNYln/fICZVbVZG++ds7cINiyXNppCQWsLe75vcc26WIOZJsj4AwB311GGKH90ckrHAd68JeWxTt
+CEZ1MdhB9e723LenVqLDliHQux1MJIdbYapNmirmCtUULOraDQWhq5jSeif+jE6E8XwW1fYJpoe
BLVvPrtQG8JTAsd2yQbTYyGcn4ELYlNuUphD5p+DArIX6KHq+HtMghHqKCVy58LELGv22wbdB0eu
dMNfI+Du51yA6DY8517/XtfyOZqYqmdoOPEhDVjGW8QoZUhsTzD+mY6DInbg10lPdiA+s9I6M0dm
ol8d2TQxPPbeKx6PqQruEJ2BUdXe0fcpABqNo3gEtubMKvWZ3khHBun7J8KV8Ww347tfMxj3LKRn
MofPkV4V/uPKD9rF5DjMBHG3PFwXpavkxqdg+9fJ/Oj0Eafb/Pv4ybtb8/LGFqJ5GbKdHVvMMHxn
T0NwS+loVgXYbwZPYt8EFR5empkl0nEiMXUGsgyEw9k9H5bI4ocqfLJK7RIL9WcNN7eqvqIGDS8u
KqjQNk381A3k64jvosPKUGS84wlAtBE/mqUgHbfdlR3NPazNgoEZKUuWGI6OHr+QV8/7Zs9hdNg1
/OzLo2XBTrYh6ZJpUpiPW3IGsLv1H4WLpKIbWOZrCM/1cPjOGW12evLsT6feGZEd9223oSQ+N3nO
wrrE+q4YaA38aJlyeV5JKo85w3Dzf4hBpSxa7SNq/BMrpFpo997pS94oNAKB2Z20HITc5L9rMa5B
tK9/umS7XIxfbsl5EsHrA6HmQg4jyrsOMtadGCZ1cx5y5SvizM911gA8rGDxUGEye/ZuGAqvXi8k
ZVf01Ul2Mnb4U6ejuYga78fByIbX6jY5WLu7+kB81bsdM1gh869ZCnSiqrE+5vd/gAO7qENI+MLG
SeI32Y+iDJ/AfDDaRqA8lc5NZidaIj7qNg82hL+g+AbxBVyTPIQJEgyUQJLQ44Mboj/qEZlGAwlc
Xc3iPa6ejNnd7gV6vq0feq9YZsVMJ3GXLkEhm3zUxrM7ZU+JMa8m9JU9TYg1gUIuCOz6whSNkXsw
5lm/vGlNcB85sFPLWdc5IThuRKeDKTO0GF/jEK+XJjP7Zn6xiJvw1RFz9RPojVvv0sGTygWyrgSE
RQ/fT7jb+HZrQfnELkL3eOvy6RalxXtuUh20laqXGGlgm/MopkO27mBErlhuvjJG2YgQNERKlhrj
OnTucR9u20K7hVpFe8hi3yr/Ilf+NTysjCw+MmndRzAxvi7mhQRxSZ18V2b9OkbbYAhPlT8uSYZ9
R2Hx5UI30F8J5nrgEqtppqsl+rp328jXdltqmH8boBlT8ivcAmdQjTwtqV8qw3vtsvFVjO3JHhOW
427AWU3azoBt082tf6DRvwwk5QpWjFRQbl0n35Gy8KeY8lgCX98shHetj5jBU685jyanDoRCAmWR
O4F6AtKr9mrnzgmExkU3XiN8UZxNJn6UljZOZs8JyXuWIBGL/SKlVHYzM++HCNwNkjHL9z8DH6eZ
zkc+ECAKizg6KdvlzyavBZkAYP5Q30sTNkEVdoBl3eGd0RAD1sWYifcJw1/W2X+aOQarIJkehnbu
8a3zUkcYmphpzmmRA7fbwo4xvIxasywaNqBweI8wq9+L1n3UoJpWtvh0UmZNLlyfZtbw4tchdJmZ
t0SyValHFKobyvJD2JMcZ1dzizn4CyvndRkrlBbMyIF6BDuzd1kfO49qrH/5+bfpTF4Soh23fpH+
OYbzl9HkRw0K17RDQ2CV3cbEKk0Fat7YNjB6XqNL/3I0Jkio+4kYlsYlM6uvauKp70lxnS3hKxl5
axujHGbejLRU8HWlhczZg1RYzsd6IRnAsn6t+Z/qonqMtXitepwj8p/Kg0MeNy9J0f2aNACr1Kp/
EQft4EOtMMmvvLr8wkNCuk/n8TxdQyzBzO+wMxkVIlDYjOTsXrDIo800Wgym8T1y3iJs/AScky/X
JMQn8RM5jn3JEv0LgB3KiO477NpngfSicHQ0rVys3MI+MkKEEZ7BV+mMzndYt9dCeadRhhdHF+Sz
ksBVEcwGCmiJCALNSNcM6yRqXzPd/lNOcx1sdxcq842//Cdm5Yd6jF0+qVOGRuJwYLCTQsvkDGwD
SvkAt7rLQvPFYEkNjUJ9j1H8JZd54J86LNsLXBHXYAxfUg0QlzC8cxsOT6zs0DkuDRbIbFn7X7eu
T6Wwtz1yWtjsnJA8nCE/8uh7f4yyx+lbl/M4uySsRfFKBOM9ShSSRYwJJDvvMh8DVUq6uEVXXpag
RKLyNvQlX65lfLrq2prQVtm+LAwO62Uqrd/ymjrat+dMPHaODobMG3cl0RWIoMoJc1NRUHIyvQ31
5i9pp1s4sWttx4PRzamOck6/JQZYz/kyWs++W7ASIFaz0nhzLwmwEsBkPahol1cpA69RIuqR2s1P
WclBoKNdt4FXx3lKTmUz72M8l8cLyrGTcfBRB7DNKnLE1dW9lemHk+OFmrfGBxIdh5XriXvc8h8m
UmKGyyLiGSkHE6/YRxFuikFyPGQOrLnUdP5NxSk31V9doZr2ZrMUqDSOVf+5njBDOmxX+6Qi6gbN
LakiwcCU3hI2iSoxaW/IQnjTLUp7KLAaVqUkq4+AT8XadJn+my1yriTu5yiteVtJnBbacW5TeEM+
G7RmCt78jPYUvKNkeY/WOdGdBQ60GWw/oh7BVoTIl2dpIo/L1+52mVwqIxvWhUf0lrtty3wva/2V
Go5JcM+v6OskL4QXN0zvDuZDtv494gu6BfD19kqnEqvj+bM3slUevkpVeOs81X+NNjhrEQsgtFsb
NPbPAQZBxsbdnbT1Z1vcG0tDmFkzHjMxlQ4c/k01oS1CGc/nU0U9n6mK00Xr5HfWPPtRUCX1yuiZ
i0rMmuo64QnNmoo6w70MiiVgORCKlVry14tnIVZrYbmyfx0dVaYVMavD2HifbP+tbr1Pd3ZB4cJB
OOAh/bVIpsw1YI05j0egd1eWOHM+E44Q6wmIZLVGtHgUkMnpfim0o8H6snMGF1HyVKpDFImeWUjE
+sxmN8sE/aWxMafkBVw5k5SgRISbkmnqErIzlUFHTJ9dn/g4sANNHucf5wJHzYIPCah7z9Iyt4na
tcNijUnkONmkMEZexx41yt4NCw/l4JR/SitPzoTp14WOavXGRYvCI/HnaP5wka1toX31lvrr0C/V
itnalM5+tFJnrY9tNxSsc5usR2sJMSglN8rWahrmSex0BS7FqEHRs5HA8us9y85aKX/ieR6onkI8
nkusr2+aKFapr5HobN0mAR6/ML5inVzSKrgIz3wTMnw3m7YB4hk+/ExHyQSdJsVQnzqoXRuGvE6q
XScfVZ/Anef01ftgJnBYx3DjCeffwB1fpWjkx8zjvcMpgd9SsmTgOmQN90qct0kyagjFfAGSo+Io
kVDv5EWobIeo4WxxIywYxODUqy9iMNDaOVAFjTo5FhTFiCZQNRbMo3XLLTd2HbHtEnTyPQrMdT3w
FmgpQ6WBWU8WVixNqLUjcOPLusxpc2r/xfdDPiwg50StmB85t6No4hcE4F9WRSGhGG/PSzeCjt1i
M4a2vsqZMZo8wdwN0Y825I+YdR/suOgUnZI+5gGaSu0dpWC/COMh+IalzaIpX1e2aj+EPsIpa6Bv
u3D9bZWRUc9jrmGchv2vnpDWsdyvxT6zCEgoHPAIKBKqukxPZnxrJvpnwOP2myLhh2HeNIN90wsq
VRZuo7pKWt11NxBCqUSerP2EGUCgAUYRBP/gkw7jBVlu8TO1JRNwUeFRZqTmuaCvVC+abTdVGkjs
jk/VazaNBWtTGsxJqhm27aEwXicDYt0m95PVzK7EdtVzVtU2MJAuuJgiZGXoktkISh9T/ygsHrL2
5k4srFBFbQrHqHYFSqum1FHrBcXzkFGcB57tbWrdmd60VKXgH08IudlX6tROtUXOV+lwDhWW2E5W
uVUWI5/YxkCSPifSEau4NNrV1ODuBivHzGSKtF0TfcATiIHzAqT3+DXc5l9g9sy/zs7UykPsat+t
aNqVKeY3Nwv5q3HC+3kAM1e+el1XrA3HuHeaYp5PHYd6hZhQfLurMjHMRRgEXFNJ9M6w9SFVD7/P
8D6qScBpp0FRd0kOwiqsq5e2D18hjl7DACxfEvpfqXv2chJy9ZAUKSMGzIRfxIJ2YdMVocJTu9jy
eSvycFiCNr4SM7vGEbBPR+eGxxyYBtPoEGVg5cQYQNE9jCzbBz3vN/aAtgO9Mpl7FHkrcGYHPIZP
OnPKvkSCbDalWun8htW0h/5bBY9U14/6EGIjCKYbj/wZOcJClsPV8ZhOa3Mqrk4mI+0YVGrMLBqC
PpnJPfrUezBKKuIaSq8cyiWQzXJVllQF4cAYq/9zSJiO0HMpIbItSx8gpRGfXCUEAxpX/6cVoc4R
1pLw042HUKg9Hk0myJFG5gqboMZwP8uG9DQbcgN6Cl7uUffuSad517yf8XFGg7ZN44QOe7Abs7am
DkKuvHWjO4feoiRTVbpPlMEcxs+3rZW/Btr4ZVLnqwk5zX+Mndly40qWZX8l7T43sgHH6G2V+SAS
nKlZCileYCIpYR4d89f3QmRVtVVZW1s/ZN6QREokCDj8nLP32vCK6EGklzJFt6h7wOMjG920eGuk
9jxANYgL40Gf5wvusrFvLnXdgjgNZ8ari+c5yB8NIU8hMAoK/ew3vdGCqUdHIxjKxXSpc9yoHfzA
RSnSB/tW3I2z/pmZCWM9c7iiXNzNstwFsXdfmwMEwAg+e1kafjgxS8p7UrPw3P2ebG5Q2D5JDdRB
08UWktNm3wvB7jNkfEmpXCAx00D2EXNOpzlnvRs0zGlxX3/NoTvDJoRkLtmolNTaU8CWA5Uei0GB
0Zdd9seY0faEQ+1bgMWh41v3c8jdOrLmLY3MBXcdl4wHulPa5usnCzUb/gZASqUeilXvVN8oVwlU
GukrKy+9AF3EjeP+wqlZEaVePE5DeOIzYwcGbs2PZxAeDhb5u2a0P5emL3e7PTagxzHn9QPXh09w
mHMPHPhkfctKPivl3pvF8nnX1oM+UKMEhnqcpjNn0lIZSGuld6xUYulGi+Ijkt2X9ZHo7dvkJdzp
PRYwQ0af8YjJJgjsW9oxd3Esd/1CLhIkVdL/2HvmNwGkADcoNcxoPUcc5ynqHt0YTxRIr6NpoNXj
Y6abQSzVqnhSBn1SOt7zfh7Fs957Pqk9u9qoLl7vIFXQ8vNs3OjWs7twumCdkMExgNOe5ujNm+UG
P9d71qurnbKjwildQ3TftbH+noXY0LCwPBD1QgKTQlYlyHu787DGspLrJ1LlMrkbY++Jjj5DqEDp
d3Q532p3Jt86/WkK8RJ7JB8Qj3TLQg8IIhVhQGY3fWVuRtmWWTdSOIKaFpUmcLnsHcgNdgtItgR+
PcFBuPNkslcgGzrk8gX2G02Jr3YQJ6V9enVHdkOUY2CuZrJs6m1dYODNqp0ZDR/E6B70jAFVsrJ1
+S09/JZKPRaKO0GfPoehdCiWX7QckWEdWic9HLdUWfi6Rjzepj7+mkl7A+ZEE9uQ9MRQfw39Z1Cv
Uf29AiGiEKj8PKkvwZQ9pZ44RBKXcSQIBZ3MlSuIWcT59co029c0+GRR3Xe+KMO3gcvX9vpfNIt2
0/zbwLUvkdKYFm1y05GkkWhXGGdLgxKv/OC8NhHb/LkDjaDl75TNt05rZpSi4pWLgkM1QT2oxuAx
zb6NpNgNKTJTuuncdxoDm0a0KebiFv6JetPhbU/FxE5EEkpitfX7NORrF2wr7SaA8nMCRLjH/tGz
NevgF8+ZjhEhYo0wAI5pUOYS+6xIH2UNu1jzqbH7VZiqH6vGVVmXNAQ0s14UldyPiJHFUdPS4oJD
mAsuvj4397ChEz+s5geDc8Ue7GFDGbknmRqt7ozx1TXRnPQaDIKx3w4jtNhEB+WDh2JbxuRiIXo/
zwgcZDJdTOC8pAow4UhSiUgJ4PpIi9tuyHvqsXhGuf25mFc6A68WiXI3K2pYk8WM5VZd6wgyp5Y2
x7GZ3L00n1NNfhmmfM6U9ZXVQ+Sj3JSGlW1A3gIzZIOu7BT4w0R7DaLSPkJxtyZn4uCk6a0FPK4h
FYhBSSz4rt+eJS04MPi6UewakpfcFtEZ4w+yu+5xLvAxV2b3kIz915hN6hT09WMRpiCm6whJUcnE
iHhDGomR7qaYEjQPLcbSNCOIMAro6FsScovY1Jg/AXlb78ZCyrBwxnKzl4F3dczi1EHWsTJseG2F
0kwCfqPHsuIZKIml9x4YTHRIwSFgbRXYAmTLBGEyGljd++lX2+OkbVPvGDKWOJSD2GRSxdu+wYCS
ti9oTN3N0NP2BkqT0Oi4ungpuJE3Yi3ZaDKKpl9q6RV1C907XKAARnFSgXTtz66TW+tJ3s81EIGk
0p/bhA7ibFkQV6iibZs6yfwol9aBnWFvzCy+UREbNevYnNtOewjNal4H+UxTLUAXMNEyAWj2OxsG
aLfNDpZID5E71PY6Ei+pbAToxVZG+nuZ1d+TaHcTSATmt5UDVlhYNsIhJBoSV71wAD2TU9+4S1k8
BdWaMjTUmScnoH9XaRG+k7nwXLWLlRpL5XoMwIU2X01emIx+7J8OO4GeD3zAM8pQ1Vwzmd2G3kPO
70b72nC8uzR4xPmGhGjCSzWE7TEIP+2mOTvkDzcV66nNJneFSOxTd2dojga9YFrnbANYNxM6kSZA
AHyRD9oJj1L0UWnPSTi+2xlzyX6Svl6TTgYP1Vn29+tVOgXFOkBzgb6LCxHx1SnrR/586BzrOYSU
554itqIrjL4uktOAUrUJHyrbfnYLlCe0MX5Ik1lFNI1D1m9LLnfAULuKkCsKZBVTHKe6JLpCoup4
/d3OrquHJkV+FwZG59so16I4+90m/VkTrDl1DrcsN1E/o0WgvTY8jXQR8OpBgjJSao8U+l5mBvcE
ibHocI+FnALB1DbelWN8G231EGFHP+omJIKxCR97zLsSCD6yh0ABSGm+Ez37qJxPTvZHb3lDzM83
VCtU7oAFcvXi0vpFcEMaXKxjYS3aick1rq3aeRtp3i/lGfYdtFYJpH5tDsHRyIrKRHIQuybcVCM3
E0M/pjrtYBynUEktst+w7eh5762IK5KbHoYGo6dFVXAUUAruSg9GnAS8YKFNl7V6L6OxWte/Wnsq
dnnUWKCQ3V0bki066dU73Eiyswb8AgmfQo9ExE8nEmbssTmVNL/HgZa7ltOQadArAB4e9s4cMok3
7hmuT+C2Z2R8dHAGuha6ZvpDWBdrrbaeqDTe2hgoBiGb5QaGpOHU7OazV2gjMzb34JFO3U9eonnJ
p1NLaOpEeCXdAyTLGW0WR36YA97WpDnyqr/o4uNHt+k9ADxmGFi0BNi6mNkrVszM0kxMGM6X6u0r
9KQXQj2zxylGOg3pw26NQytI4HFdE39AuGA1aSBp1mM9cUdgn9cSKpN8euhdHMJQV8gvyH2lpy/K
ewOe3XrKqq/I5WrqGrRjZUkI5zjlW9IFAQFUlFeaMFdt8BPV6c4Yp9LHPk5xhAgQzZUDi5jiR9Cv
1VFO39kO07doIH6P5q+mt5jIJux49G99PWY2r9O4zmHmUijgpSRpzlpVZfoa5xSBtjV9t+RTr1Km
GIMO8kTlhNdVWUomgiQ81SWCm0Sl7dQNqxwnIFXW0B0NHHDsYrnLpZa56UjZwrkHKsZZRmuoXj7F
SOruYrT1UhSMjCwJxkYnicJoGJytNXLs8S9EJRjoWmkZomUP12b3RCJzjuTMRWSA5LyIuleB3l6x
6K7+cKvyvEFSHH+C4Pk2J/AyE/4jwf5lsnOXgei8bWNs91lubpu5EG9INhfGbil1/SQ0CoA65tNC
WvqMD+FBMDl8DTvUUeUiFiXhxPOj3pEHO0LzbKPecAkIyGdTf3c0s2VaSi5DGgEaCCZNvjhd/DwK
GAZxwb0OthkzQjV/RiPJSTWD86VoSwHhTOEa+IpPddBjKg0VFzDIEy58O782dneWLXaRtCSfOIb4
58H7xawIt4ZtAS13gNWAbXDDArCFhFaTYosDFtdGSBvP9EpE/O0rmRWIAfQ3ES0xTCFNW2YdLxmq
N1eieJ51Th1kvR8hVA06FdQRHfrQuR73LEESENX8TNW3CtvqSlZYuOFWafs6Z+cdXL4agQnj20Mf
415lLOeZI7J1fKYEItBNtI4YQrp17BUvgWRmrCnrWdOWqDsTRgtAqGtkdOdea/R90LKjrh0QsABd
HlvkwsIw4X1E/S40rR3CAckOrHrXNfuxdftT7aEBbmjvh8q4r7r0yXbhW49Uvl2ZAhvqym+3D1+b
0nxhoOeHbiJXfa4+je5T4rE3Wy6GKlOPA3QcotUi+y7TGC4nVd7csXGLCedOb7jUuaHVl0EvCHZx
mMzjz0U053xlhIZje0m/C83yC5O7BMI9l63NsG98u+KUSSr3fYrL3+kAGS5mTosalhOpGqZj77rH
AaCHmQyHrDdZ4mjE5Q58uhZMl+2gmy9m8ZwuefCTBgopbIonaoRTE39Xfb0tk6cGiMmKwLSDZlGE
TXQLlxYNO3PvUsLnZYyOoT6mpes49hVbfwbZmVDQaWKg56BDJQb7UtnDb1NPX4m7TNiwclNQLUKa
vtewSVDK4oQPLMV59dBn/ccY9kfojugQHMxDQ/vWZ+270qPPATwRLo1i42ItdSJD+JLAtxamiGaD
f6Vt8CV0EzQFDUa7MW0cut6j1hRrgJHcb0PVr/Wo2hYl60jtmc8CwLLWkzrSMjIEaSAWChWNvpHb
vK/Jnl0LooIVQ+zCz0Wz1ZHL4xxjpmuSPuk00S/zZrmU+TGJXSxsoBDzJXUowTNb4rA0HWAoFktt
HDLY4IybbTREFeFkKxEy/GvxFE/U16hLkZrQWGq8+YMwZtiudF5b01B7D/C0njKvie0AeJTX3Fe6
agErDdUvmb6Dj9iXTnsyc29YU2AD05TeD/S9l7qnlayFzPayRSKLjJ9xIOeS70ow04kufoUm2LM2
3s46d2F2QKOP0CfedUkw7uCOrfU8ZgZbMWRp8vjdi9w350l6wa9xskkRCUBtlsaxM9qDhuDxobD1
LadtvXYwba4w34OPR76dy+RahTAqlLWLGP2sjJat0izJxexSfSMKE7+nSTeu0rKDqTfeL3tAkSOt
RYla47fDS6cb2h7pRWsvc1QBlLRU1KfCczcxG3P8pkgrY3yYImZY1VjYKLTIOIi28oVqnI0gGA/f
skE0ErA8y3omN2pYq2QA9S30oyUytYlrMlcEHm3cgDFynAoj4tHkdtVXVfrE8u8vHUVztF9So+1e
OzV+wwe5Uf933G+yl3CCoBSGzZlYylIvcBNE5rzuK8gOnuZxSZgOg9ouYq9gg8ecVbO1XZSdYWI+
xX0AtYOHW2b+ZiZl/JnG43IWO1uPe+/Wa+rmNbE7v5jCQzs/RC7hdzGOAz+NREoAV8IOuSE9r9FT
uhBuY7JW01pmo3wdcD2dgTDZHSO5sGyLraZB9y7D8icVYtszb30x1fRuKCzYBoqQlY2LHLGNS7yA
l8WEx2yCApLalBR0+hB5HBz95A6NdQgz98EckfOopMJhMNknmFDrfkoNlmJqGKbbiSGcQ1U6H2Eq
qMjsfKPZeb6pRXOd6VIfQ0zsxz//IuqIe53JWAGQPHt7/jStVrKc6ccmIJWcZh8wQxFRR5p54BE/
i6Kmy91DZ7N3o6e/88LoNOlA1ka9MdYaPQWkwQCvkM46ftdKho61+xKH9Kw7YUtufvHWiTYUw4xV
PIAQdlW/OpnK10Oezns6pk+a7nAheIY/IbjQyYpj2jrNW6ebjwh5bdKft3/97X/+89/+53X8X+F3
+VhmU1gW6p//xtfXsiLbI4za//blP7ff5f1X/q3+POs/H/Vfn/PPV1xlZf7/fMg5vjalKn/a//6o
5dX85+/lr//7q1t/tV//5Qu/APo3PXXfzfT8DYqh/fMaeB/LI/9/f/i37z+/5RWr3D/++rrlMWud
apv42v717z/a3/7xl7Adz/1zqP51pJa/8O8/Xo7FP/56/G6Kr/zSXcv/y9O+v1T7j7800/q7p9ue
7TkGKBLdtviNw/efH1nG303H8ZA8mQ4eb+DDf/2tKJs24mnu34WDsoCsLN2yDE9a9l9/U2Aplp/J
v1ue7Urp8m2WE0OXf/3HQfgvH+b/+XD/VnT5YxkXrfrHX6bj8ruqf33qy9ukt2DYkpegQ1EypCNN
i59fv57jIuTxxv9gppPahjJw0lm18Cc2QquEgD+EgKeuuJdjAWRYeAQE28VPmjHV0WXnQaMVAVuu
/iircUY1B9G/MPE/pkzdonmbkXMf2Ruz4xIKrRbXFsk6jEUIDGwKBkbpRIOoO7QOlA20Nfm2L+fH
lN4yO0yuKWBxnwZT87ajKzXQxYVz26wMvFfsVcyTi1dIElCxtiQpuFGF9SgKNzJknhrfm2yUWyC5
D8NssVmSpn4H14eU+xh5gu46jIf2uTgTCkqAnom1P4TkvJkNbq8xtpNVAMw1aRPQrlYrj01rx0dn
eouKwl3cEr5g3u5rDr8VQGHuh5HJNKIQP9nYAYyoE5SrE77+oS4/TQeXUhxZLOXlY9G58yFW/a9A
5NGudqiH8LShSarpIhMc7Vtj9tZh8dzlOTv2JG+GjTC7iyoJSGfaziZ5YPlyUyNeNygNZlPWW+x2
pZ/Hai8GzHTj0HwXE/Ep4VwGa9vuwDVVMEOxdJH/N2Lb0vtN17jvlet6jxmYhTSoni0sJB8E40F6
YeJokcJgGJ63S2L1HZI05YOCk3dDb8SnGht0kgGfNpTyZy2ooE1N9XGiIebVOGRbaT13oa7WylDL
rKuDRAJZ8ACn4DwQXH/Ki5stJuvM3Z1SKqhdNhn9Kh2Jose/Fay9CdIhVYmK23FVR8kn2473QjqP
IBy0g4abZoNdMeYWm52XpgpEM5Sws7UdixR7bGwcHAQE/YhsqiWzfTdPLYtqK1xfb+nh5FUvYZJF
a4O4sXv2WPlJshHKXDSJfRinG4Pidlr0X54VZhvdHB7zZiJDT5PZ2hR4IVXo3pu0fg/xwGSnlx+L
gILuC3lQeqLt+tBouaUQkYRYfa1n1otrBmIXehF6jXKaTxq53fg8DF8VHYatYkTfjvhwA26V/qNO
N6nF/eILOXYroxu3XdXUR6vh+ARgdba9rn1S8Whrt8c3b/Z0X5wpHFZjV6LZa3OmoXHJZs520j2U
hPU4YUjgdg4PgPYBkQDybAfOq2mzdxwWd4luyXkDRjtfsSOdMLT2Zzg1JVYyGjdlRxQSStHdqB5i
DjO2X95Vzgy6MryDaT42Ch96AYjNLyr5gY7svrC85ihRIYO92Y/QHSIz/5JVkqAVsc8ubOk191h0
jHN1zF0rPNeCftMMB38v7eojwFZaBAQ8hxgW4bq1EyPorPHdjCaOkRU7W6jiGNgkVI/h+1Boh6CV
7KwWoDX7oBUFx3iXuf06SAPSrJym88F1jAwKU5KcBe2ezEbkUIRjuBEQp45d8uFkdnokyTq6KybI
lLqeZr7q7hWukucunze60z3nGdyVyJDpBojvVmYAHsfSfk4SuhykBx9aQCIvqeg2lUA7kuuOXylx
ZH1fBSXciSiw8LlbjOqq9Gem7lxz3W7mXrrb2GFvLhtSFtGjhasBjTy7AItTW1PjZkipU8cgGze2
ONXGECxtEcDysB7u6jpxtwEk4rtKDtcmxlOQ0pc7CUb2oJYIKjGUuXJUxqUc0vvyBvrydaKZK/64
DZw+BASbKgpOFvihmVreW7QRoW3tI1K0TZQ7L5H9CImxS3LzrLUQn+wOq6urEHro7jTREreflBvn
W8dd1MPjr2BuvTPgJLTNaKWdJp2IKjceekzpbJ/pvMtBSzft4HV+QLMaQfBMnTMC3w8L+Im2Q+A2
y+V6gYreD6381NLk3RZuvNOGovej+SPLIntVplWxZm4Ah9VAJJsx6HkqaTF0Tn1vwVaqDch2WKLk
fkp4q0w62fRnbsdnKGHei/FZw3gZsyl94FpsOdb6zQOoKEl23hk2KSGzfSwC8dYSbBYAJthkgcvs
IEDKodXnaQT3EwvtZiMhQf/l/ugL9CG10T4oQhwQ0Z+0Kgl3y8gA0dTHUHS9X3qWOs4jLSz5msMd
8BGhtJhEyl8mNc26Jgtn5drxpSEe7Q5UokNvQn/pTFp4bdZky+yA6VoWQoKQLkq2DOwy1WnsNPla
adU1mwjFiKgZsGV/4Ob4DCO2+MJEi5/kR70jV8YZ0zc8UUgeaXrvOqsL9nEG/rNIDZzeRT2umzm/
KKu3fIMxGReEfBMjpsaoIttIIF4GioK3MKjQM0srf/Pq6DkUZn9XaSyONAHVMUuad0bA/Lzv6j33
YpZ2tzlgKdaYMjqvYeT4SD3RhrQ1OYLN3hyNixwx+jAJWdha2b1rI5EMA3kJM/wiTB/i1H4iOO+n
7CNmu40ka6F99CL8S7WtU+LMNHTIWVhX7Rg/lSYfc9S2m3oKvmZgVZBdkPJPBGyxDrgbkKUzVIct
l5pYKXMYUNqh77ar8auL9Hukt2xnsCOgBZne67n6ptqN19jHQw5bnjw20ciwep4uk0u4D/iVsx7X
BzFW49qJeBDoxc+AvHhkaB06L9lsFP1PdLUfwyjevDS1udq6TV+Hoy9w69VyxC0yOzxBZfedwFUH
VFZPcO03UNjMVrV+Un2Vtnqxizi6j3gi9zSq1jTMn7KEVrrr0YzMDnEY6ncqYEFpG0wxGiFatJSy
t4ZcIClgOrtd561AmSdRCaWs1X/nS3ysLEIDh+/SGHO3Vc5RcYOOZr9JKzVk5+WVw3JDe5U9baFe
n4lNaCEQKMTWajZ/1WwlSmfU780cdgQu7mFL95DE564iWCHknIVvsVNzFa56JHA+ByWTYbd1nR4y
IOa0KBzS/SCKDY2ZbjViCKhc6paGceOEaRLR3dYivW2vSx23W1g6Oyk0vNG5ES5qPFhkOBxbLTyQ
siVWFtIIQ3jtBjsAc2RpEA00t922iLJ+42TdU0n9twmwUOZsCTYMQ3dlLBi15c6boXqxZ25qM57h
ZNKZCWC4YbAYPlPuQ8gBzQJwDsIe23c/D8xii2n0mV09l1S3jEbjzqAjV7UPeUxgcWH1b/YwXAQi
SNkNNDuF8aoaDy8Skve8NBl/Cb2laRydS/RIqJa9N3es80NSKnKCqMxJxdb9fvEVgpZ/apFGHeaG
BKlGjqfZegzq9p5ds7Evj2hRiekB8p06LG5WkqltMNwUw6ttZhRUmr3eLEoLdmGiIyXGrfZ1X8aP
ve195e09FemT06dqW6H4H9zj2AGeJK7c3kwS+aXObZvUn69WRRyrksA3JayjjJ5pcZOK0AYMl0ub
AJX4LhsjQAoG22J7UOXaRXRElFsV+nKaEE05Uu2I2NxoAEMw4iS5D2Uz345D+WxhA78TaBy3Qv3g
n66JxaAgHoPadw0SSzrcTzQ/EVIvI5e51ECSKAx6KK8PwITnjdmTCd2lh2wUV9vU6IBP3bEoK5ZJ
nVAW5XwRyRFjkOMvB9OMTAopMHsythl5hW20gM1nNrtQy3C2h7votY/y/EDOCpokPLZ+h4aXvTVm
3RDLe0HnDT0ppp0aTLHyQowHT8Ryy+00Vr+aEX0ihoqLtWQO6P2061yMFIGqbuEot4kxWPtOMGlh
6r+Li3TlGtzCdbg7a9g89Apt5xpq00VavcHMCi1VB25nhY7KW3eEyyKGGld9wz0nChN1bjrr2U0J
k1VuNawNc7A3tGAXOKTxI4gA84chonEPlp1vWLX4NHTtQkBIvHFQ1DBHxoUT9TP6e/QKoaX/ZhIs
72Z0AJtczgO2NZyPGZCCvScc2LGdBKeHYyYFnLptyHYIp2bj5ia8YER7g5uQ/Bwi1ZWgRfgltOIU
8EEq2k2PIlrUHkVaHoD0+EoSsGtJ7YllGPEwa/T2C2+G0uKSTtuX1tKC8VVNuo0Z01uJ2cagbGr9
jvtO4lkIs8MEuVZHSPBUHIl/il/LCF+nMROt7cVPpi5iEtquKUPdnVGpU4W5DMRB7N4x7vJLuIbt
lJ4me9a3JWQGgoyeapEb96Ju38jrKgcb0q1OSdQ02IlyoJa5HjGuwpcxgezhqgcVh/9jM49xS0BJ
sK4i+dbEkb71euRbGOM05j1kaLcMdHRDVyu3ES9TRaNepNWGuKwHY6NcRN+KJgJycbJ9PLW1sbr7
Q3aGHgles2bihxZYj9QlBbjMmXvR4/GDV/0QlM7GzHCKlp5+C2tH+aYsT3FiUNI72clmftyMdXhO
xLcFe3pta2xIDTk/T1xIOx1WJtN8wru0XB8IfNUfZ5Mhv6rbNSp501f4V9IutteVh/Ku89iGVjkh
JbEZH+teNetY843QA6zlRNZdIIR1WgBoWt0AtZvEQ5eMMIw7BZZriCVrKm4A1if2F9DHiho0HhYE
CiTUtzv2gYTVm45NFmb/a8TCgQ+Na6Mel0KG3WKisH649O/3seh8BjDBMffylzyq462dwMPKkVvS
bYCAF+k/Tc8wUmvKvbUwAAz0QvuqKNiaQiQMLbkgchmnzcGz2Uhzw4fBDqS64hcA8phl+ToG4i9Z
EuCpkSgnmaGuZ7K1YY39TMiZ0fETMJxAt8M/Mdy5Dux/otU+aIHZBYUSZ1y1mZfkZmHR8Cj1ahPk
eJtCJoe+MqNHnIbsj1oIW01QXwt6zcxtQyIq+6VQnFeWjAmaWvLJnSR6MnrvXBj8Shshgs1t8s5K
W64+1WK1LqW2Yi//bAYg1AIXSAdk9yfbaEcoNHQf7XAKtqAg7yt8Y5swr95zpqLR2EKkraS5DwP2
F/iSsD5T7jsjNj0Cn9dz354rShM/VUgS8zFkzTXg/GVqPHb5L33mBUS6ve7thLZJ4rFScrtDiEoP
CUv0mwtHUYDdeW0mXTvXlnUNfuJSJNu6I1ACn6HxWCxgu8GfBm7fSpylJO0JvZe+UohS7Zb323HF
0qtwkgMxv+c8duNHbjIvtkFekgGZM0tZprRu3HE3wi6vAvOgjHliVD/4TM1An+biJwZ5+DJBZ9wi
F2VH5xJ8W0v7WEc/mWgJt9AnEknMbic00l1sCe82gyedeclrl1TYBGRL6SHUvb7oj7WubNjwFfoK
UjUzLwwD2JbNnVUzOO8IfNmqsHvrvLHawA7IbZzmFlbJGJFxXzKtzGzqnyyItm3uXHCTt/uRHlDG
WP1I3gKaS5RsvczfK4sVXgOMvKl6UUIehInhwFWgkqN5j/0S6/WrNs3yMCEohjZg5LgWtaRc/Tkt
CAfyQH6XsKaybuvk5otVCXIeM9adskNNZPUMn4x4iTLj+WBlELQMNnmTvd/PmQXGuDhjNNf2mWpY
qphqH4o5pUuH6IPg4maV10jaCXjpsq7aqDQf8EYlu6Zsm62am+9RAIwAkzQurtDilOhdwTrhrtVg
0d6wxJXavn40EzLNAje2915UPiG/Vb/tmFg/XDvJqxlUi+SHgCbGLPMoSb+abqGabg1AJFT5B7qo
nwjXf1rqOLucMUt+6Np460JI6IXDPA5xC1+bQr8VTPOTsnlY/h2I8QZi5pIY9a95vBqt+yyCb9pW
P8t3o06/SbG3C/f3f3xZ5wTMJB99PN+yTl6xZ9yGYbj17LyHK+DKL1AZN6IBz6O7wBrH2wx1lgWR
wK+2whG1Xf7Z9dGtG0f+Omx9KAppvGCCQv4vqqxPFaevqK5otgbXuC+fe3QKoxFcl99spOOPVvKq
rOkNf4U3IdHSw/Bmxsmlxa2Z3Jt6uKaguy2vzKisixe6VwJfT9iefOgRt3gKbxXQBifpabYOt6Sp
vnFoIkSTD8AJL1Y/fhkOBtsw36A4Yaxap6hgY1X8aoL7aOJ9Q4I1ovrVs75ze7iJOr+4Lqx8jBUH
1Y+bpE8uThLeOH0vcYyqoUvXVRBcl+O9/G/Mhy/04d/hYfnKCbQrRqpL14A5szZdkfxe3uifI+Z5
BzK0NssbXg5A2Y03JtZUerw/J8kvYpBvWq1/wZC60YXbjajhIlhCcxpcozC9qIpXXkbeg4mpg03W
F3TN2+jx5MG4DYZ7HZ3hJ2+jT+pJMQuODY9fHtfqCo9GtnGL4Ap68tY3wbWB9Boa6gEI76UUme84
yf3yu0b1HvXVm5WMt+V3TNl4K+RHP7tvOCFuy8ugIYmMmLsXk7XTHMxfHvdCQ/9kH/uzfETLidSo
FA/ocKqD7JLk/zq5ehGdReuuyUVfu+OA+H74WQ4TeJmLqy5tWL2FLVBqjgbRUzdCra9K3PXdfO5w
iTgmH241/Cwf6vKw5SG4jH2jhRAYwPt0diJvf4QyLqIoj53QfCRISQtMn49Fa/XbzDF3Qa/bXI4w
eoiN4DwQzXMO8IkEnccW00nLD5qYU2j+18Xg5Z+Tbr0tb6HHvbo8LzGrExWNn/bUIl3m24oA65kT
Znmu9RBa3u/lXUmn/+l677d9NjiZjZYHRLP30nvDE3bNtSyC03JOB1xtNX3fxGb+CaBQ1O6ag3dp
6a9kUhxh6V9KTiAEy7eWVgaH3Oytd0Lrr15p3iJNrA053Ms6uQAnuAWZuHlY2PK6O1t9flk+Pjcr
LyNJhYxETpo1fcmw/BYcE7dS17ZK3tKaQbUV3Qw53QdwwogeuS1fK9YeQ6Bz1dS+D6Nn7Avsfb0j
HtzW7r6Wj7bLh9tyei8rwJ+VQP/XfxP7PFio26CJ4ebaddUrIKm3zhq/8CyiYI6KQ9AHLzpM8KYe
Ht0s5vCW338uzSgwjlkrX1JeQsBLzWrtWo7ETqcTJy7ULONt3NUZq8uyiCHC+kmi8Ags0rcXBPyy
fDS1fqvXw1hfw1zQLxV+P/QvRZp+lR/Kda5M1kmZmB5Hm2BvPmmmKmiWjPtlGZQZHzNn8kDXq6rV
PYSYHybBl1zyckbvKR0QTYphnXvNueaaqvT0KIW4oaVeQ22GAzF8lTQ1Rshrw/ef9XuKn6kl4JNF
N+bE3+YcXC0dDHH9vFwCy+kPTZ/0YYGMcOacgixkPy7nua2GHyt3LwxHnlBfLNekPfItj6iDzNh2
9K4LVq/lrFQFCoPR2RMagn7jPpAKRgyXcM9J3qK5HiL7efmEADiVCnVcr11HwTlkJrfWE1wfzkVO
HOg8vngJzbrksrwWbP63wAr//NczknttrtbW/2buPJZbZ7It/USogDdTGtBLonQoN0GQogTvXQKv
04/SL9Zf6lRFV93BjbgRPejBqV8lSwKJzJ071/qWlpBVpe/lcJOzKzm9eF+Zvhzd+5oUk3LruaaY
lqPbNJo/5izurm7tWLd8ixsjH8UwQl9bDg8c2m8zYsUSLb013d+1oCoSChhwNnX/U/R8fqL8UAsy
CCyGTuI5wRK6+V10PEyiv3ZY0h2v3HU8NPJXyD+R2QgUWu9RzhNx512AKn9odAWn3HkybBYTMI5D
DYrBdD4reykHuvyHgu4+NhltMOV3vk0Th2UgZqovjQ/tJ57zb/kbuyY7wXCgD+wBaJrvctmxMvWl
djj44zqEoEnRsf/Off0Q/n0D0BwaO4ON8Hce0sOJMNlgvBL5wd8o2Ta54kEhvC6pxY+8UYHxVKXD
G03Ol99lkXb4Z4pQsEludHd+/6iccIAu3AXyWTEgenPUu8l8Qf3yNVc8TqaxohHkyzlRq/Jnpvql
fFJzNTnTY0WRzLVUpweld98a3ojHDZR3HNnpI0m/TAQeG4fmrCFSyywsaR7AIcZb6Ix3INqIbxFT
uc1W/tPt514vCW6zPmZWkT7V7iFISlsft57S/1ij/RACoUkyapwwvhdl+IkzUrfEDxv/q7z6ZWbf
xjY/a82VAL5bp3dvFbIirHmc357kdJHwXuVrkq9R/tOYKSx22rIG0Lvmho1ndmkVyJErZ2zSla5i
WgV9dDc6nvIO5xV76aXtBk8lAibhlCf47Te5tORjSBUy36tKPeJrBCRI7dP1d1zacgRYdE2L/hjB
GxiL/CZvuXx2s67eDqLcJOn4Iz9HBusuVdy1fDbIwbt6SfWa8jzJwoLE2C/G/JLmCQ0ufp5BPBly
SBfMs6X3ldXYZVtStfn49wvQGR44BV7RN0RJx2DRUvM2yJwqTzxo2d9VVb5ZbEMPOaKSOLBvSDq3
PSA4+ZI6bmiYTGhEiB7kY/k5+f1zz4qkjkerLpdOiqfS+Rq08hbltFX1Wlzl96RwdQvLfRoKPpZL
nXz6YDItrEB7luWLrCZrRpOEaIof1I83dcLVMKv3yjIWCYKlkKMBuX7plXm2Miw6gkm7U72P0uXR
ZmMPz2Yf0BfU2PVP5XGmGpSzxe/DIQfqRApuRvMLU7//WyFb1DIMFUdDEd03j3JGlSth0s6rWJtO
Ge4UuWTE+bDtkmbrssLJ/98SiFxG9tErtGudTPeIyrqv9FWiFkczn6+xmO5Zqd27KPIDQfFQz9cy
xxtiSdGn8sWJOwS96Smu4vuYlreU9uiKs+hbrRj3lISBFMMQoSSs5gau6OKWBjJB6VtW9PJn5O9u
jIhgyXMiazKt1+9hWN2QFfwIXd0jsFwXDMBYoUqIx5YFBRZQ1n+h6CYiOUb6RxD6Dsri1oJzPLTU
4E6c3TTBVOpSoFFam/SWy8uczq9yfXEG9a7b+hfFDQsOi/3vpWBayUEdISlaxx6vwxPB11i53ymb
9BlKHE7a3xlOFtbygW9tunucqZdo72sKEPlQhdP4pgVruVRGHWlbYXaSU65l8pAYw3cG9Eb7nZ0S
myH9z8GmnDLbQOvdbYliWJl4pcLZ9OUTpMWSgYLYkXGD8Y3wn+9QfYfEj5S8OcgbmnDx4Nrcge0j
U6weQ06xJmwOMDbKGy7JexrMtE/Y31KQVPb0E145yftElvUzgkxIMQqNlnlHTsTkntw5tWSCpI8W
J/hy2yvuInk7sGcxtFDwFTFt2PTdcvJvo5l/sK5fFa9+UGS3xilvhQ3FI8teUGn8/jo4qpjZoveG
yb9nmbGm7gf1JK93YhpU02lnTe1GLrG2wlrKC0BdsYOaTXeMm00j8lowIcTo7OV7GVg0W12OAsf5
IDZ+mYn00UvHP1Nk7Y0x8eli3Oq5fRiQhNBi4PGASECdXkz6GlvXgYPDO9Lue+Lmt0YHL1x8yBEo
R7gcMWbH+WWnnhzPuBjYgecReCp7T/lUzYnn9yb7/ZZqTM7fjF7Lq06N6S1lvSAHd13ZR5Bu0NyK
W8jxdKWMJ/k1+fO/j7cezdehOBODe5F/k0CRH/lS5MWQF8GjmAgU9K+atpUfy5eOXZszpjl7sMlA
kxchdhA4185Z3irFm36UKCeIVLu3GbKCqdpzWPqtQGCf6CXIa8a3JPC7Y2c8k4Z41zVACFn8HqsX
oWqU/QyLNLyr6nToUBhW2vRTMVQiycKJ4/GzOA4YyTRw6XL0pAzZIdRRdcTnGE1HQUYOjdRrKkv8
yspudrxDIP0xM8wj1Jd9am7lz8Xz5Hu12DfM0zak2ZpniKTqUw5eIFeADGtQh/gVrRH7lVkcXF29
UvbdkoR5x8q2k6luVY9I5EI8IsqIf2+XvKxh5N3LS8CsIm9K6rE0ciEdSk4sWOlCVnCNDd7dDunP
sLIyr9KZI4/DOulG9Ds3ZOgSyDZq9rQv6DvnFNrhnUgg6jYkIqoeHeQUETK7tti0U/NV1t6u2r8n
1e+mVn5V/nMm8VNH8e05RYqt3uQu+LemjNWftkD5ErZwt+1vWeQYmnWrs+S1NgFTRReB4dpFoiTH
IOyJv9OXnIrzzPhiXSl3TZa//U5UjfvldsZdLioNTDXPE09ycpFfE4GGzhjvOzuUsLqSD/CWIGZa
WCwyv791mNN7AjYmyD8SccTa+C47DHJTSusI/MI7YI8yuThyH8EQkBtGuXOyzPEJ5tmybJn/AI39
FlxeaT/H+nfJLZeX6/dzZTwdmaiJaZ/vZYL1p3n9/TxREWdbPxIs8ynLA7nP7pTyfrUS68ZW90eW
EIlj3kgqXnG68JDZ8SEwEh8DLwt2+DtfylJSU/ur0j43w2XgHDpjup2H/ipnVOHYOEnSk8gzSoCz
G7mvchgg4KTGHy7ypsYFrQ55ijhiitZ+J2v5+wIGJWd3/m897oBfjY2z/LgALmLavzvQhYyaqUfr
0hekUdFMsPrhmsg5tjSKZ8zVCzmZy5KLA6A8Nd5l6StN00nyJb8iqZm1nT42TEg975+AYmnAZyOF
zSEfjphNVm0smPpo2Mxs0umxqJ52NKHkhnx/YhtvI5w5boUsUXpN+93im119ameYw9S8ioCIFBUn
uaIgW/kiFfQkouG31pP1sKzh5E4KAe0iaYjKxrUPGOssv1/WyaFr9aveWMrbaXno9uvG+jCr4QPs
rbxacpOeae2+NmY/zpRzq5NFEf/tRuAO/W1iSPA76Vd/5O+U2zPQRi8R6S/yEljcPUg+y7kZHwIV
EGrxd582K8S0mTc5AChub5ER7tkwbeTHejH4qhax5c9/9+5ytycLx8TMoL8g+qqeqjH5kBdIvjt5
z+RIHphoEpoesZ7d5D5NbvXs4LOkFcynPhAyyvaDfJ9ULI4tPv71g/K/aluvwCDAbvq7OMu3QqzL
lQAgq9Q2Q5fs5FWMI1ml8BbloEwouWlDkScJkj21sffn33JTKN+TfL32NOFYG86y35CPOVsNefcH
90NR1qPX+oiIfzeLMJLushCWm0a5rWgRUshL5xo/cW/9kQXqv+4uOTK3grNkTNyPwTxe5MMvZxtr
co65oxBnRc/BEdtcgbT+z69pGJNGLDwhierye2V9KmciJw23Wm7u/vYpwpssnCMOSjvls0ll7HXy
jKyAZ5y3/LvhZgtjUbdDSZ+itdxfyce5LIIXjzlYwTNX6OpG4cioYBFsWDyzMfzTBx4LnneJnHf5
h4oEYJczPrZ68T3bwRfpA0+U2L8vjCnv983IWYzYUj+s2nXXYoWFt1a1w7NcNzky+ZFTPvJqeK1f
cok2x+Imi+LSXKuR9yDvDLkg5O+G4i0GokCnhwPum+l0P0M+vqfZUfYRZ6N5ET3T3/gj36V8FOTj
wpFb4ZaXBGxDUr3IVywnysAtzgEX6h0QwmuWRiB5p6vsu8jr2BgKOYh/XBae2HUv+vjQlOVJL6xV
R7nsROamibp9qdF+SXdzG77JvyMbREMUnDXZl5c9m5ieDfKvNyaenmbRbPDIROEjZ4lfsnVajuMl
SMROYAORbzqLZe4q6coBrWDKMTevbmJ2t6XIdzDUUWXNJ0PjKnRKerfyM0mSl2nem2r80XYU32l8
l4sso3GdFR2BDxI3UNyIw0xRuc9XZGeETh5Tyhq5NMnVVZYzbR/fKikmY7dq0xzQpusocMCrIwgw
hiM7tI4lQPYZgmB47AzzZrfOV0ZWMwgnOZ/INhPdS9fqaPsHv9v0vhz8EFmgHFK/o63wOpw8yXfM
BKn/LnJQvFkMmeIVoPYhGOys/OWFf01BtGiMHqMeK/lvGc5k3yP7Ncdgo/oeU3MFcUeuNfI2y9ln
1N0jAjVkWN2a8+RjQ2mUOtkN098d4GPrmq//mhzltCL7XJUIj3ITZ9e8DHnvAR8dBjf0nzPL+rLp
Df1+BbUv7499uTAOcu8o5xo5mI1wOpu52NFc3MjKRTaUBCDBIXtvGoz3BhOdUlO7AHIIwneEZb7s
nA3deCnJfAqjZCMf5klp9m7d+bmjErmCKVIttglHZkjo9nJqa5P2GKmEkNA/l1VCNPV+5lY7uaus
aCLINVFeQxckTgItox3ap9IjkYvnKjHnH7lumhTjAHlep4Yat0Wda17t0D4WVJZyc6wa1aaKze2I
lEB5kY9GPvwxpvlPaFafQywe+pTxTiD1OUBhsjYiyvqgKohUUzikNKJ3OxlXPSV6FoG3wvNZrsCp
hbXGYahhZispYWzy9Nr1JOZ0dfMy6N290tH4BT1kES0TQMiAWDd2fJudtlqpTvHYxS17j9GYMNGP
T1iEpAblO8KLh7gXvWjgGYDNskc3yLdNh7Yq7i5Ka/N8AEwyKXBIrmjw43BCrDxpnHTLeRl6MyXs
6PpBMhIaCSgfM1aGY11GA/QAi9DYYO5W80UdIX2JBlDlSYyOZi9UDmT73qrwkgpj5RpopQigl0nP
2AEdgKQZ4ag9gCvmyx7Ahg6TyxEUILb2oip49of2glgm8TPYLE1TaDsicZZjaz7lunVKNONVBA4O
JNRvvGoWb2s7R/DBUn3mjfYnVMkPEXlbZlkckuJQBfjmCstqTrnL3ZuUfUOLeuGoabWtrPYcBjRN
yKnHqPjjpb0J4KZzSDrporXmPKYkY5AD4KL4QBaFcy/cWXX4XSENXWpOoq0HEWzT9KtsGRohTP0N
Nn/fyOAfZs4+Nzsky/CuVsjknhog6DSjkRcrxi5XnrsaXbKNBIt0DeKx6Fr4E3VBI4Jq6cb4X8Pk
k1xtFfuja+Ozjrb56L22SkRDswEWlmCMrtpVgVbeqBKsqa7x6syXUKRHN4taYKlaT5pM+tY2sFQD
FHsU6VhOtXLrVfklU5tLo6MjCcx56zTWjjnaguypbseWpqiuDN1areRhSQAIBVnItsK7HuOOj6dT
hAfTaDgN7lxn75Ahs+bk3J9B2Fejbi9VqNTrOAHDJs2iU9o4BCvBjVHc6mFwvDcQJt5G1czPAYHQ
mIABKe7qYI/MWAqEOkPAPS1qgKUOECke7FXU2e8BEC4WBw5+e6AZBULVtUH2rWtJ/0A1H2sFG2Vr
5R9m0MBfY4OglKS5D+SqNcTKozyEJpFZb+lcmXsnutmANozZ2asfTdHXRxpvRK9UH0GPWMC0uwtk
XeKFWxiYKdgKX4Ue57sNSDpwn5bfYNjVA6KyQo9MJAdPY5BCYanmhuiZONkUlvYk2vbFsKPkrJuA
dkX4U3fZCiaHvfRqQij18FEMOo+QHv3ovU2nmPGg9apkfJqUlMqxK2BeeZKTGbcweCMcDWkp9o4e
k9I0t2e6Ly3G+9YfqkTdQxDEvjz7uZa+IJZsqhkHVWjtLBJSmsz5mYsZWOtMa8FsrRUS5Gg5Gh3m
Zm3aJQrptYoDBHXAzLaCvPdqM6RFqq2bqj2IWX3K5mBYpLm+Iywk2zUQEipbhgmVn6Zu537e1R8C
G7ujO9HKtdABV+MNbFvpR1Za7lH7ZpwBkK2ZEbcg5vHFZLBns/uT9/N7HwjlIRMARIZub2tlt4n1
mKm/vfQiXPbsE/0uL6SMliA3e2erRcxhT3EISaIzopUeNjHKto3TQ7gWqmVsCjIm14L85iVDWKFn
3dmrJsdm4H43jT5TRXNeZesId/Sy/DT60UUSTLER6b4gyhNmRZKtR/Lm1qoKTnGkC6YNBvGo+POm
qh7hLqsVRjlGQe09045N99o54ox+1dk9ATjlF36adT4m2FWjJ7tVSfw7qnHy3OmII1qaD/GEbaNH
qV8NmcvMCk7SU2gE9PklHzCZzpp4Vwk17712nVGUSAvMJ6SZeRVhiuOYq0boylYLMmKrEvY7EV1r
v5uOeOln96q27leiaE92Pr/oKunH6jrVG7iT6ABLKD6YmYjmJSSS4KkDyxFtGmtjxahMtYaLjnKi
GibYVx7DPye5D9bdvKuqdtGY1czECZRsqDH0pHHnY8WDnRVAwKt4xLIkwq7CEUkws4SOQ3cYAww0
iUCcmHvxM20bBJ1JdTBQf9id1a4aSws2k6ewZNTrWjjZg8lGdl1bKHpxRLFxwQE4t7O+amznMLlg
aPOs4MzNFEeDQI51UZcP1DWcpRUWh5aWxm+ye04trR/EQ+eIaASE28Dn1ME5J4Jj8snWAt/Slc2c
mstxZbTTR+CSpNVVDeAb2nBDY2Ew5w1UEQ74FpBPmd2Y1m/CTlZRGmNsbYpj6UXTmshzCvAZ9qUA
MmJPPLpDj+7ILA/of1ne8+e6OaSD4i3rFsOTa+u4bh0nWZsSijWWcFLqNv7T5R7rocoB4ZTxNkDD
vdZa9l02+rbKR15EveUPUzCbNjwy7NvHqle8VRnS4w1ElB1SA+dkGTt0+y7mxEl36GrO0iJWxpqR
HEagZEPvTRSEl0eFOMOYq1Y2ZJSdCVIP0Bwu+bYN0RrmKf+DVQN6vsdxSpge4n72gXrFfsL0LAzh
1xUwJrQ+oANd2ONBRcGgFepLNgJ1CCNxc1lB943es4hAzIf3b3s4F+bRSvDOfCg2XrHRIBrIympv
mYfOkwmNlyJbpkZzfhrNgT/qgeV77gMRa8MqRmW4lBw8P60jmQvaQTvrSJ5v9civ45YwJHjwE2jn
td0BXCtT/aUDI+oLFtzYHGxiaUt1jQe+XRczqVaF0yxIlD0JcsZXBTLSRZ5PJLDXjOzZovjutBwG
TXNKHXeJFo+blI2P3ZjMSJJIqhEumoUGemmdok9DWFAumcxRVmpv9hA1O+Szn/xXhqqtkkIUCOGR
Y1flzsgkmSl1inf6m+EPUvrsaVZlPL2pnWaTWzoSeTLpQCzHCmkqhDhtBU4LFZN9iOwcQHCHu8hE
z0bmrLeD2g2qqwjfTLohmzAun6Eo5XtC2QYOyA8qWQGTGRIFVqpkzu8o2JaczRbHjAKwA1GlYP1a
azV69NzbjaGePA8eecedda4IwfRdba42Vgk7MIgDdJuI62zdfnNtBXR7qEHzVex82SvqKSZXDM8Q
QSollZ9n4YPTHBdWo2GCnmjoutiegOjXf7czzEXNKC9FDeBbjcR1dGoqhtF4zJIZNX7sln5Rk0DQ
2iohTB3AE5QdqDFJqkU1tgurMKYY8F4GxTirWmeQXsCZ3jQApe8GkEYGmiLmEsjhMUk/thPLs7M3
F4MeAXn8BcuGBaCORGqZc3UsM9aIqSp1wBnGc9D3MqSx+FJC/BwOx+TWzJk6YrmfdoweUsUhq2wQ
RwgCj1NIuVONLXQtkoAX2qQgKC1pa/Ini5UJDzJksaK7iHDDSm3SorSDbhmpXzWBhXF8WqEwnX19
GlC+mlQeuhVu+Aujj/eGybQZCSjPuRBziG0ZNhOvnHkz8hD1toPhAYtJX7Neo6O57iqhHgL1mTio
6jh6o09xqm4Mp8aCaPQbM9RyzsOJt6MRveKVDmtNGRo45AEbEgfEfmcNWFfJYMH+wTbGTE4mrCDA
ZuFGxAGJ0k3UrscamsjkdsF67iD0GQ2O2boW0Cok3x3z5CAq4mj1jVkRjFOyEUGM726sVlRbzRh8
DPlAJ0jrsNUBI4CFgC/KY5LHTfO9djElTA2iLCe1hwpWto29RuMokPzhpYZVKv4wjCbx3SSHF9WI
NaEV6Ol0RwNMxHheQlOA4R86gpR6mZGRvSQiGamFbToq7ksWl8Qv9iym0POVAUwq4NlxgSKnhNXc
RYhiiSjOjZtLhbGYlbbwwVW+o8A1N1Vb7SODMrwX8wqQCFurhP2V62l0dt0P2xvZYyLHhWumw4JK
1kTDdOe0ZUJR0zwiXQvByUQWiFZb3YH0Uxlwl6kfYwdlOAV79WhG+DNJZUDLWdj7vrO+c1mYCGc8
5Obc+N7g+GlYrBOV24aa0Fopo3VSoc4cI+XO5okeZU1I9+AgHKA3Y4eIDeuA5aYe1Wnx/84u//+j
y13VTf2/c7mfrs21iP73//pPk/vfn/qnyR0nO/nZluHYhHCorufiIP+Xyd39h4Om33NUgwddM9V/
M7lr/1BN20UGYen818X78n9N7pr6DwMfDs4VvKiqgWfxf2Jy14z/tLgbDDbc9Jpt02q3VdPiHf+7
xX22MdT3dAXYwCrVh5hUDWFiAHECT6PoA/tjwMawnMnPwC+h73CzJOdWYekaC8889h4Zj/92Df9p
w/9327008P+76Z5XRHlperph098xuDD/+YqmgFMXGtAg7/X6K0/b4IHWIsVSBrOzl1DXUU2/J6N6
y3ZzNQ5gVUBDBKDr/aRM/jRMew+ph8NK51lSsvSlCtvcj9Ik+qMUe7eDaj11UbGAuaP7U5+oviup
oIqZTk9t8DyjzzrpakiryLFkkl3XbtqCQwOicsKTlSaccFf1cXQt4L6Ftc5qEb0MMJvduXyBJ70R
UTU/TKMGqx7v+wF8tHv4768QLk7Gxn9cI89EIOc6DAKulOm5/+UaFQbqNdY3a2Hoec7OomUba7jL
EpfkckqdmsouWIaiUB4Dd/AFmTr+GNkwcoG7UVdNf0YN5xLP+NWAczeDViW1mrZyHtnPBacbWqSo
cEHJTxrz7KmLlBeyCrdtUvi9a/lp17xbGWfiFkE1bh2A5+xJdnMbwhdJQHmwCz7V2uwfMzTTTVUY
VKkRU3cB2aAT7mHCLT9CLl6EZX81zMJcORZEX9pHe/mPc+dr1rlb2ruO07unMWD/FXFwrtHjEMTN
4u8OyZUMMYaHbBJ6J0IPAFs8Sl5Ig6C5NJdEC8kyptJPAWzuTS/Zqk7xOQ4wHEIj6dZjR4I5Is3Q
lrvmnqAzZfbdHgxSo7vB2rPYIFZ56ywN07u4SrtKLMdcWW784HbFF1XjuZhosREwn68xJA37uqW+
TJM3SoSJ/K0ZAiZtz2Xew6dha6etQms+UWjiQdQeCIaolqmOUqexAfTHh3aZ1rjr0R8ky0bI6Cii
Lmj4ZsnwQTnETqQrz539HdmUbFFgADTFO8EyytlOc05UR12N+sYpjeRiwFPD1xb4Wuxx2JUhS21a
saepg38XRo4zDI+NwV66003zMXVGLGylsanIqMcHaSyNbohOY2tvWfcWotT7dzeQbc80Jq7kVCJM
dwVkOWNi3xaqgbIsIGREQYSLY57fA5EsRRZ/RiCOgNV77x4+X4Ku9WSVO/TCK7u/jCPgI0IWirij
l2VREoYeruIBXpB9V5r2j9qLXQ/1B5LZK3TBgzc0T4U1YdHME5Vs7Nvs1vYi7MQzuF46pUUGvCYW
eyJI0hQpazBOr2FBXek22bYfb6q2TdHnuXS/BRQeonBozhkm7h+D245QnxSFSv206+SiEZxsl7A6
ZnCgQXVQVaBDoed9IzzqNPucJCQAJ0V0jWMwhSbIsnS2yFzugdSM8dI0SQIsZmLHnbb+AgRK9g1R
hhO9r4MODnWbGFGAoWBRy+iJslxiJ6hhEffTwngjOAEHb6n8sXndS64HBYmHKXly2YpmYfDH9bDs
M2Wzw+GGc8CUzRz1FxE0xLyrXlvRkADACPIMQJ8yQz4zmwvZp9xUEV/iaNy4lramSp8WaPZeOldc
9YShFJBxiItMGNu6wDpY2+qPJshE7ib3VBvl3aPy2oUCgmYgKM6qc5A7PywtBJx4/alod3RAnOUM
QF6l/2OpbPt5Tp/anBCjYnIIEUVlotNdFEnxJHr3OyyIJJlNWr3VmD/U5eRXU75NtfQcKoY/qGKg
7fVQtr6loRqZ1ZEnbSgJhc7+jMxanEU7NNt1ukmqHiL2oYdlRY+8L9iew3PncAKb9YCci3SodtEU
kd8CtJNN8Ts3Sro61EWdd5spetHNByJoyV+LcbZO6UPEwdZwBNSGBY7WB81/lcoax1I4JB+sC3vQ
t8DHxrzfFuGTI9hD4hVmqOrdUZVpXMqAG9I1dq0eb0fzpRptn6HCMaxhIxjDiuQZucImn4ipKgw+
EDzAU03iehkN461yUGWO7zV1KEwXgzYPNDrPQS47NnOGhQuxAA6+gf2uaadsJ+2I1oRH8FoVpkth
hRzjdfvZFu1aNJ3HQWa1ylyGUK/W0zZ1Ff1gwjYnEXV6DCbsdhrin+XcacYeWWBIN5uiRGVmaMiQ
E8h1pnVLAryZhv0SqTl1MUg7vIXJuO2yssXbi5Exky37huDXlRGcDSsFS54dASoLoEsgvnrd2CEp
IhCyrJ5aO3rPIR5DyoWM00tLkFUxAfTADzcVMYrrQtOudmayiLMXqiN8gV53FtAA9in+Xjqt9a0V
prYoH0hrupVj9p6HyU7674I+7ze8wHidPqgk1ThuweFfFC31XDxRPX8g+fqKU91aOTYQWPyo685W
yYqZ3WRjZtq7IqJLm3Hchmwu7NQXY0qJlCAziNcBU6A2TrGB69JztSMABwRMNvRwob1zuZ/KIXVl
Y42K3TnpZbo1GnKkmyJFZiKiZ9Wd2DgR95XpRzNrMF0XwOVFv43ocCwjO1t28PGUia6IGY3vfUFW
X1emj0oyg6NR6CO65CWnI0oFaJ9rZLrN0oiO/GptaWhSfsC9V8tmUw7Nj6NoR5pTvIzubssAaXgX
T3oagx6opswPjRxjZP6spsz2jcZmYmgKa6mTl64Y7SOZafSQC43HiiONQj1AMP8zFtoTgW8mJpJO
YE7expGFxDx/HAFa9hOBKCW2B4yaW7UkH74GD9oP9FLVwjf0et92zSdipQpGSZMln8pMDF6UyU45
2LWx4RBofs4jbWt5yXM1hgmYsiIh9a3aDQGvL4aZlsYRKyZ54UnlsVgm9wTjKz1YUqkNclEYobhk
XmuRnvtEI+WIVnCmJZ9zGxl73U6hxRHoY7ic16iCtkT9CvHonoNkW2UlW9mGXjX9v3ZdDdbPYBrx
NnYkfCOGSEPoNFdnISbmIqcbFzrbcbcxg005dRsacO8IMF8guMfLDCbRQq0RFOYfwE5YEuvXOIzN
lWrN0IYq0huIYwWqmChPDD1IiJFTbAZbwWJKdFCJySFA8CFsP1o7ZfHVQG4CVl65/kwiSkm8KtgI
b6033Sv2tXKrxDEN2M77k7t6uKsSplyF/G1rAvSm0pXuY5gLVndypuiQlzkJnHp1cTNrXHoqvG0t
irdGrJxpuwEHlW/N1mLAqLaF87dMUA2P8bbvL6BADlUzsUsPuoPtsYZMlreF5PIy9+olB1FAUoAw
jrq2zzNIF1PPHNUALrSjP3CG+h7BGgET06ocuE2JByWhH/o/5ehd0wLORBtkOMSLrUv/FLiRvUk5
5sQcIQQQrEAVy0CLnl0OcdmgE/yZ0DiJsxaEYr7z6CyswOGlGGpBnzYc7FUGpyEBNMu1DTi2VULO
vPLqUZ9Z+SHoKUu3Hx6VcHaQ+kESpafermZdO/VNfMqj4GqWqAzCKN+ZMagaFPpGWJorpchWAzkP
a9GrPIpdts8gr5yGqbnprfGhFDXjq6vpmBHglnEZ/KqnAmqVZh2p3bqIj0AFE3rpgf5kROOlB9th
DRy7NQGDEkbBE202cj6rhE7zOHHemqPCkKFZnetZ244ibGG05TuT/rGPyZ1oDFJ1OKpGgb3mgHPY
YzPBaziDHLK1HbkX1rbB8NQc23Du/KomiKkENEAFRHfe0O210xbwhGa81pxamptRJ/Mp0PaJux2x
DEFYNb71YYSSmbHRKb2WEImJYIZY0VZIE/ZBHhxbM2i39bzjquLmhdVdOCBGq3qjFiCza1c/KLsm
shGBwA0eLUgYiXewKvW5sOdVQqTpvkCNxnHF0yAmnXY8R9NNWD2S7bFK432DrVtDSbcW1neb6wct
DzNC5lz6E5Ldr5krN6yi1WQeXPijQ5PTBe+zjCOFMl0mY71CouWurKF6sfpE8Umngo4ZB3+Mdqfa
MIAix2XXpCXHoZzoGKaNu1A0OK9pw/Ed7MlFLy4TxFJgpC49FnqmC0WXwbZZfGUSSA86DMdNPFSM
IrZ7MBdksGnIOql2jkMcG4ZBW3AcPwTlJ2llnPwSY9CngT9xfr9o4V6hSjgAFHv2SlZSGpRUxaL6
7LmvswIXBmr/whIbVyuosa0CC3BNgganBGqoHnMzXLGR++g11Sb/OugW0NLchTEItivuLSxrQgPc
W81h3NoNSqKiBvLHWpK4XRtIvrZt0uTH4zhLC8oR/0BLtEyokVDI7++d8tA07vOgvaqCXePQu4vJ
1vej1JSLBEs9k/GWXec14tRtAR7TWA1T8dOp9gBBylpUmMiXZojvYNTFrhGuBVNOWnz6SzFkzaEk
iFHIhO8sJI4rMmj2q0RY2yJ6L+yiPkU5F2RE8RCLeT1bguOCYfDNQWHgjG/DqKHG5X53A2drHKzv
u0qlIZ3Qm0+iRkqaLokxvWiGzrYXb4etJZxp8SYgV0GulSQQFwx+oLxLDc26J7to7chLToLGVom4
7KY2MaaARHLKPqa8eDipc3DJBoxGnGi8OBkiTsf54gGknTCUwaL1mGGGS9Bpw4HT2KvtfeRVTFyi
A1YhUb67Gph33ofX/8PUeSxXirRb9ImIwJNMj/c6R16aEGXUeEhISMzT/4u6kztRhNRVXZKA5DN7
rz2XnbkWOcdDEv/2eus+z6zRW/9ugKcmPPSrVFN20Lq41LCDPXaQ/QAxVDvqtQv27gjVwEiq31EV
vMfsKYHjOwfZvJK3joDeI4wS9vuUE9t7hdnrQFvP/hZN+uY78bAZiLMpS4LhNBkdJDaAFFQkk6fZ
xywL8nwTt9rNyZ8pqal/3JAoT5bxpUlst89+kEcrX66tDYg+we4RsuIBgPHdoieaesA3RiUOTC/Y
MrMTnQGyQebJ6XLC4lxEhzY7Z6EsXvuQJ3ZcLIodGHz+gXq5R+UgCUsrOjp/B1y3Dk5GNCKd5siW
lXLXkU/vR0Qk/iPUjHddBlDbdIu5yWtPtW9BcVHcuqLLvmTyK+E1Sj6vT8PdiwNz7OYuR1AIIt+3
ESjqAifufrKqA3za30M6h5s+Ro9QMP/GzVc6m8yPf/MmW+MvGNdmQdxO6TJU8BzCxo3sgDy03pPy
szYqOuog7Qknp9dD/StOgUNb1XXdfw1lJsVU/63r6q1WFiHNCOzD+HnyfVQeYcLsw6Xeya2JrYEd
XHnDEkvl10c2qlFE31cOYjjWisxyON10d9EnIAcSnQ22SV74iZF/ZJXVJ6ueNS9+3Qy9mLo6GUUc
VU992FmmjZUnLxj4pNm5cAoeGsAmmzY19yrK/8vnmW0tmlrs6aAuujCEpLctC/MeERiU1966zOm/
kAHd4348SVd3a0rEXZi/2TId3hjvxG4N+jv2CZyrv+M6X/VvngGgW81sCeb4OwWsA93CrU9Tzi4C
LMtS3axdQkY3KRFw26QmLQFkwMbkx4L2MmLaBoIJQ0gzZp/f5tbHE6dIRvFsf6PpE47NXIBTmhlW
IXfYLvCG7Aw3l+VKGWzY9hrsQsqr66IisSXmoDCMrlhcSRA2y7+y5D7JJvWJBY2lT7sKGrUbJ2YB
aOolm1miWTPLw9MG/rhQH3Y24SLj6Za216+yQRzghCUM7eeTGnXyQC68S0KwOqSYfXQ1epyADJbU
37POWHlw3/s6y55dIb9rQWksMfCzMzQ2BK+4mz6S08mdXhnFRAyNcABF+SbNexAyzc7J2gvv3YSz
J/G2BuNITK0e8EFExCLpfsfCTvdKiBkQl78hOh3ETRX/dhfgljsLsI+Zu51Sj99JES9bNfakAjGZ
dDp5ftJdhOAI31vCQwVFKFhIOfQLmpaM4NVyjK5ZlWKRBztED0YYacGd5iL7XQnTFadJWnfeFCwv
SxuNPudzkH/W7IIachD88bVhROYIsWH08SQXSGYz8Dw19bi3CEonVBrodYZetfszsF86JIjmPdvT
G5tbgF9zejRaP17N5FGCjKLKd0LeNQAPiLfyu70wo11c0KpDBR9X2vCZA0ZOsqJvq9YzYaWwIf+S
MXDOJOtcK07EKaFG0pn6CexZ8WQk2wwo0NYaOQtLYuKoi5KVZbbPjuG+p2F1CC0q55axGgJN6nby
+1xaXGuTufZ+AAPTW6T0lUnJvIs0Td8aGQd0qM0yZ/yxXQRpSFHM9WhZAftNQdo3isiuwNFqYyGQ
PLbc9uXGXmCrCW8osoe9+zy45VPNNXK7peGlOTgmpFZtiGqJNxQ6NxJiGZzk0NaKedzXaiDrthje
Q2itZ7ijL4ZTPyVQbUp6AHRNYOYtZziWLndU7Yg/scw/Jhuype7LK+huiF6NDo7Z8rM7ffuqa4Qr
6VzwLgNi7meBv04cYPgWvRIjUY20X1OmJN2RMqDd+sx+PXahsOwRNSHrG9xoY4+EbvR8PhvnXApE
m04EE4hQELU8W02uo3WpJ5bsPCx5VndnG+Y0lEsISAqc32j4aLhM2CW4dFiJQjLD6VLw61zljt6z
Q6jRhuZ0c6MjN1Ms3hWZ62Rb4TAlzcN1JUGLSLWM6WeM3W0nHqbHSNWe+uRQd3gOpti8owskrNwd
y+OQM3yNdX33lyZjSsh4suhX43i8wLfucZoDf60isQ1o2f3K+SqX2W5rUXLlhBGnSwaxkunXMORX
GQx7oiGexcg3rWaGgj0Jm4Cx2B+n3k+bh2RGjqtAtBeEYWh7jaQ+lU55KhuueYpcfivNtN8P5nev
CFMsJV6BJat5iPW4T2AW7knFUwgWXIs2/BN0AgA2pAsc3eXrFKdyDcoL90OkcWUG98pmspck9qX2
NOayOfob1WGzLQmUgcCBFcFh4hEp600GsIag8/6yeOOtAhYiCJSXyFykBFN0HU1MPm0+EAErgdPH
Giqjw84UNDADzgIFklubbAfC0cTcbd9E5AVk2o1EWc5grALvQanfYwLU98FOS3BxbL6D9lYVBNph
Xjj1QU6UNBxLIuWdNTJne1WSJcSk273q3Oj2COG89eweah+8axZNIJm4Nr4okeTUBDXMHYly4No2
pkKchhpzDCOITzFtV5X+yk072pLBxRbdJ0eJ88HcANqi4pv7mxbkXUVCvLgGsRuIFD8jW18V3I2t
j46M/MVDuIQ5+Hb8DTpPrlRN9rD14fHOLYhkT8n/6+u+3YlCohUcju5bHjFWhnGeY08mNI+lHq9C
NF5Jx3Io0dMy+v3FduRGaVoRWwu7tc2eQbGKLdlIS75WguMXvXM5NrS6uf9TAGGNA+jIpjUQuDZ9
j3Oza4hU308m4VORP+27gbBbWHvf6JX4myEb8w7pVWWTLGXCzl43TWORXB39Zv8FezYxD40tPiAf
Lc8vuKopk0defMW2yzlqmXqEU8HoXGdHY6atjMji9ZqOvEjTfefPEneJtCQJvo0iZYwzWqu28N4a
P+C8A/LJmfWn5/97gr1DlA6jE/eLsBUHSOIARskN//Sj4juzX80heJUEzsFw3DpeuMsLbwshBNQt
lEcq9JMxo5w35vJjgE64cjPv3iDc2mLleDBlLEmS4y9F7TWI4698gE9gBeXZKUkL1xMyObvNKEXU
K6cPkGsPYWOL5L0G+r2h0MzOMnUwcx9GycvVHil0ZYnvMTa2igVeOWJLZ717ZOm5KzPEwnTxBhxM
DH/xc1TnnL3EwIyqAhYS/PKlf8We2fI2VHrdmTdvhucWhAiSWLdTRKiKUrTTSw4EzwNqHJQ+knHv
qmIMujFT42+pS2LACExeKcVgTaSarAsSJ5txetYuOFrWZwR2V/KnF8AskVtxRjl/nAHDQSpRbg3l
R8hgwFIsETDkWyurFbDeyI4yO9RRTQ2cMNfxVkjkVKhyDV6LNFyGDd6lHFGt089UFvhGk1iCrrs2
KJJ4e0+Qevojgb5s/ohqbSmYzZ720My5KKm/hHOYaB2nsNro0PkJpXdDVERKIdc8yebhUNnztB7z
AoJXJveCQqiLtHE4FAnfKAsJgD+a9qC4kTJb7kCQFh7DpdT8iao42I26++5z/7tFMbNupmQxg28Z
eVEjTPDuBPFBKmMcLuYDJItgV8ySFLFIXNysqrZe05K/kL/MCdRH7EaggoNN6jBcDHo9E/dNLFrZ
1ttupDaZQ/O10wjnkET4cQfJMwW30e05MX7+HTnAi1cMognpaQKxSrolDUu9LuP53q9vMD7KjZDl
d2cNBAmO1wTlFHPR19IAkuob/F2irLfhc6BZ2AR2cnSd6quw6fW1cauSiBzq6ryMiFecX7yOkO2v
nGE/EXJII0spIcgMWdeGwxqgIkotbLsdfoCdn835amzCnWE2aFQJREZtQ6zyhH49UobeYLfZlT10
2GlMiM4onHvSJD9O5UyEzgZnaTpkbL0wp8KvPq1oonhqm/Cjjvo/YWxfUdHSqVf1lwHXDGUZY/wp
Lp5njxoN7xSZ1SHIWpXLd3Nxgw0sn7JS4MZAAS5U4zOAIdM4yOpLGTuvbQm+cUqHek+4GDTHPP0l
/fobuYJzAxt/qJYJmVeZ2yzjmiT9yE9rLOgUssO42T9oBxAdZldj+XNGwjKjS4BFthGxeVk57ZKK
obfqYywD7dYsUcpwrr+0JOAsGptFtFoTxUQgoV/zFumK6I4Rhz4Vr6kcokMQD97GMlGV45f4pUuQ
WWlCeExl5YxZnGLDGgbynsUGtGRQoKGi+Rbj+tbrb54caR8ZZZM2vKzboFBH3tZa8PkC0VnLEq1P
4GLzjMcKgk0zQptUVrNnGAefMy9xY86vHrLkMuEihxbZyHqutjTVh9wz3uqGyJS4DtytRKkw2BQP
VTFar9OSOWQG9aZ3ET+XyocUu3yo0uz/f/rva8JPfuCe+1vh0752matXTbvU0rPGyWlqvRGi/xyt
+csIpHlnF3i3GxtMTkBBFbH7SnXIAKBFUIFXjsWAGH0GpHF9/feBhC4hiz8dw9AgaIz91Bjp62RT
jEofLoSolHG0ycVaNyX3EtbddHF3fWZ5Eh55x6/dSKKXz03vBVAtGUsUBxcfDuKZOJ3UHtRToCD1
uUsaGMorf10PE5iROP50YS+vYKuZO6uWgO7TzHnTPyQsr9yw6d4mXz9ExLbL7GLvyXASazNkgwPl
Pu14ZBjb11N91Lx3UaA7/bajqfIKElBo1JI0vYsqNC9ZnAdnv/oVUWAekzznQDJqqmSBVDE0fWc3
z+XIhKj6r4isz17CRI5cZ74aS5PdExYQJHaGicLNDnJ09MnyeavalXsxqST1yqRhV23QPDEzI3iL
w7esMC6V73XOY1lH/kMbfYucPYARnJgPo1r4vG0ZX3GnZB8ucwYdGeFWjm4GH06xh5ID19Hv35uy
jv8bUPnZXnEJrFoREm+jjA+Ie1LZOaitgNnPZFxE+ru20tOYGMn53weZK29XLkJsrfvutZigD/tw
C9b/PrWxK95tMyVYk/84UfFseg1QKCpQpPfN+Jin2npFQEw2rlWkl3+fFk3XbXSe2ft/n1bCQ1za
WVj/cMV5aqqfQdaDe3MpB5vJyI7/vvbvA7MbIFblUSZsNuRy7WOvNp8GxlD4KPksKZzTYmiFNZRc
QJCyMIPfv+28IMFuEzm3fx+Q6K4sNr6/Kil/ZFqQDBQYz82Usd6NDQyyeXUnuhWZ80Tqj9nG55QZ
+NUIlUuZ7Lbl3W+94GEQIMpsNvruHN1c8pqKnQ8LONE9Bq3FjVkUJILlSInHwdi6aYQmhPnoi2NO
YOoJrgSY6KlnZNbl2bbGvR8R0GxCdoUATBewyW1X/2mE9eO6zCSXXyXPQ3CUz9xW+hblese0KVxP
QfxS2lH0kmPtMFkQvVRl8M4or9i2omC6Xca0b4S8AtMUMSDS3DGYKw/EG6GBPbYh/9q/X2Zl4S8J
HPxcGD5g4CIRejBks3coeR8mgEVmVLxGmoq6yY8ZAPbw9ncy9psVOVzZwYWLcbYNEONt7MC2q9yD
MS+rui5vDoJYDhZQXrQfGSSybkkB6ZjQhJypqU5SgMxgSHe2Q6l3hVv+J6wuenGzTeH7n6rQ07ei
OhaZzu9BYsiHS4YSy0DDZDzYNA9pWNlT6ogr7TeCY/7t1TQjlWL5yA/NlpngaUxdkWe+49P7G+Wg
IvuumY6pw4TeNFRzzXSNTT0cX8ahvJDMYh10ynA5Tc3s2ZxHVqk/eQajXhbDZ1gR/rdxB34Q169A
gE/8mF3d5SejksGpIK9wQ5P7TAFiXGVYFOQijtmln9glUCsVr/RwLDXxm3XYlZ+ypGQEWXUXTd33
wZ384ym7eFoU9Cmn+74yx/RzikGqqaOd9sX76IZskoVgcQSackv4RLiZtWOdExZrVY0AJ3AJD4DK
Fn9lAtAw6zXT4phHWfU36NCCkU9sv80IH1LvtzNM5qWAr3rM0tF/75BulXZR3jyCc1emAEZhK167
mRvr7SDy6WzG6k3n/cTQ4q3WsvhyqB54Gal+5yz3wFBYMZrd3rrZxQsep+ypk7I/Ob1h71RmMNRw
gwFZOrxhQLvTqWERz48z6K3f1l+Ib+IPJ+N3S63zxFyxuqQsF26jhR/L7N54pNVbLH04qPZ8LZTR
7F0VOk+1+iNra7xFHYN7o7Pgy3iUGlVxhp+9bRLtv9lJfDAZxZyiNgdL2Q6XBBeewVsK4VOKYNt2
WLElZkNyMiDwSohLHGVAihkonXEAlGBBsUk4HYNb8Lsb4slpNSkfb2FLBIMsenfbtOzp0bx8NBxT
B8IrSJMLzfLV9szXNG2ia9D77Di84kU0cbKqrTy9NSW+RqRq/SoPSv9SNNjRkG/xYRp8pgba2GU9
7wWJwOL674Mzd9mmdXNAF4Ny9maRjzvttforncfTbCAZ8mL9zasN5Khldh/TZP6uOBH/y/JtXzb3
Hq3eURtsxufW1us+NYJzHsqX2QiSG3ov54a57SfCvP0+p/nP/93wIhd/Yz8fr21ODpev1Flym5F+
qFYsLsHr2OxE2XeDhmqG4E7O21UQo7uqeu8MkHkkbN5ik9702bV3JL5NH/8GB96uYl1zRqrJe9Uy
nSODWpSUThEfHGs6KFtbhzjn+WlzIj/MKlSvPaXsqmai+tcfzxaSgTs2n3JbyLvJC/g37sKV5UDE
CAE3EcD6yIJ6vsniFMBoBgudveMkIBVXI9CSfWm9R0wz2j7NNkbcYOJLV4Y32k9pYLvbwAyHA+Tx
bq0RRZLqeVpU0+feewmMziPovps3XoC9EhdSfYy76W3EebsaO8M6TZV3z3KVnCZP+fcloUMY7bHK
hPdeDaQmW0Lt2rDPd1EtE3YXst8XEw9J6I/WrWsxtpWFjfhD+hs5ucwbHT3sOkxYz+2ijYzddlim
UwnOAS3WslcY2AqI8mPLylG1NvhSUr4PwTzUuGVj9x4OzqOtZ/JN0WJBlcPdFZnm3sO6s+SVehdy
0eL1KEd1nO2A/5EnXuuy+jKHrN63qaJlg2nKkI7DeBjLxRkEnCqshvdYq+IwZnqPULW6D0Gzlbkp
X+wmIHSKV2M4YIMK7JQEbn472Bls1iNhuu175tXNZNPcDtNbloPZhxiWfOU4xYKcw9yNw/ExxMhd
s4z/RTb0J16U2aXse8IYuvyMV244DfVUXDOXtzKJykd2y9/KNb2Hn7BQyDvx5VaoUzT0jGJuhmfx
THukEKea2AKWZ9tYNLUoUyuc5X1zQmQC8y+4jK8OwOgj7g1MwaTW6MqMUF0tucst0p/AMsZzl3cv
evHJ+sYIS6swNUW60ESzLPsXytCMbNK+Vd7aa9KHjTmNQeXIjNjW8hHkNMRe7qkzkb/jJqisl1n0
43scsh3SKn0yCqwddVx92KNrHBPpWU+d1abMiIZ+U4ylenBH2cd5TFBc+J+Sav57ln8tF10EIepi
N7gYDcIC70Ukuu6JrN01dwelRK/EUbYETPbUKqt4KqoLgChGW2pMb3iI5sqSj9jNBKcfOxAznpnJ
dLm9GxTagykPxT42k0+zDQLGqQSl0Mj/tLwyz+xQpy3E0O+Iodmu5MA9NRC8QyOAfxEVAWG2BpU8
azc5Tv2VziAnJS3407mVfYODtM4IpCxGsCFZYs5Y0Uze00RcJEs0x2AbeK19e5+W5MoQQ3HLgBw8
tchP6bHIkYkxcD2ilsgKFXpgtnOG+hxfB9JSMIktPVc0+mJvCPc2k0V4FakYn2GxJal+j6Bf27g6
gLGMvqLesKLsgKrWRBtvHZWThU/hUFWvc2FefYxO6AhmF/koewvfsdi/DNFjaEZ7V9pjgOSZdyX0
VDQulWOcR53ivGAmNmgH9oPypk2qM/GoFH5aZqJkbdmj2tkD/CQDG6xu9BY1iXlBotlsSQF50gl8
s2gJdh4Cx7mHc4GRNBuB4Y2A1xvo7CtWzvlTZ4grIkg8j3oxPgkCNudk/CAGxXthAsqCHJfnPQKb
EIXkTPiGOE6aV7oap5dmEgWhcVN4Kg27elhS7rArtwv3aJf7dNfsApIPDexuQqVow9dCJ57mtzky
OeRbjCtDD6Q9sDK+riQpNyTWm+k5KaeSS90yEVQpfAXrVxhN5Zlk+2jtz2ASTDffO4ohV+/Z2bMV
5b/MVjjbWOXT3lQLJKAT+SEJErmt05KjMazwJyROd+f7XhdVyGrRCynAJge3HBpcFTN3Lauh5vlt
8B0SQ068bPo5jwZ4R9O6xS6rGjzPI/dGxmPYzsDSPa5D3en5ZLUuJneZ09yXnXHrI/ALpVVseM8s
0qHlrA9ZJCas7299szgqYhON8uhXewcJWzbGx4H3/lknOgOvbl0T15m+yTtat+TxcB5GIWnhxost
XPnll4l3bkfJWj6tX00neI4bhLKxg3RH5Zb5nBI3wtC//VPyrR47pzTJVEImPsh62cIyvmXTg0qm
77+qdj62Ucii0t2NEbMIZfbWAVDwJsgYjKklh4InpMevS4ZNhVV2eMmWG5EF93Tx+mlgCVl2WzU8
BoS5O0cM8mygYCKnqF4r5V0T1InXtLU/GLX/iMJEnTAEHiOTk2tn1Ss81E8kFPFVM+lU5qy3YzcZ
W62BPCD+Zpms8mfgxDibpVkf/ap9KZugvsUDCVse8T+dgbWL3MHpPVwE+hg6KB5ZZtLbIwYJBJBY
IzF32jk55Aoc/7X4Rkh9X5A6eGpdY2+TllA4XvDb0MzjhbRf2pRfqh7sZ9j55aMMYotXN+axrOFG
8Dk81JT8wjET7lxX1JR9cYVluXD2BbMFxFGcVBhbMwRDmdIHGx/G0YliFCMzcTAhDc9OVRDfW98b
t//uLhcD9crhxXCJbabPNd0QXcd4tiMLFRa8vaeJqKzZ7YqnMdWQnPDNDwR90PoTz+SkyUvXFc3G
Hmaxg44ybmojZeTouuZTIdPyzMWEjjhO+7wH0OHxhOyECH9LSzpH2TcAIQr5nEdTfaWYoLhKfLxr
ZESKrvXPJMPx64qlXK66n13qYTyNronalJHeI7XIBptdwJed9HYBUJm1m6p1Apr9xW+NJ9By7sph
yPxqqDbfavQwYdOUtygKPMqoANP3pOXGQpBlu0H16kboopRZk7uYm9Y6jH2fGgulC/VO3cXjJ+49
tNinAY3eufOkf0AOo5kPGH/DbCCvzksS9qI5KZjEfp0IwBJbk4QTGTfWbwYii0CFCb7bNlRCWN8e
ZNhZzM3CcvvvyAyqsDlaA7ZETJVchiKJniZdglyt7HtYmHCQ7GXVI1tapnRiTiXQI7kKjhl5hR9N
wfbMAqQAYhMLe+paoHEZ+ri6otJxOE4nLKBxwaA7ncZfiZLjM7F99W6UxNo18WtutUfSIjF3cu+d
erKW6bnNq0ViR6TT/HkiY+WKhOTmDCi5AscgEyjV4qGpkvHT+8nLwCI14BVN7k72KQYRX3vSdowq
n7d5XcWbBEA63NUAE26L1Gwzp6EigtQO7rNPbJrd+68M6JIL4NzsYsGg8RsD13iMtOPf8dL4VO6F
fR1zhy4dkOIzt2q3xoNe42/E0TssEmyH7dWuNTIPAF30H0FW4mSZCF/ikR42zun5zKq/tTlSQOT5
f4cuf63z8e+UOOO9aJM9Q1EC/1TgPvEK/Ky099DeXDCib/WmD0LQPDTCWwQB/SIEc7ba8PTOb2eS
/5rABnjF7ToRAwfkxomxXbd/hZYv7B3kJXKrYpsLlzVPmj6qtvhJQ1iPGUEU+wHtCRUyk0rLYz3k
4vfZdYAjDwrXeSBGomWMQR1kylVM83ra2HkeITOxwk3WhfSIKXxwzGYtZVW0w+vgxFn11Ey0XE6K
9XVOUYUw1vplR2zdnCqPDjKp1N7ttH9xOugQ1FTs0yznGRokN6s9D1wsn9szjFn7lDpl72HCs8id
ztv3nYN3KWrLmxiI1WKE+PDZGvuDfLfy/tmPYTtZPUs+xX39bu/ymgn3IIwrE06Wtfk0vkJUPdi9
cDdNIQys8OGHjoJ+F47tp2jU8zR25j50GHx0sc9ypyMoxPgooVsMrb2Kg/K5UKgBmLUGHDjGPc4C
epkyehm5lzA3jmsDtP7K9rIn8DRv0SBw1SE8uxuNOmv/THn2HpvlO0OO4k70d7mDDXQMa1SLteGf
IoiAWyusP1p5LhR5JgURRDt83OaqQGBCWy8uicWZGYqyXCvI6JvcGL+neswPRE01qyGf1mG2uMvw
v28G4/eIxH6nQcmwGEuqa3trs/5PUzBA78ph18SLMoQIhZUWATSMom3Q/jASMUpi4ofEvYFqOLZz
yWS7oV01I8JfzDYvTthfjn6UfSpzdDctyRy7oawwU3Dz47gJlyzgAbnAdm6no2/P461uhuPsZxWh
WYuLfoZHXiXWDjIt0qYD5vS9cAcTGgLacYVOPuyc39YcO8c5Ffd4Dr8GATPDJ+BXdaxWR+pSzwgw
m7cd2Zr6XJjG1a3zjLmP8SvmHlkoRvERW8BHipeLnWH5URTpk42NpLXEnsT4I6F25r5ZlOhZ9pg6
+l7VTeD1ginFGF3dA+lNZ6am332liHyf44NrzUekORe8S/3O9MwT24UaNmslj1mJfSVrfGM1d7Ss
ZUo32PZSfkTwiDPA+JeoMl50atrHKeAc8MLmxUqCcY+hP4E/COdqkMM7qlo2bSjnEAXrlH+dw2PM
9YtmbbuOI/cyx9a9sb1u1yeFz1oXGIlKK6xfvuvuNWOUbXOUpEt6DKefjDLDhMZ350Pn9n2M/dYg
3bUGSyAqf09M7MXuA8brdYmss3ykon0e4/5vbJo88aYVbANEYBY6E4N2dOVHVF0Y39eZiD4n4W9d
bk3OVRanQUmsW+6NTEw7FCRm6+t1IzWHDhgjFfWQWzAH7giitOtZbp0I/WWBqmsqekitsJeQs4JP
ZjwAhQxqN6UA+C2YicufrmpdsH9hK4lVFsqW/55W4lvEIfsIldPdkHAaAhnehU1aPPUaqxeiqDho
uCVi51Bl13kCec60/j/fAnXUF2R19EOKWiCdNiTJxOtAEUfVJjql3XmpiCDdZn3yrUL/0cqI+pY1
bQxfkl4cCWUt8o2KBdNAMXE7gf1y5xCeHLN3U5JHP2uLnQt8Y/BDbCvtvaG8X2P+Uc72Prenae/U
QGwzrBXasRmBkiXKd5HdMpAPBhZqGqS+xxGBXrprGMih06LI5+tTj1Sjn4JuY+PsYPhWsReErmYO
WIjszNkhw2O0efbrHe93Zmgz8q9GXaci8g+W7z0Nhai3OV9FoSoIaUYGXLFLwOL114Rx4RvwfM2G
8mtQZb0OW89dtT1rdQ8Nz5E8yarrht0SMkst+OpUI1kcscOujoSDmKIxaVGHt1j4tPK2dkE+ExMo
am2DrOXYXRlGOO+FGI/8xj1EXRJdtMmfHiXHjYm6jrjbcGP3w0/fvvSd3Rzysn3GubEHWvLWzeqk
G/diVcesctp9y/iOc9FvtowvBnI+h7NjZmzXe/MFQ84j5FxEcUyehx1tZtzWqD1YgsPe2Rs2Akvh
P2L2nIzdh1U56+epFldT6sdyTCTgh/ZiSO8zUYkoT+fNMMSEDPv+87xwWiC1NSlh3qSYco+O82ci
fQu+iv5bLV/pw+5by5p4DTR5lmy+kcMZK5S1N3ovdLlTd+5a+VznfNKbZKFBF8ursuEiTsjOneye
IvYa3eYF8NGHhnK75VDcUAWVW1EugZhW8OYnXXL08dEh9Fpwy4jwEtMtkXW6u5nEXTrAdkOoGx67
KPlLOG+0z9pszxT/H+B358bqw+9DD7+COo1NuwkTtnO8WFLX/l5ATYXfR9uS2pmfh2a7IfSteC+C
ejuqdh+0LO49/9mUiK680XnH/TlvGpNsaQOYrYVHZkizzzYZLwld+HJ/eJvWmcBcDcXd1G6/ycgA
qDtmpL0RXAD8zbuuenar/AUvOYkym8G5S1c2J1oJvhAPeNLy9qOKSNerLS5iOfF4EHmXpb8NzjVI
X9A3NYbt5eZdOSYiRUSxhfXd4J22MxrDntuD8y5FC9j9aquAWFzkf+iuJ/QfEV6jbPj0k/iGjueR
mtWPn3oX1JDVukK8li90SKM7qlmHh8ziPO5iIn1R8Dtw/1eVb51qnCq2F/0HU3kvSvUUFxVe1uoD
XjovVWhiKyftsMvIe9thPKi7HzuyaSaZOlOlQc9oNn41P+hBfhyKNEtgcDVJ9rDnXW1821P1k3Ze
sAU7MrUzsudknniesp07YzbJJGvxJcYzdcPziOS9Dibs5y683/hzmLHF0cIzwG2NPRHgIQk57Y5X
ktc0p9gLGPS352oEOVJlIDCc59a1PxpQCBXCGDZlhLyOLI8ShYjO5s5hJr+NlpfpxLpYafVfNhV3
xIDvZrn0r+g0N0D3drVVGJtRMJ5skDeVnctZImELSYMVVqWf/aK9N3Hw0TGuCLOZKYWQaziCPp4R
D3sw0Sjtr4Xy1ZffpQiODfSBVZnod6f/k0bmiVn2SdESxmFjb60EsazfFhTNRnCgLUgpMuq13+h3
QRgd8TPhbwFGDYMW1iYEO57znzeLlRJDvxMRTuRCgHjKbZI+EfWS+ue7UNHCvoSAjV1wUt1ucv9H
2ZnuRo6kWfZVGvl7WGMkzbgAXQW076v20BJ/CCkixH1fjW/TzzIvNoeqbFRlTmNqBkgoM1IKyeVO
N37LvefG6bZNgyeZu3fJqGE2magJJDEYAcM35W35DfzTuHSCNTMtx+XhRC4SxAClGzUbYjlx7OaD
GvNbO81eOgsO15h/R6kCsM4QG9MVR165276bJQgjfa90mK6qvkcKgCNpRgdc0YHlI1QYAjvqwLyw
daMJiQ0GpWxk8aAwJbDFsZDpr8phfY7jDT1Rhb3FPHOrcte+w4vasH5cLha8DNBd2LMF2zYR+5Fc
mrh39Lem6RC09zeFck8BcMYgZsLxHuWAenyvenEbvTdm/x1Hw5PKVXvEiv3WWaTSRoq5gIDK6Alm
mSMdMoK77WzDeKyse59cOXPI7irOGPTQHB8Nls64L0eU9HwqJTmP6mEIg9XsVi9GK48guNClzI+p
emx6thmO4hYzYt/VKZmvRj28yLuu44oAUsSa4GC183H5Xik6hk1ZJtahZvlagFaohUOcueLMTJMb
DBgvs34zo6DZ2hWyCDd4YKybECXjae7sIm+fjN4/ML6sN/PMMmt0ceAEu8nPH62y4rJQ7Mcx1kGL
jFGUxiebqvDQTOZWOPqXr3juC3dxpdU3gha0N1D9F337NtdgP3uGr6hcB0DF2V6o+Fve2+XFredH
PvPRDfltXRbmyne4/hzVHPIejAHqA0RFSfzZGvhYSnV1em5qronEcmrIzwSndU3bAzTId73rh2D8
kfQfMzxxBZ98nxfptFGJ85rY+86BWVcvTlqCfO/6mlrFdZjYoEcMq/7cpvAYMkK90GjU3VGKYjva
8UsQEcDqY9ko87pbayhshgtSMcWWwN3pEDvBWzHCibNrOe2ktREZGj0xkpGLZ5vdJ6nzBgOgS8gG
7Q4gB4Ig/WGk44HXmkO7ZUc51xH402w6j5sgBHZejx+RtvBkSQVCckwe7DSAFiiNb2ipgoP0goLg
3LFHRIdz2Ix/pkYVEOxQHYCdEJvpxI/dMJ4qGwehhT8ydO10nceXYEgfgphthOpBEXfGO/X+B0SH
kxX0AL3BcsBat7eGHT4h+yUtBwyiI0Ky8Mr6UOnm0WpbuEn9erT8/KOruC1zxP8MDYsODZvMY9w5
zj5UDc9PDU3PCdGyfX2Ju2+aoPspljBNlWCbIEKC2NHAMPe17ZSPjBiaxfk7E5KHa5sx3Dsx2DiT
hyi/9ZpEn3gYI30/JFIGih9ZKGFKZ/IQz3J4G0tHoGFlg6CVHyPPKWjEnF4vvqa7cfmu/MgHOvjs
JdXmvKXkds61YdhXCX0SYNrovXUZCrvlS4s6+Amh3njy/K/xfVDRpsbjbVyjUgu9uf6I2c5+fWmf
6n41yMx/GC1aLEAx/kHXqrlvsBr+/UuqZ9dK6p+psjguPSO4S6MuP6opE3uHtugRRCJd7PJzBzcH
Jxh+kxhHntia4p6bDbYPn4aJjaJoJo5Ekadbo4B05XUDXt/goxTJXmX6huU9xnXBhgiFD7bTxcoB
f8TY9QZKtQIhJbxhYg3GmcK6NBhC2sK/9+TtbCMDtmcXdaF8szxeYbyPsc/Q3AtYRnZ+e18l+Y55
tuk7j3LiQs5tsI5TXHkAUpgAskw5CCh5CuUHA0C2sTLnnS/d4eqW0yGgnoK8h/ljduHw5q4+jSYw
hjh6KiGQH3WeVhRtLwRaM0kxBqT1MWHBPqCMICeSKhnNDeYKZ1fH8kdPKCDLMvB5BGcwbPPQvJTw
uGYEQGMR+2uBmUdOmHlGJmSmabMPN9z1YEL+Shmxb9jFDtcygaY7FQ8BFKZDPIUdInmDFOM4k9uw
ZiGXxGEGUG+bJ1W367qGXeCsbRxWJYw0qcwd8KD5WdfzfKZQHHFr2Q5SPUedp3oTO/7PGoX5KnBZ
0e78bOdEPT++4NUoG/B2aES/WWhysfpe2SJScc7MMyUGgptBGo8Bw4SDE/sumgJYPkNfYEZdcU2X
t4NR7E0Xw09WFtOOUrsHxS9vfOWEZ1O5ek8K/YPV9DAZRNYeI9zNQ1hZD4NHv9Hat0nrNMiqHWNX
dLxlTfScWLJBkPWByeA2plYRHk7MxoTi3oafTEbQp/h0JRkyxzQZs1NjP86LEctD3bWyHVNh7rWZ
DY35cDStYVfGXX5Q0+Ds+pBpDbCicW8qj6IiiM5Mz4ZtjlNv1VX+g6NSe1fj/d/bofgOVYEtesz0
Lxnvetk+dmCwzhqrw8pO53L7SY2rr4bGwNEytkR6T8lkesGJVBK17QJycpvWBoky+7xzWFDszRpu
0+T4t66YBGMVXHxLVeuoAg8yrq0ws/adFX1RNvTOwn2OEDOd16ad3mTdwDGLFrGUiKVy7vjfBjwH
ULJXRTsZbDcgzGCsvuaquM385BMHA86StEw2TBfPIx7MC0bx176MnnFCsTlNaeZHAe0h8xyfIrX9
BBm6eE2MdOcq+ghsaygx9Doa9Vs4kz0bBB6Jo37MgQ4RdC1UxugRbd9sp4Q8DzZKqjklZdm9tbhy
CWIO/K2HCK5fet+iXnxCrOoND0aN68tXbun+sWirdtcxZFkT0l1u6GeDpJs2GqLCOqwQTZDPt6r9
J89D3x+YXUqJ2QESKbB8xDFCK6sR8pQLg0rHY24N+nAz1RgfDE8ck0E2R90kPM7ms/fx7MIMQ7jk
K7VC8AQemqmjn07DWUtxogwjKr5e9DaJuUuwCZmob5sWqncxb0Xv413KkpM30W92ct617XBH4PYn
3422VMC27cW0mSyKrSlRVGiKMm1mI71K2K6wfrd9HAwoOrFuY1fIdqNXAruKIlS/sHxF3O4tk0rC
hCojawvHdRLMV4R96cpg/LJTbv3pCCyvIFp5adjebpcbD+wjannQzmxGh1OEqK6nvWGqNBJPbyXm
PoQofu2d8cnRiPgGJ34zEkYaDa42FmqbJquJBRBMjZhQwbivGDXY2PdmmC2pgGElnEowLNsmoRkf
y97o0ejTwOqSh5gTerXYX+hps4T0JmALs1/Fu4wslHU44kKkT3fjsPye1k+eHmdQFm16nMyrzXmj
l72bq3EACcNY25nnrQaN/tosmlcgHndBynqo1eMRfpK3jFWBmrqgO/thXMV1ZlxEhHdf9y71mKSL
jNGaHMwou2l4di1bDygn+40HA5zc6P7BOr50pBVgHKvsLf5YJtsaS641DxqyA6whq74ivU3PMvL2
LZkf7A5VsZkRkMqwSPfKZwwSDN4h1BeYYwjWh5z5WZ1Fe/zR+6zsj6VDl8Kmkf1lOxR0cuDMzLDG
KMisHAZiVG1w2ib5tmlwsCTIaCYxZedJVc1hZIRLGd5x1J6C2DvJnnl/MSYv0+L2Se1+PAivw4WH
g2OhL/KMMP1G023aaHB51xGmuitIFUvtAuTQDzDsNpSvXd+8Nb16V7xlgM9FctfK+qZGmrgdyH+1
OMNXDLlxYZOVt2lTJDAiYIVU+grAGJ1kN2Q5LZXjr6tcPXRmf++oUu0CaeJcmIdynyKr4pTI3uaI
QZHfXbmXxyCYsltcrG8FcSTrOKwA2c/XMhqwxYXqF2R7Qa2pPJy+7Oikq36AneyhOoEbon+MUWDi
W82a8r2eeWjmN9tJFKgNutrSTT/t8JvjVqgWvPqOE5uT0jFe47KD2D3Zj8CuzvhuzxVPE1rZ0Npn
vnmbJJKRhbBw26prFkEnnc2ZZq+21lHVctD1Ev3OOosauK4dt26SxTyyz/fulD6lU8av4WZc4Hn9
Ih3ih4LG+TDlcl/46cS3wSD1TZtyZ7WCGyTPD0GD3QGfaOdj/jOzzwZoWD4S2FhqsO4Wbm6Lo0SH
HHeIFN84H0p29Bez9l8hfv7MPIz/TDOdLdK0+1rkw8bR4pQF7pMtn6jtF48LU8CJaQDnEj1Y8pKE
Dnnlhn9uBvPkWPVzFVlL2/Ectud6MQokBsx2L0qxJyO7DLrvsqQci1lcZOldR2eg4wHC7qff4wKF
Y7orNY9KurMBwnnkaImwMNMeZrp8isgGcBez0RjUEICq9CHau4TCTlAXdJc768F/bWsKGMfE9i/3
HK37aa4fLVrvVNPg61KR89GWd1HYbDLbu88qmCM1cdvuhKnM8Td+/4SDedMj0I+6BzXXyyD6aCgS
IfRHx+BgbebBhkLwYlTdPdLrO8n4YrHsopZ74f5wI9P6zg7TJ3y43FCC8bH1q2OlprOX+MuGxGE2
qX9mKRHGKVOZHnzNLvOBuzNLHQIgHKbbfxpIk7Z5FeZrwMDNTvDL+AXBDuRisoKmwsIRcHR7F1Fd
ma9zCwT1EOF9nIzxGBXksJgsB41vFqYQbqn6JTQBx9pzcyyVRN7iJyzVIXoRcpwCYnDt7CK86i1l
m0LRa9zkLHMx/bNuQcQ1XUINgAOfwXNHCOUYezdeQqJi27zkvHWBD7+KgEBFxHCQ4HIoVz0uvKh8
HYhNN4sax8/I8sMZOmz3ZEBmsLw7elE/L19mkawhl8PFmHqatn4/ePZ9MO9QopabJGasmo3DAjpj
bZsQhBWGDGcMjjLOH7hEBbKlpnypu/qWNcybjMMDxn48NUX/wwOruErQuueQGXvF1VUlNk4VtzpV
KRJmRGgCU4xCIjGjF552uuI22fjZT+IKw3Vcj/R7bOH8rrx4yyamaJAOLdqtuF+GQ1X+WlSI2UR5
43os2xxwhlxZ0vR2pWLF30i2jZM1EpEiDnGq5xUCeE4VMu3WiRihPvTDUchjr9vvsEFqwr0YBKWD
umWnXnHJ1RgDxKY15EEs1DJg+pwj4YNAkrZCMr33NPP2xBkeZMpR6iGGchn1VaF9T57F+5zmpF8y
0K2Ls8GupEt8D3y4j8vGZ+1R4x8mqyI9DabUy6ScBQ9UAJbdybrymRY5PQjIavH8zOZHp3Et4Ix7
UqU9bmXjl/CfZXXA8RRuW2WAe0BBnxRhtwWGIA8O5cjJ1RDpzLB76pz5u3LNauvIrysDKFLlebdl
SsVl9iwX5py4AZba21gYl8RzHjrXsjZzUA8MqPQupVbaiwpuAgqdbJ0MLBLKJnq0qoU/gnw5uRIx
TqvEAdDV+cEkQMUtuFrQrLO7aiiFrJFUDExx29HB66atCVDnqPaBKE+hLz4MXRmXNOCRLC7+vme1
VuMrD0xCtmq9BVh/jkn9ujfbXd50xmFpOSRrrHUtYmtNgi/tzSnU2L+UNx67GvpSrMj7GOtbRMHh
FrMV/HcfSaRvEhM/5u4+9Qn1wDy5V5MLc800Proooc2Jvf3cM/sb287eShrHsqVhrZnzIjEI1lp3
N5KfSqHVoXllSGwH/KYs2CCeaBc1Oo0GNpdsDaoPUze8yjyJN8lg7GHODKfEVnKLZuJ9LAuWto5+
oeK671u97Ww0+XN90025v8nEU4XAiFNUuBtui99SUIQ7gHjJqNgX+Cxh0CavAxHcOVETHptw2LjQ
PRGpifue9V1WUvbMdDvY2j/LkkGsWohCVnOAOZ3tC+QoWNyrX63CjBaLDlf7OFNV+IjqnNJhv6Ty
maNuOAxYPI9NwpBXUXWFXBn7ZEB/lKfc4dmGCZ5/tKPMnqji6NyGxj8UxQwakJk9BgPkl+6EY5Nu
jlZIPhpSGIzgppMdAQghyCpZpw0wHlbgTSx5XZA61pr/O44IB7OwOL8bFZoM0hCYXhN6R36hu7NE
MbKJMBe3JUYAd35OJOgHgYJBN9bBqNyJLqqISBCBHBpjjfN1d8eKc4kO7ciPm9VryMixKF4iUzXr
0AchtGDtiRM4VXFEiGeRvM2W9S0yu2czZkvjcbA5YFAYf/h3EHPvO+Hi2kOjjYizZqimvMdS2t8b
y2YRNAftvrEW4XHGjmPi3Z5lljx66XcmEena6GgVGmcqTje5E+e3bCl5Go/gXXoYdN68laxdDGt+
icEuWT2DffZIBMJQ9U/GL1aS/srF8YEeNT0MjnktM0haSsx3kwQvKTp98JIg3wofmErA/bHs/T3u
+Rz3+qovNMrUgPVJMzcbFUq5rpS1rSRr2ibigKVz/7TEh1DYNgRdQ1Xp4dInFb9DnN5PRZo8EOqT
rV0J27MKX7vSwRaxvCK9TU+eq/6b19jiZDLn1zD/Kq0T9DbyRBsNA6bEtj/TeCJEeQnDu14IeuYG
qGbHDNfVVnyJymkbmWl5qAN7NdEVIt3CP1FG32MjdBgJ+9fWHU+kBvKeGeZD3dnyVrYRwJj8OkSd
fWbwFDHJBBoC3Kx4RBl708MTXle6wImdMOdOS/eXFywBVFItDlUeeGX8YngXo7JHWkORB/MQisJg
UrgpMvCCsrjgR5fnUF6VlXtgQGAR1ER2IQdQ+Zqghe9BMjxhgwmJnU5ffTP6CZ+LugoC60V6RFW1
6Q9AtNMmat673AuoBXaBFT/MPYRh5Dg4gqFIiNo9FyGNuBXGYttHaj3WNkyAJjgMHCAryazfMBGn
BAq5PrIoSaHDiqKPgudlrpQY6HqEaR8nRVzb6MNr6MNw32CBmA1GV8nkYFDU9Q8TySzbLw2xqZr2
xFy/oGTLaY2sd7z+QGoMitehR22FSRDVEgPSheAzxNBClFxW2Nx2UrIyNkJF9tak1kNs/4uUm03j
TUu5nx1xu7LZmUJx7eHsFDIr1lnXYm3Pr9yOaUmB0IBvnJ+04Gchl2bdjVUgh0FlK8GAnKHwPhYK
/6+pWLHokJEGU8UJT0xm3ScUvHdxWe0dNlumSxIelJNd44DgEChiDAcreQC6DoTKwvLw5/Z2ICBP
NxCXB97ZDF73KetHRPdsycbraCAr89zoFAROs5li9pWVzwsWOomznZP0HrgbTvPqLIup5tyng2n6
1lmNDbsrfPUUH/10yOwWaTszb0SGFieRaqrN7PZyHaM5R++WDatHJzDJxEJ2XPvVDy5952iEC/mH
JqL30g97GlDDw0J1Rv+l9nG4JYmwdjaTmoY4sWM1vY5xQIM3+E92mT/HcL8XpEa4NmznHE4IOWYl
kBkp2KND9xPFE4vIiaHMYNnvFXrJEoetalvnKXVOcdoUh4jMqgnWKfEo6yIe5Mqx7QrZN2DvEGTh
xhnGq+VAXhZpbR90F393yK5yQT8cIzvLd34SXRsbq6mNAHrPFahWYTPoPYEV58hgekzbsAqapjnW
VDip5sKIRnVNOaB6nf7CwHlmI1gwh5F8j2k/FDn3Gekx6em94/8dZO78CT4vPce2LM/ybGQTizV8
wZz/eH+Ii7D962/m/2hKbYiRwQCLPSYsVl6EuEwbtO0B6EruWs7OZD34pCprW4R+dFLCfEpjC7qS
lzbHmYC6S4tH0B3yF2eWj6TTRZcMTeZVdWidnXlJYIdEVmv9oHh3Xtysd1mS6dtqKVnDPL5qS+Md
xn063rHLOY/zWPzwylt2kePH2FWPbOpAgULbK+zXOEss2iH5OFRLBa51f6KzxjFTtrgugurN71mT
VW138KQ2bqeCwRHbmVyzUzTT6AkQwGXqVHivYm84eiPaozK99Hn03OXD8ETp+pg4+bQRhixeWG3C
RuXw/3rKl/iE8Ff5O16//du/8+cfWHOamDnTn/74Nww6/PPvf4hc+Nsf/8hf+f1bbt679z/8YVt0
cafv+1+NfvjV9ln39cP44ctX/r9+8t9+fX2XJ139+utv7z9zkk3ilgy6H91vv3/q+POvvzG79SHb
/89//gm/f/rmPedv/kf+Xv2v//xv/sp/xS/4f/Fc4Tuu54CcE5b9j/gFJf/CuNNVridtBF38+7d/
K1DNRX/9Tf5FSko5rkeBmVGI5VNt2S+fMsy/sMJBjeMr6Zp8sNX/T/qC/8esA4V9VErbFTxA07Jd
68/pCzoLhQlPj8oQRwiZTNpH4WByZwlV/pknA2vhxR1Fu15vhM7pGcF9s5esdjVhusYPI5vqnSsH
78yc8gbZ1ncMzQH9q/Y2QrJlLIv0JWkpWsNSUBG1lQC85QRXdu+a6n3Tl4gqwmzZFoOoDse5Orq5
T/GXGY8zECT4r99Li3HIZOcVqaMIduDs0XkuYCCz8miibItGKPhVUvUwv8wZv2BCinFebtpMeXuS
fqaJcHCztvYhEVMoNOwjY0T7uEjc2ILomwIPnZc09+RbyseE/sivCOSyyAU4c6fLAHJSyWcYrarR
Pop5flDTWkYZ7QyAkk2jyd8jtbDaJR4cVSak+8529uj1vrMHX9Z2kBekO+UUfA3QrlhuLeTA6WD6
975RPDvK1hujDzhFGSwfRBqi9eXbHKJpecrik4Mf6t51IgZvicaqyWT178kof3hT/nPmhcV1+E95
Dn+/DqTLFcV423Ic5095DqPRBA0A9kW3RSidjkOUbmFL4zlAaDUBMm+tcvzok3Crl8GxTney6iG+
hXJCY3DnMO7C7K9Jq2JhKLkFH12f1bQRMM3C9sGzZnawV8OnogrZfln6X4R2mP/dL6B4azjC5zIG
qvfHk7x18zIwYuBcPv60rfCsa6PlW0p2AskaxOyhSduS9bwKbUqXFg8HE+nvSVIcspHZdxfH9r94
Sk3//3xKlfAtC5Ct5Utl/ynYpM1dafgUsau0Qv+up9Q4QAv0ERKk8asF83NdImMqLHkJVGysjam7
cqx7G4cEbrLPcmJzA+e2UZrJyyCPs2kjLgSijuKS5/CfTq3fD+U/vP5/vBF+vf7KZk/mwUXiw59f
f0+wu+sqA8DJEEFfj0bgJ5JqOMl08xBWZcRFYAzHVle0z/Y03uLbR2Fn5WJH9CXNmbZuMJnrc1pC
sSL6qxD2T93O0T4BrEkWBrZkvEBkc6mwuTAK1//qNwBG9Icn3LE9xxO2Uq6DWVsKzs4/XgK46o2M
VBTIYDMEq15mTy6zsSMcI0Whj/AzNAlJTllQnogH3zkxMVv4NRxi/0ZrjTum3haIspjP2ua2D+qF
mYuIceaUMrwG8mfHWNkAiLZHt/bcSWIvSzI6Csk4xu3mmnwjiTnQkA0pZ7V/BZ7kX2s1hacsLC9p
O2WXhq4zC8r6uYfMsTUS1IJWWRj7BgXEzhiCfZcWAf6jHI6jGJsj65ySYbS92OgqVGMJ04N/fLBH
F98jYnqe7uUzAiz+gRPl6OUvY2tOm0IoE0/psM58siy0PeebNHySgsEOEP4dWdWUcU6wYzOUs91z
po3MUFMDBDyPqFA4P8E8st0ymqchyQnTzfmSRHavo2KDQgoXLUZtHNuSb0gk1Da2kgrbEn+jxUct
W0TQcINXaYareyrYoIOLijZhf2Gl47POQe3D10Zor9c6yQiUtZ88CPSc6fxvKqxX1n/4oAjCqoLR
2AhRmxCWSJeIrHA9eB9twg/++hQX1I3pwVSloDe9XxSv74aLoDkusPc09jMUBdwd06bvM4T1DBsF
IAjk1CODRORhg+DBxBMPga86Un6QXc16grjjtbPMLfCHHsqM6je2ZxwaLYp+tuqbSQcQuuYe4uDM
UwHvOjNHAv7oITbzzkR6CWah2ftECh3Zx3Yr17VvU2sAyNv3p5HqbCEiACPs4K8JHJGQH0EXDTWQ
tqnradKMbMf77tnq2E3Sx5N/QioGQ3lop3hCfvkWsg1eHfLozF3VNXgbIjiSiXD2CXb8cXKYdPfL
3YoAEsQ9Acck0ku2FWWmj19/KjTruolZWctzGdcRWFqURiV2snXKyL/rF+GDjQooNElz1Ea8LpEp
GzWupLTKPr1h/hhiy90UtXd08bTw4LS/c0w5rhlg2yEbctEfhtdeGfh5Jzjl+XBhwgRuxrSMi2qS
extWN1Rv70lPbX32Rq6WwfG8Q2VTepiZX+7Yh4RrFY7tQzQ0z0IhogtGxzlaqvFvUbExgauNDYER
vNdASfntBN6jf0KLXT4iwIWLTdghxMBmuMFxV7Krme1jnB4SY0wec2wLKCvAkadQNoXRm3eNSsy7
bjxHYeGBUSwIkazGs6kb5MLC0hfdzVcRlXD6gU/JbuKtSUzaJbbZ+WdO9T0kd3k7t0F8AS3s7zPw
E7CrsfpXyvVffEmnhsf2MyxhPqagNiIPDQ6OxXVFk4ugoV9XMwRFV8qd3YBlzb2nJG2ib9iUG+I8
n6FvEQxT40016RbjOETAHk7N90R5yIkL4IW5XyRPbWkQsQpFaBfGDCgNN7NuS1XCUPXbX64af45k
ElTOc6XxiM5FKbecYNCT2xasndkx3J3Es+kLDsuq809YZQ4pg+e9Ofvf2g7eWKPa7LbupNwXfcdz
QBWQh8/sY2krvAdrGMhk6ZuHUeOdqmbPBFu/MJsaxXwK4m7JV1cVXnHvwgzxG6Kx6sb3LGsbDXm/
y51xYGRubGc3y0+eAF+Gs5CJ+DCdygTVpoz78VbPznVSVrTnrelvIkLu9sGIHFVYLPireHqalH0S
rYeIA94WEpOy2fSxFZ3ZAvENLfuuAkp2DRO0KcxsctYjKj03Ut/O3OOuzlDvHBs2YYBZ/gK1l/m2
VfebMZ4MDDjpxial+ZQqwnm+PoxRT23rhiTquAy9oEuvm4Jm0gtn/guL0JYoFs6KCiNZ5tzmsS7P
xTix/6lozW1QKetmUG99aSLpGqZr3I7eHQX3Sg/cJ+YGbQwmpCUHVPTvHpJM4V30mKZ3GDuNJ982
mAfnJ0OX1Y7d7GUWvUOETf7DW979YT88ykz8SEyHMOKq1+cmNw2eFKcrH8mcMqmGL1JNkODMW4DN
yWMWZrcjRz+qBKzaaeYeHJFAFgsQnmCSBn5ayGMM7GYXmR6859pwtyW4w5Ue3ewQEQZAuRAhfndh
wH45ssUQRcgqCn22DdNZZ4P4KIsMSaJKK1RpFSsAIK+9+SlmQEgJFbS5mik2Nx5bxjXa1/H89YHn
pN323LDpB4hVlvZWi8/a3BGe2twMbX2qSNU5z2ygNtHkpTvHxZeRyoACfIkVIUCYU6broDlFi3PM
PNZKF6feBBE8KGGjycxeyjaHRgDJaJv6fDkULRQ0PIeEP3qXRBLsMgKMRd7R7NqYXX5dMB3Xns7X
E/roVaawxsiKyEsOOJjLNejfqh2uSWxHN0HDYrZLBx/bAW+bSFTEPQi2cTX2iJHZ2Ow2zaFFXIxu
en5w5VgfMZRt3AqfIBn3UB/0cOzy8gSN5RORV3FmIdVQ/OiczXJr73Scbpw+PBZ22RzcGts1OZb7
tEUbO+hyV8ncX0OoZpFsW9WhiOxH0D79qpm1eQgGsh2R7yNJS+rtKJCk1nLuQV/1D2ldMBBXco8Q
bbr0pS3XpajQAKKKA4SxxMJY7a2sEKx3KMkYOHl5uMUk/WHNsJvJh6fJGVkLD3GJ7TDIiuDChgNy
t9wR8mCvrMh/gUPW34EtjfbjxB7FD3ht8+qCPLK61G1LfefhkK2G0LqytPXWzNV7Jtw+zyFqHaWM
8eoU0L9SbZyyqCqvcdAR/WI06yZo3dM/PjjZz1yVx6jvigPzZawt84IBqJVCPUDMCrCU/oVfAHsc
xAzKIvNoGeH0DEaHyA08muN8H7ctAjBa0Igv+8K8ZNqL19zLefa76g3SdHHsY/Mc9lI8aIl8n3Uu
NvmxAOICEvNUOaw+xmHqKR68fO0xBTwVKOuSY0D84b51SW8ujPaCCpj6AN3ys5EWkIF5CR2WkpuA
W6zup7uc6BTGjGhwhq0Vz4+ItetrWwUMvkNKT9PEJUXo05pmYMZKZbW7dk5vnIH1lx818oCh+liN
EbyNvXJYOCN39W6EGaD4nskaJUn1YvEb7ZraC1Y4Ivu9WZHU1JbD1p+es1IG34pHMy7iG1amKPD7
q63dI2+EdWvbzbvA780dz4BrHFaXSY4nu/WsHdAPzKNh5Zxn9PRlTaaZZyO7Q1dNeEZckOg+c9uy
fTs527BqNtU077Gm5tukAqAVBP2rjTN4QzjwIh6JMDEEQPYxRouTN85g0uu+YSHqv1po5Ozw4i4d
tQ6C4CbzQToT13dwbf8sAYEHRgqmQoqER/4rMWqs0SzaOROUvV3s04FR2yvpsWssZf44V01yQpS/
i0MUfjN3gVLAzZ90yCwvLj90XPlnF7OYo7c6Z2CbsdfsTf3Gnazd+y2k6Ga0MIl2GFfL/talPTt4
LSrCigTsobLuardjrWmjSPJ8sl3T2trYBqZtuL/v5tj0a5IlewJiBGqjOZjOrAXdxIhQezro+sFa
z5T5qyQGGlnVe84lf1shq1W1x4Kwbdh6dFO14wiDC2Srixmom6ASas0tkwq/pHhp8c8uz1faWFdG
oh4LJLdd88vYEFIf7UMyjcMj5mJXQgXE9U3wQn7tu1ge61Zs5o503q8f5CdZcqB1XzueC7PYQcDk
s/Yow8B45qb0dXdoa1+dbZC1vdGeIcI0aH/davX181UwNJuizeWWLILJqSO4fAaU62FBXWDV2MDL
RcloBeEdzWGErcWrjtITn17lUeDBfl0ziM8Pc8iN68v93soYqtzkqIe0yY9ehu8isDDCrxIn/sao
CoHJgoZT1og5LC7kFW3QSxoV9R4lfLzBaY6mh2X3TAraxVw+GF3wnLOWIsACVcPXZZIEIVzOKWUU
b3Tlla3kDnZiuS+F4AYWWibQTreHRMKoHZ4GadxOwB4bLHRvt3rXBktLGmOJA1olV1WGP71JAsBk
IxaYzr/LLbrLxvPjY64xWeOgO4vlQzQ42zFTELqzjDMwbdw9CZsnbEJ0gTyC1Wzn/v9m7jyWI0ey
LPovs0ebQzmAbWgtGNQbGDOZCa0Bh/j6OWD3onsWYza72bCKrCySGQHAn7j33IPpRoLdnPbLd83l
ZBTFuQrc5Dz67jKydedSOZV7QbHGyhFzLRL1U8825dUP/4RpMr4X9GEKEQI74GTbZrn+xkWIIo+C
p9TDX2nRkr7elO5ZRvBvBgZQq4B8jX0svXbfeZ13GsEM4RiPPqyMkRdrexKcAi5dJujqkgKFLEio
ovmI4wPCef3NV9xAksSfzHeGGa4g14bQgoOypoOUQfbkMo1rM/2LTWbNApRqN59N8JqtngxcQBrI
8yVxmyGmrYgSkTZZuTekVwiKuuKUqlBHt+WhNByy02ja833MFc/TdsBGFtQlCqYSUYVM9XEb9d05
a1Vzcpy0OQGjvMWlWsGyRFPETNPv0ZM1oba1OhRaCoDkC1IoVlr3aKpfuZ5DrKr5Swn08+xq+hsa
ZmSIWMI6K3e3LHpp3tCwV2H/Gtqwdi2dXU6f1+7O8Djqa9uoNoBRyPlA7IBTNncL2G6d880sNdpG
bnRP9ALOrB2Zzz6qQ7ux73U6XiGXsr1QPClctrMiR6+FuBPtfR4dW/g0iyIJLmnq+RsxHFNwnztO
eZefB9cSsuZzlMgWeRDFbBB4n0aKf5MmEejnqm6hMDUt3TB//+iR+eHeR5ywhi1ZkkvEmnxEdbD3
QyLmXfbXudU9exE8lrJY++Bm1sRLWhNufC9BFurpOy/oH0Ph874kI48zjSyTgfES+6hgpZCVwC/D
Q+Hwt8ylbRyMmhRC4gBJIsWThT335BH+kmgSMA2UKeAX4Q6IvXoLuN3yrH6HBIZDN67fq5CehHHE
oQQJcuMxm79IZb7jw2IN1VP5+PEfV2NIXhrPvg2igdkFWTGJTS4jgbCK7IeF0IiNJfEgVW26nZJK
cLEDK/UL4gPjjy7kJkK99pZWwJeCJl55Gjp8LaSgblrn3jTazgI1sc7a5hloLAKF1iyvyH7uCmwb
1Kqtb/lIg6CEAO9kZ+XNarps3GsjnU09tMkJNbW3KsjILBHwmRjI5xndntkzHX9CErm4F5LkEo/X
DHPrtZVptcwEPFhz0rPX2ZAts1l6PQG38YKIibPl7z1pnmqSHvmTCLxHoNquP9AqzkpHHV34pLAF
jejZ/do6mf1z2om/tEdXPbBgyDu09c416edAD4J2q6GCbsukJoS0A+hwIUX5yMkgZdFNDlSmPQvd
WjpqHQakbwwWymmk+mje0aMMObZTwDGfsQ7jNXJZU+tEZPQhHW5bSgOlJgtw04ZExNTUZRDshw4h
JgS3XB3J6GkyGVlphr8hchr7Ajh7B4nw2oqxIocAlMJUIVI0L8z2T7yot9Yazx4JdAHhrhyvTLdi
HRKQA5nfMtNHM9ovo5jJpK73bSLUX1V1jpy7/dtyCbylYdaywoRJEo/JFndisTFg5bHsJyGSJM6B
CfDwbUkE6CaJMgzNAILg10JgvDFwrzBoIh3BFAhZs+mtasBWwAr6DFq9Oon6PEpY1Epm5sZM+YLs
xF0E9hlH/beG+aACkbfURTIiWEv+CBNNL/S/lSJJLjZzQP0ScmnhOvyUdpWbtJsmhhwRteT/lvm3
OybfxVC9Msl5xgWEWZNF4cKeZ34NO6ulwLsLC4jfaUQAE1Zv6bjrfPbfeLAPpTi2ln1yAagxehU7
L+nPAcS0hZvb5XNvww/mtnVNJEd+gecQhzYdspEh8yeYU4HzlQ4dDC/ROSnMv/0YIhP76qT5BNQi
57t0bH9U98fJxqfAcr+VgZsaqAt9Ndw+CPe0GikrQIYETJPqWXrA00ShyJ7IRG0YV9mAQaTy8ZiP
QD8nkdyNTrU8xPQlgo6SNFXOO3xOKCLHEQlKbS/soDqQQHqqvZJbIQeHYY3owOtjb8fiqpLyzzCN
z2PlfxQRIkdS5G5xFJ9gaxV7x7G+kOsvVdLuHPpXEFL4ePXKvnKCMSuo34ORTnIstIeWlU/kJw/F
Hbid4MwdzoSkz6pydco0/wMyIx7IWbuY179knRMaTRgceCyG7MWyUG2+yg3xx6ImXqYUvnuyhqmn
k+y3ldqvvcxvytmYAZ2AWXEt264HOrttHuwvQ9p85rUsXfkLBvSyPs5fZtN/JEaUBacMGgDiyNYm
WuI1c74V7o+nbNDBTaQG6dgc27JxBvaITr8KCQFwQvkdeQgz/A85jQINvpEfEBgfvMTEIs6QjE20
hw/cxtRtTY/KmRD111weImItQ8nQi5QMk9rwkMJPn2aQ3SwhMT9Kl0zFqF27OrwH6c5bh2Q8GGaB
uYqanDlpMd2mwnq1rOTJM0FAySazmZEiKhqTX1Lz6tVMlsObfa85KLZ2iIQnGMXVmepk9zsSzlfk
qd8IhhrCoS69aXeEOJKl6CcwVFqjRhcpm5uj9+HGZGAXlsiaug6KK/i+FcdHsRyG17CGW+cEmJ+Z
CiAd74j+ChMUVYU1z/jQ+OEfw3i10nw/w9nF3Mzrbn2lZ8AFgzfF97orOVw1jwmI6ngDzBw4pGhs
ajhKfTubkzDLbB10BujKgH0ETzxSoFM3P6BkeIrAYW7LwB52ZGvce0vdQDh4iNVQ5rTVgGZUQyKv
Z6SiUbSaeKKcwbTPnjSOoBjc1WDtOm1KnpJ1kfl/tJ5bgDHDOqtm8rRj3dv4UAWphyEXZJA/YlqG
Fwqox36eQp4rnb4QKGcZbmMrHOvOX0WTQc0i+0ML47dpI3x46aZwpk1e6zb9Sedv7Ko9QfpBaWep
Fztu3sPqUJdIMY1i2CvTRvhYTySGse1ZDtOntMxVPnQcN0m4gCCOpyTjEZ6AkhrxtW5qvWB6YaTf
BYPSDQFpajXy0o09tYA7qg+vTV5rG7Yr5y55vc3B6ON3rnzGcVolNmyVcx91OmnWUELmqDJzai5J
+DX5MfXbJLyt0+b0cEHAsx+hUcnspuvZfOkMYPom+ivrCkkNmR12A4YlsnzaUydYtYO41EzCyWWv
rU2ZzNo+Dtkq0vtzobBBdH58NwrqKdG/JGaFJq1Jn4TVMapNUPt5I2ZDk47U005BW9m3pt7Fo8U6
ED+J1eavSPi6A7MvCgrl7LDeAArGb6ccu1paCQla8EG9XWIkZ6G9RjI6VbyEM6A1P1gmCaZSiWel
NG/TiPA11ixzZ5bbTgT1FnHtLxyeZH1nbbK1bkK6yZXgOH/LEnBj2iQN59yJGVQmlKTpHjFU/abm
q0znIZiaFgmXLcRw20Ud1FWfok7/yjzd6VVx8NCpp5OAV9EZvwln2oGl/2SzBYdMsZq3TJ5UOsTN
CNlrXPxJ03tJSbxJYkRzxhyYBsdz3enqXhnk+ygDwxvrIEA1kQbbxanYP3sCJQHka703YyyE3ZGS
sF8UxdSsxzwYN4ykVprtA64BHxEVqMecZHiYpdOtptE/Iir/Y9nsRI3W0PH4P1Wye5CqdNBS82+e
u9Eh+2y0+AVJmVj1OrJP1xhuvvUDhlQrRFB70xjfa6c/jy7SBjWMtzFM5Mryq2nZ1ljLdSpQSiTf
e6TKhJDemzU4otHgiYpGiwPP5SYmQNObdXo78L5vSV8dHe5t5o+9u8mRuwNRNbjoOH+qNQEb5erb
b3JnFXq+uSrG6ZXXWevIJhCZ/p14iCocFaMv7tWnW4bNIbeqHYiecCfi8rMZAFymVh/sXUP2t7Ye
D6kL0pAxpw8Bd1zR0+9MVb6Uoz3uHC+6wm/aDjYWnTwJxvUU6e/mjGJMAoMZQzuQq4YTQx+J7PUH
LvxOnrXO6C7sANCMiz3w/9UkYV32YcpTKo4usp1uLOuI48tmMA6WkIXhAovsbo0IYJhGSMBdfUoX
CTI2mr7wpfKD12Y8QdGrz11P7rnP2xU2vKYVJMTScR9e/o3x9ItnM+zf2dKdT/vcKN/iJP4dZuJR
+V18aeKSGW/aHHB4UvbHptrkVo6HoNtSXd0xtZ7HyYOh0D25HAZ976lNxSxhKVvEWZSqlMm+ekbN
woZ4uBMkug7LdpVkhrsfZPYpGq3cpnCxR1NvbnWKvLnr+mbDBiVSdXqiAQyAH3nDdIIEQfStCvCf
wQwl9cEuPH1lVOkXpyIAGOzg5GPX52okiDtOcEIkMqEtLo5xUQns2gMHnpqfrJFxTO3ZC+eEOUe1
Qh5YVkffbj5Yaky7rhLOOnPRsBJ4C+/ZA9bL4a6Xx6ozWIEo31/G5bBBW8q+KOpOXhotY6tn9CUr
AOSau6uqaJOAA2QZGqwSbO2eq26MDX8bPPiZASwNId7NDjhVp3s3w9JR4TMgKshMqoyvAe7PCmkG
IGSbhacyrpYRduDEuk1TFILIy+Xgs9eTw9akr2LYgAVqML7SoWd8U2jX2A03sJbuzhidiMaMiVQf
+zk8e+01Ib1sRMqog0diocPXSUGZYKkDnqnFSBeZJ9yooCPf+mLdz/U6/IKr92lKZ9OmbCJHx6LB
x5YCgWLJ9f00iPwbpxW1K1LorTA77KaOTBbM9t7Ctjqysfxtl5gBUAT3SN01UBah8WoawRZWJvJh
sjsI3qDicb2HFg1o1ylziX4kmAJ4BPe922TvLCd23DXUV22Z7wsNw5Elujl1TL6GUU+rS5fYvjcU
4INv4iQtOyh97UFL0ntCu1mzYrVEtapM8Vu9uFp69xXvSxyEsM3Z58uJiL+4OUBRnnaCuDp4dDpf
n/VLmUofbZlt/bK6u573cESNmLfO36H6rbXENhdKNr8bMZ7UOL7WScURUtMlzKm9MYpKZBE+Vgfn
0WNKazI/XfaeuTVk9R7NIhJdPULTTA/duC7qeG+0zdkKCVbqjHaVwqRlklgsKfpusW29aLQvNDXD
E2+Is+5RziJhBj7oXkzFu5Pr04njDYpEUz3hBSQYWoOpZQOeIW0UV4NlAdr08fRyVuVjtU1K89KU
rOd9VT01g7y3sI7AUGofGZ6xNS4vrc4Ojl0cCFgz8IF3PO4oxTTRnUSVvzNb/du1+HHuBFt8Z6I5
ZO6Qbs3R3Cij8y+V0R/vDBqOYc1URhuufW/T4WiM2cqZvkbVv5zAVHTyGpjtQa9ejSKblm7hzDYS
9wOq9quMefHHnsQnL7EvhSp+R9ns9Zqakz5gVB5JOWhIxSg72ghVopntCqzJ/FNLYoIJOuRnfiWv
nJ0n9C5M8Ot277jjV+PAcHDzs/KMS9jBzkffi5Kmnwevr1Y1PiHT3SQ1LXPSHSfmfZon6eRBLtgh
YJFJwgvPILYucuSoQ98y7C/LdWU1t1EmOxGQMon0ep84/c416aLQLjRblKy3rAz5fhRPDcuHkJFG
zzZolVjORyUxgbW5hyLdUTCQNHNcV27xDV3yM4ygQhmRibZM4R+Mx3Ljz+m3ASPlMNYhgkNDA8mE
3qK8hD3SrlF3Vp30u5XnWkvLQvkDTDXdmwX8pJjbfZHocMJofjYZdivLxGjg6Xa/4TXxNLSF5WA8
pw6MubYNXuqqHHea0P+OBpq4Hn4JhtoUG/FCTxh6Rqof9rh6Pk3UdyurxXDWSDfcO6lLL47sjAl0
7y6cdrh37KWJQIRUXOu82BUqFMMh/i5yrOGIqSJcoQbT16WhwQzwixNrCXpeG5Rgls7zQ3ut9PLT
zGDWtrwrgQB7EbPVwWrIblXnpxAVd0WjbVxi8+yPVgJ+tX+qM4RnQ2OtptIsjzHyS4bE2LFARUyM
ePVNrw2ca1ihwEq4p8ib1lz4yXrImfkH3REGwWsu5fCkJzPcbYw2kUYIGMvbtenlr5VV+ocwnZ7V
SBSiAKyCs7nW4GLS/elu9xBWfFNVXK8KmWmLvCc8Gk/Jhr0hEhK0mG9N9JGI5iGA/j1JxZIRzfpW
6zR/7XeEGbkyOdc2oLDIObOXqAiqCi0MFCQKrK0sC95NQMPScwkTTGaZaZ6dMZtszCKoLqAmuYU1
RsLkaHSYR+Hsl8ab79rRYVD6CpnodMDiQhetIZeIC+zEImRZaJfxUoYhl4qdaBv71UqbeCsbXX+Q
0FBdPVEbcGvEaTRavDm49sSOZd1hxCZlEq3+4noSeHk4HKwe129VT088JBbevGliLDtjIPVp07Uw
jktjnMhUJWdJwQxgVSa1lYzNgxGQmutYEQwy0zT2woSSrnnu705nZAeVKjlSrkULI1W0xUEPOyX0
rSUBYdM5dEa1tDxVzjYkdt4ZOtsxjC+9qLjb67pbD2wQ8fGE2QO3IIRMthqHSVIrVcXYbbq+9VdV
MxClacvsFM4fcIExItHYIdoc71c/lkc2FE9x6JbftlqXBdmpqp2OCbY5eArdtSKd5uca7PLyvXWm
+NwanOZmS7GnR+UKgPKqhYyla6BFtXjaaPNqp+JRsksnUDyzneaJafIW4YCxNWrhkO+VnJOgeWcK
qB1CnQMs5hHE3F64u0SP8DfW/XNGH8y1gZirKC3ssln1K4hxnRiDVnFseTu9I3NmJlRnBRXimHXF
qw2flLCBOZImsW48pnnAReqpypPwoRIrWOq5/Tlqg/ZokSAwBh/m1xNIGFKurVZhvdfraWuIqXqp
isJZl2RdL1Qvq5MxsPPPI2QAfqJ/KGF+eD6zGenL76SZLbgEZIQLqq3+ZOr7yI+9Y5zFeHZc4qhL
7BJawgEQG7O5pTd3tpouhPB6GzAvrFUn+OxO2v7RR3wnQed8DtL40yf2EUdetAF6QUU6SMHu4IMk
SfBSoeYfFX0doZZjA9E1sUmrS8HgjDW1O9XGktv6uUsda6XptX4fI24BTypKrkkzlzm6vY1VhQAy
0E1vhkx9CSjGm84qz36knU0GXpsJccGS9c5BVC5tupE+t1XY7BwsfkutRhBKHhRk49ZZ9h0RhKKR
Z6uFc4kIp9yK0JNPoz609wgCXxyftFro6zwm0LaQd2sM3d+61n/g549uXUwioQ3eYdUK7+yCsjHq
8E+fZ8bK9qQ8g+k/+lHJrm6Y9qUAPEKq8FgG2gkBmKZdHP79Wvn3qSdlU4utb+mQ3VCJ6qvSu99C
BdGuMVzJWWcG+0Bo7zJuiaZ2mkfRS8pJehKPx+kz2qpo1ZrErXqB+SJ11i550exGollXcAM/PC/l
vzkQWhAo3lQsxt3AIbmrmI8DZdtmpddtpgaHlG0VzllreWcAEJ5dgo5VY/hb0QLW0d116jnDzfbE
XG6jsh7MChg72tU1AWL/1DL/n0wb2z/F7Hlo/tOn8f/StoHX4r/+N9PG7/rPv1s2fv74vwwbUv5D
GkwrPNMzqLXdWUfe/2lanBeO+Q/PZctvSel4tLNYKf7l19Ccf+hwjTAQQWoyHEhz/27Y0P+h4/DA
GeSZ2EB4bP5fDBuGoTv/Q+bMW2raRJbbts3vyVT2P2XOsVvp7KhJ48bAiExpdAjJZUXHEsCKLkOM
VM0M7H4VN3V4xZunX8aRXECdRBKFYn/oRixsCNJ64rU2MRUTZt08WAcDIDsHpNG6DXJkSgk1Qd8j
jm6aOWJ2YMFEXht0JuYwRSOsvdSyDZqwajGRegQ8Zw6RFPrNDGvzGMFopcqa536mzm7JnDAID9is
QE8zRyYK2euaa1G6uCK1vF+z6YHiPm1hwexZYVL32eS46kQ4k9o7YwYsLm04NgswHqsxqrfBUGiv
7KdeBxH6PEdAE+QNAk+S2BZecW2MBtN3cRUETKH6zw4Wz2eUGRrcD25Fj9RRAH+3QFgN8khiPT1n
Wjl4csBkAZTrQHZIOuWhsxkp1VOx7EbtTzmENtpDcayq0KFWxM8PYiRYFab9rjvDg9igXUFax6Jq
COswAuNvn6V/0ZwWv+D2zeQc7VJoxfCUpYdxlkZ76Sc5lYTedzV5jNcmh7Bozzd3VvlfI1zLSApx
LLGcr7uY9F29fRkH69HyXDkgr0B0zGJh4pi3M+b1af1uRToo37H2QYZSVAy6vhK9D0BEOpSV+hW7
OnsLSLCN4ZwwJvrYkXuGJiMjsiocyLCGI0GNyegPfRadcY25uNLSdzOFbFN2zUK2WAs7HWShCMO3
Scud7SBhWXvkSEZEeXHvHPtB6PuwcO9+6ccbtyUuIeyzjTvoew51fz3pZbKK+uFvYI/FyghFe7C1
lJGI+ai89FwliObYef1CRfaoCgY1NQSXB0WJv9VrKGq5plw0Ql6yczPMqNlcAgt0Qm2R1JdhiM+R
xQLbdIb3oLDgiTOCGgEqjFN0kjqqPJ27fsWiioNUt1+LWYHuRySmMjWCRRppyJq6C/zDeJMN5iaA
kEbK364LEH1yNdbA8U2iseviEPovVVNp10bTXt2ESaE1Ga+5j1wttNBaJBlz3lDNlKlNjoh5b9UD
BImwvoOo5pRnCyAnppFFFiD4NUhuxLawcJso2o3caGPnn3SmCahPsPy2if3Xzp4Hg+xedgu/aqyL
S+HZ59lU7gXFc2KKd5jhIbDUslqYwBIT+90IxB+PQAfeXSAjAkM7zk2LKhFbc8JZZLY63LKo2QBE
XzdKIjmJul9O6BK13qziWMK08gFEVJY8i7q9AaTfZ431iLTyTXehn5Eoh+ucibsyyw+LZZkxWkCD
rU1MfjfPXbBWQitxzJvtahQT8QcBuKPchKNbthfGdx95wovt1clV1D+MPfYEH0IEJr9OPSubk9+y
Cd+opZyDFm1rNsALpXuvncpmo/xfJi0Y0guIGgX8xiXshLUvymGlW90O3nK4sCTatWQwQD954mYB
5UYokN06huErhUe8zuOnUI73RmVPqKV5ubXmPYuMgxreIDtbhzEygo1OfUVjDeLXyE4yFV9Gaz0C
x/uKh5SgjTzvD4EWs43yiNBE4nyYFwmACZZ1Vh1bNTbrACoODwrfYXuhEzzq1A6m7tJbRizqY7B6
vPTpW90Zm0EzLOxmkENN/Cv4E1KWll9pqPfLvuI5D9PzU4XDd+Wpsz6O0RaBu73zq1cueYw2ojia
DgCHsA4KzL+vgea81n74UqYIZ4gupIEvu0cW+uf598FuHu0qxPiTrV/KModT4mJJJnjiiyCw4hMh
4R9HY6llxDjaDPsjpFODs+o7wCHUItO9nWaM/S6pSHYfhkcBkmTbkX6+spPiPaWUsUhspT5uqOZY
Xm+6iplt6aVcZTjSrVE4C11hASjLT996d+vya2RjX5CuNKEFLiyDB5/psS7gtmpJDNd93GkhtkQN
/3vVR8GqnGgZ4m3P5uhpbN1rXzKZqhzqKq0EuJNVLKZlzfw8tP0J5y4zTZDZ5Z1uqCV8KknXWaEu
TkQaUyuDtWDQebUsw3uqYhx3RkqCazv1xDpW1UV3VMu8TB6Lgem6q4r6oU8CfKYdXpNujC+qrgak
FT4y1yKZtjrhD0uTyo69Q/zQ7DF6JG22kXUjrz+fhXiKtjB+Y9yVTOwgJkf70OXPTqU2rwyn289n
eNoECBa8ucOEWrQwxLDIeOgyTYsXlt2M9yxlumi5NcgXm/zayJrGNbkD9SMNw5Unk/7SEVj38xv/
fLC0FMpsPDMi5j9lW5Sncv4ayruvirEgUgflfCa21504vmuA6E6zS4kZy5zst0H40ePng9VyqVlw
L02naR41+RjrDMsTE3JGxYyKLhpDnysSSnYYKEvYyNXEKDM83MvMLzBPoUfUfSJKO/J5F0RctGxS
+DD/pFzi7yf/Rz9DYXoKofAAKg/ZNRRD+1CO1jy50e3nk39+JS0ewBA+C2S4u2jkKifmfjyZ1fDZ
th7v9fzBz633ri4BkAVhsdYMvXvkCePckkJqieVfPZL5/2RUDBKtvoRlfvLnrwp9YKAT4PL6+dTR
w+qcjy6m6fl/8bMPsoOtE8KYXyJEjRGGyMRb0wx2oJyMZZZJJJIyv7N35671jwwogueRBJDnuhvY
d+W8S/APQNqimXjNNf9XaNFEJi4yNZuR0GuSD+AkSHqrLf4WYdGunfnLdmblQKNpZyI04vNXZGIQ
f2fRUFVlYb86Obuxwp9AK8WW/aC3WnlwlpeWaSQI6pR87aT7rdnUWp7iPJwoAybN/22J4CkypI7r
hukvJw03TO2cWea3W1eobTgQBeU7nn8YhtRlGKd9jZlmXUZOQ2xCSb2KbF9/Zf7is1NT3gaFSXdX
jHCgTEwkzXbFoUls4xWB9l8gMM2lmj9TPoiJWBQPBljRNmjdGp3RKi9N9P8ksFC1gnvSQDlcCBhg
KO4xbg7D56xsXlSls08ihEFNyIpDYbw4knzDJFL/9pnWt//8TA0FensHtf+oqfsYl+Ybe2KkUlZI
ZU3X+obc0mbE6w+H3rJj3FMOO2NhXZ3Qp7e0Yu2s+ql4a4niccmJehkxrtyaOHu4hqYRQ2F7xzDv
kgMiGhcMbcCRaTgI3AKJHnD+NHe8WWkHq3Ay0USpUpP8PLD7oSE3k27/inQnIXQztF+8Mv9s9WGA
rgPA4kd/3gRiX7Wdc6xb+RUo+Yy5078w/B1MxBlJ3ZIqUea/FKvN26SmYwgwfyHiwjjrsnUPIElA
m6Rp8J7aJDsrXTJ7beGitJEQe2EzQnAaVBNW79cnOWbtGwrnFVjV4jnOe7VLfQ3WDLHqmojCF+Z8
wYsVr8MuUM8DHEDSoJw3cOhYA2LYPCWYhyvzXVKZvGjn5FW1twciqlO00jVL551R92Tyajb74gpi
Apzh6L0cYETbJFRdfz74U5pc85Jp4DgZTM+SJtuaHnCpTGDYxBptWuu89ylZEv+O9IeMR9/b2EnX
HVNLmEer6tdp30dXujtOOIbyYCUUT/2fL1asSg8E8T2FFtVt3eh42CT7Yz1nwgSnfGXLwr6EoDoO
6A/vbaPvIb5Vp1GN0e3nQ+Snw25wGTlLRmuwMwaYkKhDrj8fkNkMhzp2Lz+fSd7qYZT66ee7svVl
pO82b2WME0GDI3DhpS6s4ZLNH7w+LdDJR5eQufEljVhxRo6Pw0iploIyiW4l09ZDGfQsGkVdbCc9
Gi8/H0ZQNztLHPFGfRZORRRHNES4Owzj9xBl4TXCoeqxeuOl6rolCGK1ngozvxiGl2yaLqeb6ny1
16LpFdy4f6EnrVaz5HAFaES/YBnQLz3fLHLoGwvDRF3BL280mnH5+beuO+cBtDtm+Sdbl+gcE8Lj
esiCNIu8nUYyGQeZ1WfiqGhJUflvsnjKtn1RNouf3/DnQ+/9tQK3Jg+Y6jcSTHKr4VmVQtubrlMd
It+84+rPLyLDVCEKuMBF6N5NS6UHxirV1amBgI2ATLfN4B8qeJa48uyLZRJVC+1I8op04XfNislz
ovT8z8uiLBICwpiF4gUdWKuODZElHH4Wn7sm2oEi2Eb4c1Zol4Ruh9vGSw+wBukCdc5/psovxOIQ
u12zhBHzo74CQXGvedIbDgmPqQs7ewxCduOUuxbCKWBcZKU47lfSTgFLsoHBWTw+qEjtjYoaot9d
/TkodXk2lYBllLTX2uyyZ98CqxKJ2j82DdL0EEItXUD6XDg8LFkzODuKOlJrRnmrOpTTo5bT+pF3
/lCFelZaAdElekVx1dCbThS4bfy3mYYBSyF73M6X7XNoGjVSPUL/0P+2MGUlu4Gu+SYOFJxZX1zz
yBweojdOVljTtqO0PuQlco2gyUHeNSlNfqnRxlVOR7phePULPht0h01dZZDXkWyUctVdOL1HWFj5
7fnQw7yc6mzCPfLcSDl3/+wPFBgHXDTJi9WljB8T9BNtOW27eAzuTmFqaFQGsaRsc56HoP/jRhzZ
iTX8ihseTREk9mes6L3TqOefr+B5f0+oPpfIWuh4AQ0tC3xg1TScXKCbC5tXeBP3HmtsrPdjnGF6
rCZ91XnhNjWhW4PJO6GbwpmB9c52aVJRUlR0HMegl19l75RLVXf7kCZ8UQtDW5YWhKe4EQBPW4ES
yacy7kLmGzF6pdx4D5p5QNgCyJKyffQRfxm8XSmLBtTnEembKaty3ybRx2J4k0n5y5bmBuvXhwxI
hDR1VkpEFYgkedLQ8O2YQy7HTucdL1COebgpZNQdwtxABKQrlthQfeOY0cgYmQQ7OYrgYxy8JAYc
XVTtmAJxZJOghzHXf7TICNaF6/2Z3wssBfmaCL3fgBXO7Koc1/6GJBHtgM/NDNN8hXYW5CK45VyS
A0Ea42LAnbrpY2JNkJHpuyGMkIEiTFKJjRpiJOMqpKjgSrcbfuiacLCcRy9C5waJhZlGoIjc1tyk
7VjvWpe0KlIgdpByH12KijntMwPetL4Urh+v7BbF/uhmL02M+8Ycvvrx2BjVL/agsxya3Z2pC+Cy
ycks66NVzs/PqSHLth1IlWO/sKxq7GsupvitEw0flkfv4NtqPBpSYBGPSKvSwXigU8OyUlWYcbA5
5lzzaTxLH6JVwDWBi2WdhDEPJg8VNvsDOFGGWS5SgzI91oJ7Lt6xK/0tmFotBcknPBodDQuRZZ27
ZjiNtA8Y8IYnnwFMMhT2TtMR71lkUq3IteuRBCTvhMHqGx1D8GrEaTCVpPyF3pqikGg3BMFYysNL
3IRoBXzt4HjiD70RMOiAQc6APRwqYbqB+RhlYv3f3J1HbuxQ2p634g2wwRymlYOqSjlNCEmlYs48
TNv5l/JvzM+hut1twDDgqQdX0JVKjCd84Q1JWiXbHOM8Ak9trTtAeNl4QBoH8Ubxqmw15DVA5yJf
tfV0bJzpwRF1CvQGGa/JefUDn8oErmRLw+aVdop+J73BqFYTCgzB2prol2jl9DQxT8B0Bgu/8B9C
aidU7vAH93INJIcAzJWwLm79BA6Rq4JGgaWwxdkKAlaU0kqcJiLx+FFVPZA0uJQ4yChl3vTsWL23
bHJk3vBSRwdV82gXI5Tbh+O9AXbf6LRH0+UUeP0kRv9VIHaxN0t4UqGBwnjpZoesKFY9Nm/3GKR9
VDWK6MGQ0Xoy0TgLkRCjP1y127HJfjSKkkdTjV7RInbWI1iLKA9vdKCkdIOGCU344aVC+x2i8aqC
L43bIkZ6bwrXCNWBl0LnSslzdD18M0Q0XUrwiBJ0bEEDCLr7VkOuQc3eTWxyChPogi7RX0mL3V44
9BZOm/topZfhS45B9Ka2CqzqGqLxoG2qTa37rw5Q6zXtNTuOapiBn6GiDhsR4B/Y++2Rtse1H/M7
m/6y1ChD+yvrgTbAXLEglKKUKmNE35Ku0IBOphCNTKvbA/Ma4JKPQFawX0p3mTrae4tGfBPhTm/D
8V+6EZVdz8Qgp4yd7RRChCO2WspNeukVTBGRdxedjRgaGT6atjrEGwuvOXswHqlsUdJSM/eQj/Er
JAofAmn+q1ZOtacEi8eWDPl4v2yC0lPVxigdMQAaax49Ss0mv0SVO9ijt+yjhNzfmVUiwNPX9brR
1P45xOxI1bJdo6B4KkXC2yCmjkq+gbagj1ZmnoIw94yXwo+VhVEjgRb1Dg4kcqy6afgqRMcQkIL5
nYsGP4zQJzvLoG+aOyVIhwNc53Btn9WmL1fUF3oo8OkdPEBYTF5eLZUPzyD/TAgjVyg90vLqYEn2
mrnFI1MDMQmwykg3bfwNWLeO2sdmxPCM9cdZhvVwP+gJRYySGi3IMsDOPR3wHllrUhKQ1E4oXv0x
6jZNSt2oEZRCjbh69M1JgeZoDic4SLSQGx82JAqULWzbOCt+xhLVl2EYf/q6cyFHUH9sFPV1iqDa
xAZ3qhsNoDHEQEvQ/h6ASzhYtJtVHKkT5weRjxsk5XFlgd0/uUV/LTBok6qImN5Z4Osjw2zPmB1I
Rn5vUWGNdlMkOBwOk8jxoGbWkN4f0Kn6quv0rFklEB7ctH24dlDHWNndEPlSZNbbVRnnDHrdWIky
8dfoySCdgSl6WAgIja66U3X1wYenkO0CBVjSNKn+Ei9i0k35JZtouy9iF7F0e+rvFWRJ8Ewti4Ml
v8wfmb8r9AGuXLUhaGVwy9+B+v/np6CIAgIWNGXpXcRRHy4DbVkNHnR16M9A1yd35TZQe802e1aQ
s9o6IoHQYtrSFIBgu3wbs85E/5GKHULoj27epoy0/FulArEc2uEnV0zvWIx3rHxQF7GuDdBbWGUW
6Q14zmgRVnRenCHEDNcS1OEmixpshIBE00UepOTgVAKDXeaYpIHqorib0/oQ4KgpNd67btoDSEZl
KMehz3XMne9XX1qi7kOljF60LPWQvcER0MqFv2x949cssZ5H/XxpN3q2tHpw8zXlRFCxL60EUBmq
Au5Zd2gYR8qelY9SJWrOWAUBN7ZR1iPguvOSe6RDOIbS7FOJGNJQ4Vj7nvarNHa0LhQbd/Rs/A2h
Nt7p7vhul164r5FKuWBBAhBX9+JFrEK/DcEY+oYAgU5SQSHkvlOdERIRtoY5aFkFtYcFmOUOHQHg
yUUmtm0w/VYBRDPcBhAzLv37Vik28CoeYebhft3GDwjl6gsLVtMyq5Vvy+8B8plhC2stZm8oehRr
EGHxIGDZ1E4WDZ27Tdeygg9xhxBBm52GyYXyXpswkiCuQO4iRCP/U0T45WlZfghQYz3M37mt7iKg
IKXsY6s/2pbpIYyI48Th71vVpo9d+ajWziN1/o0GP+yfH9JrEl7NasLVPHTnUTt/8N//jfrgoaLB
vpnH7r9HuGcJuj2Wc3FVZ/gb2JUc6vSbaBv7wHS2rlC288+oR91pwXRTsolyIyEEuRVfcMuLlsSj
L3rFsLUKDSl02Rasog6aLETJLC9wgJo2vU+zKJ0wssDQcMVKxH7ypICe0/r8uRW+jzlWi42Grg8k
2koIQwZNQqZmTtgBZl+nfJB0PZgouBGFMliHXh0BzsVwOBzTw2JwupWlIqBhhgkTPYIYAF8nvwRi
HM8B7OqlxUqwgmn2TlSrd2P+NlIYU1oLBWslRoqoxOHa/WS4ktO7CaFZi+BLErcfTv+UYqGHGgKI
W+yiZH8RifQQ5dWqmsKVFThPoasLcJKALF1kvowofiAsrZ5ZkRchmv3Yk9Dcq8P+KPCnNhPzQIAa
jPommtoX8upqA1tqtBCPgfyfb2PnUVPcX6aSzriiF4ms79EmLfcRwH3MNQf7IwVQn9t7Oz3N9i0F
yoVN9X1tU6hyRe8QccU08dB6XXSpJnl5OC4aCIQu2wlLIcP3Hz71RmDbJHtEpZbamJZba9FPQGZz
uriWC+mqN1oL6yEgk8jnIuXXDwSjjrKBt6tu63GT05S5eKO3CFxFP/oI0RRIbaVt/jViFvjQJ7ti
4rd+a+KH2qm/WVV1RIc9+HLk67YIwLFSRckd3q7PxMDZtgubtduO+Tp0NYhRpYuUUYZUW9Ob9CaG
3Fi2rrpvRN+tHRpRSd4AbPddIr0crmNXwRjtkI3F6GXXRw2V9xyBlXGE71ZYCF8E6S8kDDYCPzkx
+W8l+9Ai9eO3YWpR7o0/3ImltuzubI9sSHhgS92C9hW+XAhz5uRLXcE+EtZxCURWjdaUhA56gip/
pxYPwjNaHK/Gr9xliQrb5NfPzBejHup10LlnHDDgYtRbTbNfbOBaakPNgzClQNF00TbjWyIwpDGN
cZ/mkbuIpDWrMxTNgabaFtXIcgMQmuCWYifpbr3JngbRfLhqRpXHoh5KVZJWodaKlaORx2WReHIi
4zXWWmuF3tA3OCMZFksSsOOW56SkGdh9uQbkthaq3y6wCaP76lygIbPWLdeGQP7F0nf1MTd6QFis
q/zirIlg4/bgV6c82DnIEODy4vgoc2EvR3cfts7UX6YuhqUH40Ggx7FLbCR9G82hfWsmxcGkHnlI
JClp/i99TxZWup5gNtONo9j6gRofpaB0pPNmm+VeRwy/j9GdpusxIkvtHmJQxjDYo3Qflj1UZ8ot
SKOL7mASEu2gcmw7rb0MKDJth7EIQdPIc7bkzHxuQI4CVSLA2u3ExYDzyzDI2rXoOKu3wmieKd7G
G/q7KF/Dooi3XRGdhtbxFraHVbEVWO9mnZmbGrMM3fMQL+817t3tNJL9EIBdURISsAouzLxDXU2e
waydbE/KASx/aA+JDQWJZBNbw9qB8ViWxTFLa2Vlhg1BFraVKzN2GBRdoACNYGVokbEP1XjALMPB
UJPpgLUshYLy2bJQDqR+d1CTOKBNhIdkrQOZjTBWCere3WuZ+imy7kLRCDquonzgOvape/Bz2kAb
NqleXiyCEyJBQG8K9La6tl/1xHlkU8OFMKXWlDoasSlhJzkxwTVyHFgdj9mzOo77OFXVlwDFBS0Y
om1n+G9mlSLUbbGO216IQEPnSCk1bRWr2HHmZtQu48pc48oGCrE3ofXhu+KEN5Fp5r6EBG3F1bi0
0FvbaAhOkg5Fp9jEoWUQ4+c0EkGYdBoTq64fU1FcEnTv4srddbZtb009wLXw0wkSdz0647eViXM/
peXRqrhdyxFPXhE1pwk0IHKMJCgmqqZ+bhvbMJYg+yyjsOL2xh1KKM4ig+iCwD1SL9OQPwAnMQOn
vKgxpgPIZuM8ENyynP0+cYctIcSToVtgTzwHr1FCaMVrbk3L6hdNdPqAgcBnG9bxRHGzCfUEV4c6
P4b2ErCLi6YWyuXRkBzGmMCENtkp6uFMhpH1bNghcBr6y3ondaDy+rVCoGoJUQz2lElLXBpThEjF
Ka7QjolCVpkmXXB0YIek9FvhkpXrwImjnWV0H1qjPGgKrneDm6L9kJjPLtJuW39EMKpRjxrELTAE
jzlQlwVF04esszT8ZNTjGIwtsp4E+ugSLsqRtMXKADPa4IRr376nVv4g0F1F6Tj+tV1RLUVko0/V
AaPuH/RS+TJiSMK1jglheA796UUdG3Wha6QdpilegmJnT7a7UQoKcEl3m3LvPerbMxDNfaUkb15e
H3GkOjsxE0vAt2kB3FBcQxJqQDF/gRHaA/YqNe2VZFwYVnHT9Z3wmgPyVOfYGu5owdrZSgTj3h6L
U+a3wIcm2qFduIpc5WzBaN2ZMTYeRkmQWkiKntCf8nF6QGFpG2dfk6mdcgO7OsNXoPZ9JV18wTVC
YmraO7zUoH6XdIndhLJRoaO+3OF4SNq1StzxGz7uZYj8Yx7iNyE653G01bPqj80uU8YLiNUfB2mi
hdJ3dw5IaKL4Yhshv0rXug4Qvsmyp9qmsjjo2klEY74yPeuBjFMB9bsQY/VuIDC09MPkrurT13wK
gLTm9muslBiCCMy+BHEqRFO6rg0uurF4QC3sSwA0Ri+SBxla/WueJtYaXaiXUnPvMsgJwKzHH78U
H5qu3/WxBV8+1h5BKNooVxrvVgWAQ8d0dWjUTahYUkRRwQW7wzwnSUAvhI8Zyxp1jCSEFg53p0LR
Bs3sdOln57y1s01bByeKf69AlInpCQ76XFzUAkEFc9eXmIvodfKCG1O0pGxyl+fV2sVanoaIeM3i
4E1tkKgEFXFOmmDtuQLls/JdGHRRdRZu2hDVpksQOaBBARQ13WF7sOr65iiklAGKMU+is+uzn3m/
hJWwC/I+3dV4/iL+qVWUnzAxNji3JXAkVuL4AgmjhvXC0fsUru5pQNQN0xv9B3/RnmJxsaQi7v7J
mf7/irjUPRdc4/8Fc/n03/9V/I/7L2KU/0Re/vPP/iWWbf6D2rimA2p0XFV3jH9jLy2DX6mAHfkL
es2Oin7tv8CXmoeQtmZZng7C0gYbidDuv9SydesfuoE8hYfIu67blq3/v4Av/3dFX9vkChzAoaaL
SwOXY0sB2v9Qi3e6yMg4HQ5KKlAneE5iD+vTXGoxHG9pTWk7ZHVqpIxnbEmj7X88sP+DRq88CSdA
iDMocqlG/ncBJiri4D8NBBskOPU/LyAbkfmEvxyuNKRJiNslZ7krMdthO9mXKL/SLoU4ItxgvG+c
lOitS38avPsewCBgXCuRAJKEFmXpRo1psPhuKMBZIkBhByiKBGPySkBPiNOia22HCjhJZNWKAW3q
nKRblspsSFvUBnUNephTIZwLWQjXCgWhbQpKgcd+lJrvvUrVo7T0pZ7pAk2+Eci7KEG8tUi/2gUt
1qxD6T8zMNTGWJvZVYC9aePgJa0Fh7LgMXjyD+pIiY9KElBkH+oJDExQXiCDoeddAh1i2uLpMg2H
LnYOppY/oUsK70ttjcfRUTXITGDOAiN9VPq0PrO/i0ObtQGgxSQ/hXVzoTtA0SIuxgcgKj1ch169
Q5o5PPQdPFYb6usS7Y9uk6kwc23Hx/t1DS9Z/elbrA59AKRnq1lb8KzusFfHYsNLqm+3+hmjafrM
egWHdxV7uwI5XMRMnbehAqaakpec0YzrdpNKQat1cSeOcoVFbIr2APezdakigWD6oj6Wfl3uqEFK
z99+1eEmSZCTRofka7JF/+mKqd6CGuIVaBCg5FGaQtvaNtIt+dSVR03k44MfKmdGVf02BnF36BPg
fzWcrQNMhIRWlGUvxshJ7hPsnfE/GE0kh8VvGjm6tyRJeCjGYK8OUfVR6Aq8uCAe72JwYMdCxdtK
E/EatFr67mModygzNEms0f/o0jE8ZdTxz4YOBjFOP0Iz1tYNvbmKbo6h8ESEh/AqibSFBUaP0qnJ
Hoh9xDG0Su+lSduAJVnN2KWHdo9MG6ApHO99s/xEhJ5XnyXvjTaF+7SE0OqHEGlFmrxmSs4FOf6i
b0yAjVPhXpSxfWpKE1KECW+ZjLJ8M4V3GcLMvHglBktB4T6hebIdesV9613RHhwTFO00/9d2M1Ip
Y5OhFLQBqJO9IH7srdAFQggaeYoXn6b/Rrd62Jia+GryUn3GhL3gRJW36NMeMhR4ZULsBhksXFS1
3FybTk1Tps2WsfCzjQRNU/5J2EPbUNvFLuJOkac8Vx7QSsUJ9bsq7ps3YwSiKqotrvbPIx4WqzI1
TraHrqiqP9KVR5gVNGTg0IzqqChB3OyRJazSYD00UMSoMqyswb6lCO2tY6sGNodRFRS9/uB41TkY
hfnkKdDOx1z5NHBBlmdnwNCAVDJKMrpXHoM4uIgI9N0ncIj06AOUW5YZvBcKWuhL9am37aK1Pfho
9Rs9ltJ6el/nWoiHvY825YjkdloU1kqrENbHpwuhWrWR5kYhsAIba7yEqjC2SBC83TZcmoqIXiAw
3egs014acndZTYl7rEd1kYCkwI9LDYFaQO8NzTTZeVNxQS1HC1hvEOWo9wEGON2IopsK6vhQCBdo
iH4r1YlOYBV/d8y/R6F9WHgqASUuNR2jaD0+zV8s/DwHTU2PwDZaiCzIiFdu1m0QOwccp7vK8wjq
qaH5XCfjcI7TEnh1NT7buIXiDGCfG4dqBhRfiJxgaMspomBau9snRweey2YDS51aBRxOzORowez1
mLUiaFFNUlAfXXqk1bG/AdcBIxmzCHResxVuX/jjxeqiEBOrNoblxPnGm+YR8YL9oBYy1sayryto
wxSiN2Qjz/j5Al1Iw5EaGSIBQ9Kt0P2cNipbFeFjMexUoyb8LLVs2/ph++YqHu2V3qA2lDVSPQfH
XQei2qZTzGDbybU9F1q+7POYAktIuXcwa9DKjbcbAL6vlZ781YNRtRkYZf2og6fXGyRxcgFJ0XZo
4lk2ztZocaeAAXZRyCwM9RGjiVpBHzAIMTkrcJep/ScHoMCiTXVSbMllTxLnjAaRf+dSp+k9vd5r
rYMEcfmWobVD/x6LK3d4dkpHXU5TBz5pAENt56zeDbrbpscmMsDtQvoG7aGclm/Z2M94iLfUJloU
3+EGmtoKYG2MRXXhrrPaHEF0PLcAoNc1uIsVHBtsr7rmp0yCZDsRkCwgW9xruACggp5y/NaD7RYZ
uOJEvxNiR5sOZyPCgp2SFi8uBJ+lsPJkgyLOB3IE/ZJmHuXT6hpmqFAnARSzlgnkKRr+8Qm6LKZg
ay3tMVrWLn9s4DB2VAFjY0aOSqOe4NRasQ3BACoOmm11iA7EDyo4/Z1fuy10PAbCvCPH0/BZQC1Z
IHr4ZbIjrKqejrsyPHkGNSIkD/i0OQ73bJLlva+36RJltg1WlOUBaAhUw6gN7hnItebRvS7wzYiG
lS09YYUueZOaUe87hzGtlNqqNFwN/UeUYrDYafb9HaKI7RIoiXZXDNZbmJSPHqn81sCpsdTduyrL
jM/UZlyn4Jj24BHCZZogqUAgwp7U2egIyN+a+oM6qtkr3O4bFAQcdWOoGehug0qsF55s/Zhm8ao1
Ph0h+QfVoLQHVWk+YH17+4KiwJK9h5pZjcicripPvUf9XfYwHP0nDVHgpi+EyJBIYce4IYERBNjp
MQn7+yh+BSL0jTApqPpivFY4jxhIUsJDO1j+cCMR+jHL7oDIwUYf+PvpqPnBjWYAxlZ6+xKK79oM
uN8QgZ0UDeiem89Hg2BqPux4RQ+Vis1XkBTfUC/frOyB4ujVjTFQ8PwXPRmvmI3d1IQL6AyuLYvY
RPX+lAWQGCuWPHnVmRdePSGlxLmevtVP1CmBAuEzjbrMLWPsIKJVb7E/2nsKmXQcjaGsXgaQyZxv
KySR5Hu4N1aE17yqgtVUfu2a2ojIueCIyl2lRxddWkLXGJ5MgbubD2/nYOhjyqwVbeRFaub7rtA3
mByjqUJJtw5eu0S7Cs9dBkWJMNqHNyo/bVX/Btb0xqPeFbaxM1rEd7QsvDp6/cqTY6NSr5NqvfJA
/q5ycM2NIoLTfFRDQ7cVNVboRtZHqXgv85XQ0bj2CBp2BraIOWjN+6HFZLRPv2lL/fQ2JGlV36Ly
iDQ7cIOFm+0KQR0Zh5SrKS/ea6pTT5suDacbNQB+UE43EEDHNmh28nukmG9hj265jc+Nx3H0yT1W
0KrkX9gh12MM/FnkrECVfgEPCRfaqF1JYHc0KqlPYdfm6tF1kL3U5DW2g98u4lbkhzq1x6YKQwY4
zQuN9TCliGNSjMRTpUVhtyJ9J/D2TeuidkjGJinHHG/DJK8ToDCyOjjR28FF8QseTjJdLUFyMlbG
XYSd+mh1Nyvls3YAnFCJ17SYrhlkALwIhluqQN2aJmjT+nQ/v/X5MQUpt5RV2T4PVYqYyUVJwa7q
Me5Uo3lV81/NC78imO6itR/RmsH4rOAvAptb8D203yPlnv7xCS2AlWun7+bE8B0q4LCes+t6xofi
598VFG8ahihfTMo9jXXqmtN4E40c4cgNhyzn8vlGCr+h2Mlg1leVFV3mB26pTOS6S6SOb7aXDbUc
gOSik/01R96v14brGkx723GcKu9voyG+RPVTRP0tgK4f1IJwTb8Cb+VZyMFhTO2n1x/n52iW07UJ
y70P4qGuOIIL8oXe+cv8kKyOs/SlcqDvsp3vukQmYsGwu0k1MpRHIYdMt0zwUPqof7f9J5Mwjq4b
VaggO85vtfUZAUkZXXN0w23MbKcRKGz4wUZ+7WNqccV0StGY8xpeZxCVv9WNtTBYlJjU1f4EdYGu
E2Wq63zoIOqR/0CAz+Ji5T2Kae+a05fXMlZKDFEb2kpIFp/kCBGjdpOfMUfzqcT3VbjkYM2vbvJo
lPx7IIi303OH22h4pvC8lj+MneGGffw1wnrM9gTavcqPWha/Ivd/qcKyfpq7LBs+JpI4hUtg6crl
MDN09eqmSDPnYbUpKPAmeC6Wlf2tDvotLrSrQ5VFYmvnBTIM0AKxaVMoDLaRIAZT1nUpJ2mPOR9V
pIgjYu3QI97uAMj2cxQZPIQtUHl5INKi10ojbiEa8zT22LOQaILS4gtV0dd4uNhyKraody9GOZyx
QvjQCqjfzc3vxGeoDzdbBM9l13/5k78Uhn0e6qdMG78GtbsplvJiW/E5AoqkRKTRLi9ZG8TCap3n
brRQz2MURJH5Pk2Qf2Q1XVVY4Lqgx8zKDdCvTI4RSpBy9Pvu56hNL7gjX+WpUz/k1XqowHBcpfRp
MSkjQy6m1NrnEvfzOV9xX7S82jNIia+xgRIUlUc7aW8D0xzMDX0D5axkoHUwfKNsigC65ePmkbJT
y20Hb58r7AtFl9tJ172m7VfXMabs2oUFEj6WDPsqYVw6HUVkrX+Y5IJpCfbIujA/tIDMEJvDeBj3
mevuDcFx+kB7pOXE6snbZl3ljznTaDIk+simkRju5fih3fnTjGh+YDzbQqmX63PaUhfW/YMz7zdy
RZRvolaUdxkJM7hQndoPLvBvhROJsF51g3qSo7DgcXJm5dWwEEQNsHrRHOxlubbaou2d5flHWeCa
6NPmQtEljvH3To9NGhz6wNgULhcn55m8sMo0DyJL1vJ8DLSr/Lnc7Ktgrwnty4fY3+nRSQ7ozpAP
AhjvAlDUrUcXsXfDy4C+LLeuNuimY/bIkeWypI7eozeh8SAfSykfVDYotxENSL1lEYiWaIYsfYfh
Mb/tClTUokMnA0UhBdb/4P3g5IeDBlASNAGJSv2NkTXHeWIQjnNMJvD8v1BFzLeLNqPjP6V2tpRD
RHUY3brKFxe3Ajf4mMe8HGxypIwMhzrM3geHW7Wbm5Z4IB8wEGy4cKMhRnE1nbfz25myWCTnj/wz
BCnpQ4xv9Eauvo0qG5TUXDf2qY6xkdE93VVC4+K5amVeVMd+PpsSPYRe/uTpDKX5+cxB2JRdW2t4
zb2O1v50BZjBeHW8Z5dYcGy5A9XcOEZ2kKMbkXZ5I9ZKV6J74Sk/WkVsgvTVd/7aU1Wi0NXfLByt
EP2idO9t+4igphDDlnL/cX6O8ppNn9WjCYYvchXk4lhg5BpQE/DoqOuNqbVv12jdsC/LJw816u/5
UiYiGiqATozWzm7fI6V7+fdrmE9luGz5uRogJhdd5kedyEepUxxEvTO4R2l4hUfzoacLy7bHb4xh
rZrJoa/TbyHjJP5Vg7UfvHEX0CaiKdje5OtCAfCVqsL8/OfLtfwRUTjtkHspfSn9eTAZNeBladhA
SfYV5IRM+35+YvKdNY7GckN+3qF8psjV0+1uFW/GR8l5Ctt7yMM3qhDyHciB83djciriyHTzXIxF
5x+b1Y9ik0RoK0dl+fFee6DWecnCJucNttlfOPq96HQIerm/kz9+yPjPKrXl5NHvLZBLkXPDlQtE
y+yZ41pcUbbI+R6reUPl9Bkbfs0DXDDrl3rcP7q2vTb69OybwRViG9su66eg7IWccL4uRXpK3GSv
MFDkGGB1JiROh69ILOc3mY5rN6q/5yfXVd5P0BTPdsh7kissNEgi15bhHr6RWKQLEXNxo0wRSLAe
I2oPMo4FXLYy6Hhr6SmN/I/W+aQI/SbvwUIxFdNNGSYPX4a2lY8MfVTEKHh+U+KfUB9fK810zUIV
LITxLL+PU3afWmfVRYH3E0nx/3Vx8/ZROMO2ZBWft495JZkfmdJRfSCNltmCofpb2la7z8HlgUD5
uAInAHcD0x9f6msRGq8lahRZHP+FHZYCNVfGsX4CXzu7yqVXvhxge4RPMcuWxwifUmAaGvNqHjuh
5v0g47RLmd/zFQsTRAUD0jObo6ZF8HoJKkJ2RUKQ93ii0dPdpHepGr/40l4hHMYrbcWbNxpXBRG3
vHHREAUaH05POWvpbB5dk1hpZfVJAcEZx6uRTV+6TAkQPDiGOAPND7Jo+6tuylRsOzHO9cB7kT+a
o4K2dwDeUVOQoef8aRiKilm+OSZ3It8HprtrlqRTL8d0NDA+DDlRXCpMrVfc14x7tH2YpjLiiBLx
lKrOh1opP52KTXsQXUbc1QGQs3hpwESdKn+VofwcBxbGdC7wAbNl8FqL8dboAwKelyhOrnN0G1mQ
dvPvjMNNTJPcUxEOdXZRXN95kJ80DZlULz47Glv9i13qP/Pd+357IyU99D7ib3p78+VwSm3nwxou
jRWcUHDazNMnJl6pZRRtDdMzIqz+pUPp2gjaB+QGCDc5Ts7MdDBKhjVy8QDtMQsRCxAtxO+O8qp7
xC9ol8MkEOGnLxNECk23vwcpF0eU8k+KgXsZ6v2Ydqqy6X11OpvgvXnxU9l/l2tjeWn7fNPLp4tm
zXV+lgp1IBSqXh3qv4hZTyFbSdbLlyDXtwTgMHDkZ6XiFcnV2oy7jeXYdxlgioXPoJmT8sgXt9Ir
NwkADU+d1vNt12QuoPzf5v+QEj7oeJXKeDToL4OfvhZm9D1v1fPOJVdS3bCfLIL+eSk3GtqPQ33I
ak5LNscz0fXvPA1fgtj4W6XmI0cdI3yOShHK71XzZkUwIOZnNN+GGHadFCWXb2e+hWY4TkP8HYns
VxvgOfaYN08MQ7trnzCK8xBdYTWWIY5psRJrAfKdGbIBSX9tGDyI+t9rRkn23s3x3LxFWRHyn4p7
tuXeJeff3yKOEC8NtHu5mBvCea0GmMl8gIo3HivuUSexnDdz1fKfTZi7OR7LcVw/173zKxdsmar4
XXMK/YanXnym6jkzGcRpS+VA6OyBqR9shKXD1Q9uIWRYV/mRFzqfxkARoLP6B3bX3zEzH3O5BzE+
jeEi9/O/DTDRr57H3Q96/F1/zWt3iaFMHFR3/4pDwKbvFfSZ5vjJpQmi20DiZJD1F0wONuXE4KIk
XM+o9c9gBBd2Qm7OK3Xz+J6Ia42j320OdvEVBBoetJ84PPhp927FIHZG8S5P1svEW0boOB4uMRq/
n8Mt9FmRi/LHpwFntvmVyyCPxUu2uh+HQcGFvNqYunOoQqIfgvYWlj+uHet6yE4hBidGVv+OZv6R
6OPV9vtPmUHNNQ2/tu7hBq3wsoSijfaprJ/IJXhO1tr6IYrFVb4EWbzwG+gQclAD1FsaiAMq0fM4
idu8E80JwRyBBzCyHWIdWUOad4dycu5iVIkVyDXMWyZ3YXuyePQ64TyfvcyPNZV7NA19pm/JXLVd
hRI6JrnqWq/q07x6oIz/Mm8ybscnMIlvx+ZTbhAQW8pcPP2VXfBQmNp3mUmncsuzS/fgCdgHtfvb
UU5PNfvQMrxNGV/IdBqY217v4u2kj7e5zCJ/C5jsaBnTJmjZq2KMmnLdBlzNDBqIhEa5mshE0xHA
GHJ1Py8vQdJ84Jgjfw78gSwp6R47X8wVrzlor6Jr4IfvQ/4J1IkdjSUlc7RbZOJtRtttrrrEDEcV
wK7uDnshyxuimb5RZJhfTJM5d+3YnUakOuYtQk5HxKkIZGOkG1kGbAQ0/wL1tAVI3xJHyeDBDfWV
Sv7jxtE361er8Zjlm5tDnfnZ6pG1VtLs9JcdtMk5CLO/VWwOnjL4cHGanX36Z7DbVkiypvi+RmT8
dbcFdnqaM7C0tr4drXywIZ9g1Hkp9WkpHxjF12s2EfcKKFap2u/ngh/WeL9+UPzOQ6KXFZE+p7/T
rL3KPM9J8jx8XL2/6HkjvcHJ2WR0HncAY0yyShkduRZ/aEIcBvCa3Vtlt54vbj6ovEfa10strHc2
cgPz5JkHmcygZHwR183S1sLneS1BPpSNoY0uQEGXJpv8/NrkbiSjqBKiZDMWj5Y4q5H+MaeQSTpe
ffkBp3J+w4tnkG6FV1F47zL7g1a8SPr+QZ4sj+NzqDiLud439I9sjjdK4NyH6T9qPfjUvNx7FUqr
c/kzp/w50obW+ugV0rgxeJ9aQcRhjoyJOhSsBeZiLjbOS+H83TxnOzTJ4CeZbNF8cv5R6lFrsar0
SYX7kWfTLTb5gZ8M90DVgPvxXoKWgG8QbBLWgZIdlVZduzlPpRn8ytpplJW/shCTByEWHRS8FdIH
7BaFz/QA23xFR+kqd3m0YGMiwMShh8KWKOcCz/+KTUBIlGO+qsPzPHkNSGGl3jzNU39+1ZmwP3oD
a1diNNIQFryJ2xUO2mhS8VYWKYTVv/gNv3IQI3Ns8Th5dJbz4hj8T77OY7lxJdqyX4SIhE9MSdCT
8o6aIKSSBO89vr5X8r6O7p70pOKWbkkiQSDz5Dl7r53/T2lPK7nRaCSBBc8NcUCWdWtXqkIIJd6P
A4ZqMcP723UfPKqA2/H/9knetqFS+wsX9RJVhtRXaMyvtzZqzUQS4dteKOIRGnjV7lOdvtvPGaX2
5tnfwuIV3sovDCMccAwk0CJ8vLXt4P190x+thf0lhye3r6m05h9Qrn/qhiHX40jgoo8ZwlELm04V
1vQUc6qGidvwxWHHVN+gljqvoCaO9bsu9nyG5dtZt47q63yKf1Gefd++UXeJ3q0/bquSsCFVdOPr
bNZ/5ep2FVQXw0VnZ0lzF4604NQ+qh5TXK88YNnbGJFkarj/FW9tOftWET7dHrFJVD/CvLstgKp6
Dt3w6XaQcsLiuAi5r5LpvWZ1ETzooLOP6uc7gf5XqX5104c/TftRae5Hh1oyRBhwa+GqRvGgiquk
ZFt3qvwTSC1C0007ZpdF3b23m9kc+Scl9r+umN5RJfCi1QDBTjlh5saZxEK2X2f8i+35TeC0JE6W
6iW2r+rYFyz5ipX9vbS8f2VX7ojhOY2qiWWoPkIpWMrk5vaFoLJ+csqDW0OXdIB1PhpPSWXQkbLe
tQ7cQWj9RPX4ZBvchuyVtydW1muny/68noJFTRZuT14+9Sh8XxNLKlDof/1d9TypLWbwhlcX+BHj
vqMlsfjDDB3FtypeZxF/33o/9txj9Mz3t5/4X7mjCp8hi+n22jur6GkN3Rk6vblF+73NBCSsrqlk
6LTszZTWV2I+5gkwxv9a5TM9de+C6GYbu+OTPlAfqWvQ9MVH4r2ox3WZl7+h5tGbZfBhJk/dyC+8
Ldf1oK4WNCjD6Jg567RL6UJxMrrdtQvh6+m/0HafZ4vipEFbrFbfpKmuHZLvMucLSUMBsKhHOQMv
heDnQ5Vqt86eFYonIAK3bhFzB4r1OPxx5/rdzDmZN9gi1TiFXvSqDuVbABP+Ngf7P7tErnFeqFid
mw5YFgdGpIz+mEaXjuGKelO36qBv/sqgvKoiHFGfWtf7lWZXL5NaiQt1a6j71M5SMhDM+1qHY8S8
iYQo2rPqqHIrolXhi+v9dSCrSDXYbruK2iE6Nf5y8+W1QUUZMJmrAwLs1eQOb9bPbZ8tA9evtX2v
2Wc1SYTkNWa4T6c/OgubetjnVXU/3W5LSmM7Cz4876HQ5h/VAgMXS6c2/5JO/nN746on1ofph+w+
cDpQVnEIm9WcTLjG3tVD9hN6I0BfMOBibAqs820PTecOEpPGRU7o+w3a539tKHWwNKv2VDAwun0m
NgleizPd3wp9mhJ22F9ngGUlfjpVZ3uqN+UuFkFE7aN6kerT7GFQN45HWigvmgvl9t13PW3V67cq
1u7R9X7FWOLuekFXf5UgRjwWEgNBZIHXTNS/Wsrd5zTzays/bv/dTry3pmEFxUdKuOGyyejHJ4b+
pVbFurY/4XljX9VPWKc+b/uL2n3V/yxpkGqITu1UvKilU01DVTNVGt4mHYHXQuRSPygYze+Muz/p
8/e5Umiff2r1/W815Xu0xT04SbITrX7S8F1M+fSsvk8tvWhl/ElMd7fq4VblzK1+n3Nd1Ku4vZzb
9mVY0x2y+PV/RY2qWkiU+wnSiozxt4Vfbs07FGZX9V2QdVlCGOmntq/l/3s/UD2p2gH3On6p2+1W
C2PLXjPmelSlv9qFOwu+jdGcgkx8DPeZoczaqtMlOuPU6e1OxB9Lu3yqMsTM5nXhxXfLEr1G0MbH
If6uXS4Oz7V6vtv5JVRQeN6/+nI0eMeRWDSmzFtPjsekCp6NaGHAJhlydhgWcXISEnKXuIwxeVbi
YH8rmW/lxljzIY4Lt1z8pl787Wnoq9lHU31v3wZvMR1oVUSMxraV2l8bznv0KHuNTkWrAzviNSTB
uA/rZKe2OrV3IklWHVfzXijgrGoAt/r/HEjUYDrcZKZzX6cWdtWMeRG4JbUnVEI8zRkQXzW+uq1t
Qxm8EBaFVBzRMeaS2xfVqhGppTDFbBfpKcwDopTYS9Q7jukbqVOcG+hfUm/B2cidTIw/kbNKqh1P
lVTuRGCyIaDZEKCE6EvVUEjGf1Txp4qIWZcn3VvYxbWjRNahTl63X622TXeI33IJDFc9D7f7ymEu
obk4XA3vEjORU0c5O/J+k/KaOMObqNINPumL2uTVJhbG8lqKizpSLMbwehsAqt9s67SWvcNtxG5w
fl6l7naO7H+1mI8ahoRE7ape0n029que23uCc3wjHzMgUlW0H3TxL0rC+M0YyWQUxAP5bVf8S3o3
uOA+PDj9Z0vY1bpLHcIcctcvTfISYUOTytVi4J+Kw+zRZkVY5d7pWsmEEHSwkUxP+uxUR1Ovio3Q
kRsRg7zLYyvZho6O48bdWZr2l/MAAgh66KvqrV+W7yaaSBaLkRyUrvte66CZkzJ+HIbguQ2xeKVx
OW2muf3thf2YpZ65WWTZPVYVtXUUqm3OpVJoZsils1k9Gaa2K2dPtfSDK5ib64IAPSdw0cn1h9wl
y67tzYvMnC0jkeMsk9rPE5f6ucb10Edync5Qr4dBQ1EIwRR/ovNXUS2vXLPrN3n6gI1/oDDk+qBq
xCI84ttUz4oBoSfMdVLKcIMX+pdrg5XmuR4JfcBn3Jp7i4qHFhY0KzcBMYLIb0eCg7FC+3tNX/W6
OIeZ3m4bzFcr2ZPp01gdGvGvYUyvozYjqcw02hIaEe/E4X6nHnabRbO/q5lILVAAkn+0Ck04S0FL
NII+i/cqdX1dczYWkl20Q12yyYbsudQ/Q3JQnaIZgRboxXHWwb2b7nOfV38T1KwLZsG7tFYm36e2
h0YzoLv3K4MF0Z7/IXDUV0XRv8+R9p4axZPVIRJMaEmiMyCMxyWEaybFA+skCYtWfrU9TQVuSOb1
BJQagwWSE2aMoFkMHeFYC5BzTte+wMHsVFAlfthqfnYDSfBincPlf+wCzeY8ivdCpGcXbVDTIhPU
TQEdTN43cW/CIhjORp68oSxU1lJH3wY5EPJ51ARwV/KzS9vezynmNpY+vMetdXL0QPM9D3o79q5H
OYRXEfXeOgr7lx5jEjATBuYdXpPKA/cJ39Hw+y5TiclvTKSIlI0ZS8Gt84tFeptBcVCwb8cNAkPg
CbFswz1xSAd6ZOR96gO737rMICo4Wv5UDRZeK9johnbtDDKMJ7jXEDbbr36a9kxXYKlNyRnyHVK1
pNxZgnS4fJDrBUs24HAbtoW+o789rzH1fRJlTvpWn0NEGNOSk9p0VyfOQceaBNyKdd1xtQ1l77Jt
BswabUTvpbc68iKhsuam/CGN81A7HglowdciQnfb5pQhGDfZl2iTEhx9Tly2GA1x2jFo5aHgFLQu
puAr0OMExlNG5JPLPopZxc0Lri3T8Uh3SK2c0r8cSz20gdpDYGLFaQdnEZ0HqoCVLRAkwsYyfNbe
F3sEAWln8YseSD+CiL62YwxDRkByA7MpFwHnCBP9GSDeT+W1IwaSUu51TH2VlFtcZg8L00pYL0TP
YoJBgz6eW3uyQVy3+sr70gPx6HZfQpsM7mA+eMS/gG4dnaeQ81oQ2q+xM/4j/p1km/yfTXr81s0C
n/AtquE0eB+8EH9Yco/sUK7LpX4IC0VkaVskTeXPnOUhp8AOz1Nb+3KJOE67pwH8Oz2kcT/H4YdY
GIu3JStpCoVihtM0jovpN2F3acL2A7MUWoN4hqST5Xua0fAosvylacth19fG2YuxFQl9RGZn1D92
a96FHXTibFhFI3xh8nU3zogB2gIjuibwCRe0MYc7hHhtfu5tRked7pwJ47yaTcioSWkYggYj3RRp
0SmtIbrTRZzWlvgdtAmv74J1VwvaBz2dM/TtyXWaGWSyn9gwnbZufvJQnW4GkE6c1voCGRCknmzK
sHzx2nN7VryLZxfOpEs8JJBfwJiZ0og6wUFDVUftBdO/uVYt4NqgrU+DSmQNpUVA9lC915TTeALt
r5QtLwLFU0T4eKeGOkTW2kaDcLjiqFDmVc2orcq3esjRqjIwdaeLiZZcwhkITTJXjAWl11RZ+t7y
WhzX+IyQsYQ0y2Pf0ggwjxN8dxbuxUkLMXGiJsgHlCQGo7SVaKBMi8D8kzNPBQKTtTSt3K9zpNJ1
a3P6mPf4IB8bjrJrBAhsI4G4LFUikaU0xCiFAGlKv/byq4wVmKXT83VjmtFeaDycejptu7j4A5pB
GirnfUy1aKn5QOfun7kQLhZl2b03jcrodq1IhQYTYq/niDRWLGaf+tQgl8Q61vfgoLj3PmSc/mVm
4BzkZH+6dT/Tfs7z/VTr5XoR+R9WRKwMLR+acN6c0kiOY+L4Igu2WNDExpbUeRg4aL5TYAUJG1db
iJt8Blhi/4Xg/B8mzQZBYgflTTFX28JZfITuyLo9TmAg9gk+zas1OV0EPgLftiKbfy+IUjXgzMjp
dzTZKifw8gJPlztbySVDULKOeLiJBqSrR6cMO3+suNT4ydFeR8ZwpONJloNLYHc/JHttCivyW1ny
+jT+NsOZi1LiENa46MlEmxYL7Kq1BHERo7fvKQB2ZNJPefrMZ8+CSlLifhlR5mZR3ys36nOYp2A2
JsJWmq67ZH1jPBNGfzKFdU3GqceYqD/Zo+f4XksWV1YKehvU4DCTzHrfBBbsTOYMQtuakGr2dlbv
PBboTWklh45toOHmZyTVb13edBegB6zgX+jhyGMVaitKF9a8Bd1ySs94mPQ7yFd3k0g1f0vu8wfX
pdrhJV3l6jmQmiTNtdS/Q+S+9AMbaKY2NxaGdL85TV2H2yUhbELAtROavQ+LjOhhEf+D/l1yjRsA
pRZvgF85oYRenHIhn9zc48glz52E4U0EURUXgYuI0ykQj7FDcHfna5HZTxrOf5QBqGDwRRK1UG+8
hsIG6ghbUfvedLTOiRTs7uGLb+nWa5wNoFTFcTFvDEhzrI8pP6jAeqkVP6NGBmRcpbu2hCxKbwIN
2iYumDvLCXtvXkh7l8KjgYxfkogJp3CcdCQNXcMspqRLAyemtSNwf7P3YkVooMtm4iO9hpgSt9rQ
v7rL9FDVyF7KYCTc0zIOesA4lCIU5krPStWW+r+OZh4LHI5XKfQIWUfsy0GFj3BMoIPAlRCGV+/g
oL32nR6tmwjnjk2kisCxhyKr597B348InRkJq0Iaz+l6KLNtoTmZMrESdVbBoU6mgSF/RZhhSswm
0DnUYrP5RiNtXtHNe/Xyv5wHmeMPZIxaT4hCg+QIYKDepmP40Of2Z2DjvwRzGfmRch16OoLNjrjN
ejQDmC7hc+cCjXJhKTtz/Vibw/1Yt83eyjrvLNzRpPNPPQnj4tV0wRNAQF/ao84qvXewImcysi+O
hocY18W5JPeRo3a+cZengtQ7TlSVvGogz2WK6R2bDzTgDnOWFrx45rw82Fy82tKujVhggIf4DAiA
/kzphqsM3oQTXGlukoKakUBxREyxd5fKPMTGwiwA1dLz7Y8uZmMea/uc2gHCdj06MkED5DMbfKRV
AYanTcGa0EI+hxVh4TU195Tb3rNW5fk6TiMTK/RnVXX2U7uEYlvjAfJH19JQXCGkMYyBpN7W4vxQ
jzBuymvRj8bGpdDZ0MT9tUlAvjdyJPATXo+UTlw1oIUsMSihALOOhYPKKk6ZswAiwWLVVGvKKwck
nQ7ZwdTvFqAzbyE9wsEwESxrybRf0uReb5KBcSXDkkaL2t3QymMc2lA/NAAmcnYB4pQR/BEzfIRN
eVC7tl3mPkRxBFihM17ypHjV3cJ+bhfXeu4Kcec2zXR3+5sjMd8VEpMNWmzuKt1oz3Cq5b2t/G1T
U1TfkVbewT3XXkGGRPs2yZBzhWD1ABnd3f6Ys5qRu/rDk9NblSZyH0tn2GVxjWc5GML3AleDpvLS
0q9e1PU6RpL1vrgdOFrXLPaikYfI0rBNACDgqZ6+w4oMBA/zP2++fSokRzvHLOV3OwC0dOlvNwAW
Vw48cy/5oTQswUCN6QNKyeIoYeZuG4Gzr2B9PFBbzltBnX2OzCDzcy8mPmygqBba/NlXwAPqipxx
xDOHSnIddVawO6i9K+mlKk2pg10C2/s7iNlR7TivN7R5nT396uNY8AzUlqmTrUUzyxjyYcMJglRD
aIHs98Fw1FohnpfwArAE8Yngc+kWc9qWRpsd0iTQdoXNwSXQGq5Zg++eDGRLE8trnhM/N+X0DZkR
Ey7fklT5lZv93RwU07kJRPI4aozbebwwMGt1sy2Cu8jotQ1zSbqmU91dJnAlmyJNrnmSsrimZCjr
XiV8rRzyddYhjOm17iDz7DxHTr+JMNGsh18Zogt23NLZDQPCg74iZIHgzXsIWIxiWG83KtgNruRq
6c03flTLBsYH4A46U9WEWeKIU26bmfK9mQvoA4PDON3Lu1VRzctpYe3weG7ItJB0LO3UpnyM5NEq
w0tjdtzHVuHejz1RbYuUeBwjLyLXzHQ3NuctTO6lA6F5JnoRPh+jmYJoofTdnfP7qdfoVE3NcBil
dSm9bykK56UuPpfFi3xNWuk+ENY6ckYOtlWTwbOG9NgB13nyMoVuMvZlqaVPM82bEuQ7jl9z305O
s8lsPd46lV+Qp7QpsumQefwMBW8ELAu0EYLYWlLhkjoLJSxO1KzOmzMmHm6KRN5c1sZYx37c0LDK
Yq6V7YUvhAEtG3MarTuSKVyOcHQFuvQwQ346lWNxZ8mF59/IwKvR38/G4R8hKvp6Eg6F6jh7nIho
YOmOSd+Ae4tLJP2cFIPedsxTkE/aNguy+LGl01CA8N4h4Sw45kfdswy9cF8DJFwVevCRjHF5ca0W
p6mZdzueJaCtAfxaFwau0RbDpckJzFzsFzGI+gPixquVm7RcvOw91B+SAEUWD+8zuaHd3rHkU9iQ
GDLAGzrreTjtYicBcOlIiFkQRODZyKPWPSEc9e5NjgY7RgwOqjTUtpnxlug6PaHcmte3v059GGwx
+Xoc6kCOI3mX2yDUg20G4seX8zS92BU2S8ieH5ZrIOFdyB3GeFlsOCM91qMM0G2b1UeNRrKEzLEF
fyVPogcr26KEXez+N4epwwE/iJmVaCzr1akxjIoA6GZ+0uah3XXJRMZJjVSGS1VtZWmVT0i9cyQB
/hAgzxRT4Zx75Q2BrU0dxln6KOzUW9ta/cn9i1FNjlQxPKsvRKmubAdjJtMj0KOwAKCgjU/U1NPe
tmxr5ZaoP+rOTPYEjYj1WJEnyhWEIgWy6xpW2l56S/1Tk+tsTtTVNpfY6ywTUNIM9eCth4tIbJu3
c6z6w00jer5JiDG6JROhivqTYVBX5/XwMVv4A7MEBeC4aBcaDoiM5viUpKMD2ylXw8NoPHkQ1MKW
TWvweuIddFbqCrZUQD44/eQDBVK9SVsKy8lCBzUxHly8PRnc59QgZoyH7iUPg/NE4ujKbRjqGzDH
Kzc7RooM2VbgjJrcA+laLdq56AJ77YXWvGKqgfpvcagQDDU4yB/tME03jhx++y4yH8wS3nEp3IYG
HGHiBEHeaxSZq0mUIEPho0g+FzgOVuXTelmx0E4vMdtvoBd+MFjy1FYZMO0pOyVwKHsVBzqAsVkJ
gFBnE4wE1Og3cybxJx46eyv7O5IihpPBB9t2wt1NI6xIWYSH1nHPQ0oQMW2sS1FwVoSuWW1jWqDh
KL0VR3wdmTUtqLo5x0I72Q4IY2rh3VREw7ZM98hfBHv6h2MGs89hZLFDZuWxS4gKKHsaeGKk3fhu
5RqQoSS3t8Aw9bVJ+Nm9RmVSYGfc2ViVgpZw4PJkkDjHNDo5Q6D3W2guGSUv/d12NKO3xQZRB4Y7
QG8jnov+YpsiX4cUb+uYi7VKZfZGdab0zD6ACtxvTgmBJpMqr732qRThUENSjzHPA5ozvFXeR8m2
zFpnI80emTIbDbV18mQKBwZHyHnboE2yyuSn44bhAesqvRKZfKX99CAc+qtsZLxTNwTF2xcZUNMe
huDk641m7Dsn4iBneN+lySa3dNN2IMN2PbJ30ka1f5D6ltHSYD8m7B5U5Jdmz2tQnHI7p9LxjZET
aUbwRotpExxohwSdsW+neY2/2NPJzpl9JA4DsMneU7xdkKziHRWYnGMT5Q1SKakW/diJQBCMkDMn
xzoGNYIAzpyWi5J/XEDlhyCkIbTGugIo6XvvagUc23qYvusqYSzdwoYJa8f18/ItaPHmhgbpjmmS
pWup6SYZSfbvRJDUBk3mb5Por05NvC4F4YdXtuc5J2HRs7UN5xrnfsyZO5T9A/LeezrnL/iUDJrN
8jNetPg0RqhGi3hf9WkPlOGR3PiY4CMynhBgahudNOetHJJTIBPAMCE6QAfrGNjGUwtKn1MbvSXX
KV4by/xCjhr5Q0dyYSAiKC+jIbGGAjZr4MCC9yY9ceF3s82XezrRNAcxGbvxWB8DKjyYu4wKE6L1
4vbeg+23AaGxCq3O5Mty8dsUnbfbUqsNUB8L+du51uhj6QYkAOIuXkjsk+1woIOCgDMv7kVGRIEe
ERBQDxXJB422MbNMX+GJbkt4nCo6p7ddMnQ5pLrav0yGd02Zuz9BA99wRis9eSgMsphWShVpYAaQ
NwmGxxGH/7uYZs6EJQW5MDr3mHlWLL5Blbon3TCLrVnhZndiLThzpIMRcOhHfbiISsMAw5FAb4Zj
bHFTLkBK9Z49yUuDXUVldHEX79cgrmg751FxEncLk0R/SQ087TYIZ2jn9cmzyVNMxz9d0jhfdU65
1brIeAT9Dmg27pAK1dBz8yIsSFbD65AmzI5BxD1bvSD5BtwrrWKj7k2cFbQ2FqupfHoO4GVQ+0iI
TQ4P2aqBT89HdDBCeNDtbDW0dZvNnEHEipLuL6YzM3oEH8qoyn2t0Q69V/d41wXbIcfnAlXczurJ
M8st2isFsrpoguLGavVryZRVPHwSGNDNhAZb1dhChcwuaxgJwMBpuWlQ4MEKb7TQ2VPBoqvde86c
+IVcKt8jn8NrgSpMQfwqdEyxPaJzlOMV4aDkgLfWi1034q3K8mdH5KcBTTFb3mb0SDOK+0pbjU61
aqf5Rcb6cyj7f/UMqcCAtebEOgBON4PkjcQK29ma1g9LMmYXNMiPOnpmQxs+CG64zpNH03gIi01r
65jmic5ZJCRcLRuObI9PsSBji3ClN2Tew34mK7wKMU8uLfqEnEdcJ3TR9qxDMqo2fEqxU/FTCaLZ
FXr9k5hNvJknGrQlqApt2Ed2/wHgY5XZFsERVs8pFKram+nFxWWcL2Fe9BSLhEqYJOMartfQsQ6Z
MAC2W0VNThaODVx7KijnKdSkHVwYh33OQ7fLl0Oc6btljrJnFGw8KPG4bkbmD6YBF1v34IN41VFk
bbs1t5wpIyz9hCrn9vgBmpVqrCvfh+QhHEnGCBa2Ygb9Sj9g5Li/SYKq2RZdMBHirW24IcmxfaMr
9tM1zXfjBLvc8+fBe+514HAB1sxtlb7Zs9zxYrN1ZUe0fFUryqXZ3XdXASqK4bwk4LiqzsE4gRBH
XTzI3j0RuV5xrJpXaWSd5wbIbEaIDWG090tE58VsULjRM4kYIMstgyMYwhZG2vhNn+KGybFzLdV6
2WR0+cuKzhkF7hKS95wlzn5Aqo/Qqst3xZCdMQhdPW7B2pW7rioBtsvHpUKnpTM4QFANPaKsh41A
acHZS8Q00bHs6+u+bu6HfvQr0s84uEsEXZpHRytBCpG/NlX3K3OPqi5K1hU29p3wWoiZxoQRouEN
QPNAnnm31wcqk67ZWAVxXAAGsMxU7S5/zmqWaW8g9oW+p0+e0HywE4Ct8fDLjKBq9SeOssmP4/Sv
pZO9Ml0sdmkWBjttqD8BriPnZ2BIeeuueHrkce70kjgz92KgQrlPOg6lpEWc/s8fFO/NGgCC5FFd
Xuo6yA9tI/Z9rLmAxMJ2y0fSrjNyKWCHgLEGW3uKSVU6x3X9LxFUAhZVxaormx12t0dXca3pc4t9
uBTniviYA2c/RCvyI03cjwApwEOAkNPJpnmdqtRRXfuzwVtyF43goGk8LUwJ4Lomm9hdNp7ZbFEG
vEQ6dQ4b+ymxqUXELCkDDBNsSVN8Menep6VzAXHzhzmZI6BLaWi5b2UJFNKMJx6XZfjHgt6owJtg
VWTZo6cNQKXN4pDTkSfAcP7MBe+DuVUFVgBkXtvdcfD/K9zyFQrLLloWTsMMouLoPYD5ETC7BaxD
WT1doqU8VYi0VXQSAhX3oSoN2+8VzL8Jk0OVAJMxMSoYSDLJD2SmYl5p7x+4Kucpf2+7+Gse6sel
NF4IH1wxG35PO0kHKtfvJlvHeWXQjc61q53YnxAy1/MUfFcdvXnL+e2zEWRhh/XQKPy5p1fv5H9l
zhwvJgE3HzgmVBNNpqUI/mnC+i3VX5yWtS0yEkgzDr13jQ5+mv+IyD7PWjgDiWf6JaGEkhv3kCfm
1Z3tK+2be7co78owfLZZXfwozUmgoksIGXxXWMXvGMZ/hHNd9Mj56LL0rsVPS9oao77ypyHQinF9
t624/YijwgtCJdh3FhGSFde8sbNDZpXGVpropoyJJrWwUYwFDGPoCpv+2JP01nSXUGMWV8wHIjf6
Y0xyJ8Iuecg68dc13s9svaZxoW8IRjtzLal2bO3FDhNyF3JnXieLNfn030GJYtNP0d6shcGvCk1n
gstdfxTpQCuBOWvXvE09UaRmTRZb3ox+iAx67WrlDwwYVkVH+1xM71tjJlEo63lYmEeaJBRMdJ93
raE9OSbRl8jrGGan9DTnjCU3yiJSbKJLlGECDjw+yQgVeUhaSgEwQUbQZQKdIjJKfqnC7hMbAE3s
3mexYRMotOxEMv4GMbeG9DJWyhEhs1hG8pHt+lRUOjETJnKFYYHTN09Mc0hLXvXgbQ4RCMVBcHiL
M/sN5mW3H8J68dFybkpN6g/p+BFmdXmuHplHzmdXU+KpztsObvJLVo6xjuceyPKo7YiEpwUijADH
RnsWk/Neug17joNImswMkUCpq8rkgBRlPUWdi1693BVtjDV++NdxmGReFp5ICxwPpY4Dsok0351s
JhRe/OfVIKrtCE2qVjMSRqSQtQQ654vwVnZATTuW5XNfiX+pQCNuGC3uwWQJNlElOQAnzzFMUtYi
IfZ2x4BPBuLjluSXjrMfOSLbpcyLSA3daqn1JDUy41vusnW4lHdtX6ZHEqgyl2VinPsMVuS3jctS
DZh/qsUIIJfZPgvNvaOTHwAc/hPywdk063zdyuDiTHiMpIz3I/6hSBQv9YwPQlCkAR3yjF3qDFSz
7oIUhRvfbN+6BnAhq9KbQJbSYGoKk4YUIqvYNsbZCZj2hZrxNFGBtGVx0bLqTlbtvVvpn3oUX+jm
PwIBJozJeq09OmdpllxNnQwllOHgnVP4LKQvDlbid7Uxr3PL/o6abONpj7LKbfo0Of3NKCW9rQ7I
ILpapTinDIe2KF5ep1RMu7mczm0Uf4oCwUud9zCAIdd6tA7jL9CWct7hifkylrLdzPoI6MFANt6+
VQWYFv7b4bCw1ZrkNU6Wp6aN520StD+F3SLKFP1jVdJgnEcemclrrC1RcaciKH3NnQA3bfqcdYOS
v92KKd1GSbuzqunDUKatViOLE8qL1NxXJ3CvISohRthOfQnTeI8S/2nsrIG81AswHhQXiplemh9U
zLvJYMLTl2h1Ip2oAELMm20b5js3pMEXsaSZ7Y+pvI9mPe+LaLq6QYS3FAiQbHlcMOO+ecyLaa7q
m2aeNL817XCN14nq4IqR+M4Cl0uyytNszO+ioUxEdu/3Q2FspO7sSSjDGIoarC8504uB4xLVsyGH
Z8YnX03K8Neyqju7oTGQzoRgkBL4PoZUMmODlsgDwH9oxsd+oGQO+TdjEz1JYyBec0FbdyKFRn0S
Jqhot96MLRSf9CauSGZyUhJj7e24u19Ja6WclMxHQp6Esjcf29KQz7I9cIL3yGeuhq1DWrnV2PF2
6ttzwEPlIgOGr5K8x7DUh/k97PNybdB/bBuO/lo4bIiz283nLCy/vXBBG7ACQDcxFzceYCIfClbJ
bV/twyCDHrLYa1TUoT8ZydsoYBnnC7lnPdHIuvHRimpGoke329H6HXRqOG7JyHjbtKY1+ZhUhfpL
ONcXOFPHQVP7a3qxKkJsgqZZfLNljOZ1VeOzFJX7wqg4hPaes0Mrvs3m6dvpq0vLkXLVeT3wkCF9
ZdjJxHthIB/3HrrZduiVMOZ5sJzv0eTsm2WMGh16PbvBZBkXeVodG7b+TVMqKvrU93xUYfHmBsYv
cczJxoLcjhJnvANOnqz1DroEjbHngl2OVaTwnX6q/DSQ5CFJjbz7n5DCkm53l3CG0mNWvLBeBz3C
6Gl0NlE/H5OprXykiJ+INEmOMKyXFk/ZISc/ZaPPEHnDJb8DmzofW9k+WyIYN/DYag6epZ/lU3Oq
p/RAJ/KtbDQHnWncoYkI84Mz/ThzwTS1geqdjw3QNuIPVtrSP45usBzpttD/0/VT7RhAdyRlThEG
xt6Y71WEpq7X6K3r5/B5BJXvLc+NCy4jrd6Jyn3pioH0vfKh6qvp8P/HU+pgNv9fOCVAWBCbwjIE
d7T01P//v+iYWmHZ01yA7LezZgYTzeJqte2GSWuBwCWgFxn2d3Sx3Q7V5jA8NrV7BbOl/y/uzmy3
lSVZz69inPtq1zwYPr4QixQlURKpWbopkKJU8zzXO/kp/GL+gqs30KcbOAe+9Qa0l5YWKVZlZUZG
RvzD6j+/jn8R6dR0S7NczcDHGfs/859EOkPMH3IXQCjbygIznVmnG8vEPpxF9+pUfqAxb9zWnH/W
Bp5K//lna/a/joHlqKZpaa5ukqiIgOc/jIE5u5OrduzOTaU+FTU20NUSFtvIjQ5DL+4CQ7CsXddr
1w8xGRpFAKvC8KmeB9BIhUCT0uBWW5r7//y6/nVMDN20dLkyw7PUy6P7h8uiAm5rRZ1SRrSSHyVS
wUWMlusnARegxg7iibQF0bjR4J3+V9PiXzRLNVOzyNQtz9LpfOj/pFlKGbSfXIyBVkoByCmm1/Ss
5hHItAK8IE437HbexsKD/JpTb3Mz5i56+1q4/S9GQB77f5BO1bh3A7iB5tkOarHy5P5xCAbOSm6M
l4Bd2U/6AFvedOxthV4bNICCs59BX9HLq9t4Du5nkSKcbeo4aUttOUd76aatwn0wA39oVMvYlspT
F6FRGkrrh9DHIzYDmCFImaut82DV0Q7L1188p+eNRaESuyqsCPsVFXdaFUbxbOZ0CS+fkyuNc9Or
yY7nh2O9llByxDm6co1X2onzqg1mgAEj6nOls4Ak66fvIHXSa200bvoY4ThkO5ZNSVFzBWoAPVTb
+khMsgzpwmHZh0eQSKEmRVZtkwUvvvEB+X/z1QjUvdsCFzQTXb+mgoJIHxUk9jB9PaZJu8c1YN+g
n34fAFOqOkxPKcVFrlWvl5negpFLg2FowXUp0aYbp29jsu3VIlfj1Ha1jcOSZlyQ6GukzzM/5ODm
zNCCkvJxibP4fV5KSDPe4kr31r7rFaDRpt3SrCuQluo0RPkWNVkn3QatQWuPYPDVZVL8fyuybOkq
0/q//6//+T39j/Cn9I/d8b/9FF3czQ/H/Off/21/bI7/53+fjv9BYvnPm36Obffv/6YYJlrJhmmr
rkklDPImy2D8+fNP7t8IlrbKf7aGirLEtr8klu2/UfSzPM9zUV4G2u8hv/yXxLL7N901cC81bEMl
qyX2/b9ILBMXrH9aqfiNepqpe5anGgYypf+0j9Cdt0tDLUhuYvOpswBWW6D40hzRkwAaihXsW4da
TqzDGluOmMeSH1SNUEy+h+4WyOUqauadEuUneY3iwU9sw7Nhj6swWB7ke/mZ3iGOiDviPHsncHir
ygkf5fVoOp7ZXVCWWB6W0l1Fln2yx+WooE+Mu1bo51P1EJDFcfyB+p4Eu6hWfPk+LlTYJfzDpGrn
tEG7BtyGHeEbtITnfFzO+LZdWRxjoYociQdnNca+yghv5bVySYtVXQMB2Fb2/Ht5v1Oeut5+d4yd
17Q/HlInEy6O6XQOavVYqilHB20XjTDlpALVL+cmgHKz1PflYtIeCw9DlqzwqYJlmITIAUZnTl11
Ex4LTzvLzRLuUWJrrvqoP9UlBcSatboYd0rNwPFlaOG56PWzNSORWMX3TeGta3dPYfddWD16c5za
/FBl9klINEIbIxf/jbpVWYZfLcVZ4etGJVC00X4IlP7Xwa4watJr4fHQ7Dn3rfsZzDWoneewxI2E
LwMXKGUwn8KZ+yngbjB6fMoJQgiNxu4g10TBc0Xnay/XGHXhecigXDjBe+o9RE0QrKwGfAVVwm7A
OIs2j1rlT0Fonmxn3tSG6UNc+wFQ802f4GQ46jmDzthhfKFxr1MRXp7eaJlni/F0sdVZ3C+148l2
df9cpsO7Z+w9fTrH9fQbNOmJBOOhCxGmkdfIZGGpYDSgIQvRqefazt6D6NGSMokeJyd7Kk9xsOxK
PeViyhO00iuv1p8v04AbiWYkbSbbx+fsvkySc9xUPxOFK9P6lCngBiTEHQxX0UcUFqkWw0Ji+OUL
tlJnOl+AHU6mlcCH0c+gXvdTpgKIDz5rXXmVX8m9P1aqtjJr3oLAALisk9LUFCXalZNMx2wJnmUW
XwbzsvyWYj5e7iDv05NVo74RpZuyoJVV/vkVsZae4MlcOwo5aTk8gMqlnqqeLx+BkIijWzfkYecy
6F5MDy6Nnt921lONE6fCkpSBmEyWWBn/WRxAsG5DGxY8fU84XQ/yqOl6XqblZZ1a2clJkNiKTy4K
kkEnyxRtxYhJrsM2hERVtN4H5rPypIYISFkXXPU1Twjs9Vk3ht9BR0l2/iwi98btcXzhwcuE65F8
xAHvemRuag3SDDZLlyp/1RxKx2PYYSkV+QnX+H1q3Mq1zLR+cOjej1p5ksU7tzUN2I2+BN8IYP5U
TgR1aYZLHj+1PKThZ6wRvomjBxAZx85s7/Wm9y1lOXdRcofwyyZzm/tGF7yDyRnTPWSoedqLdUJH
/ddLsTfRke7QEN5hELABOpcT4nd065sqPHdTsYoddW+P5rlFLsz8SvT8SLXv2QTDd/nKu+96XfPs
hahtGmDYq6xfx1F4N0EhHcriJMbgV+PW6LXXvnkGTX4upuKUsmQ8BAQSMzorMH6AQN5dWLvj+HeN
tHrcY+pGwVR5buby9iIGKsFqUfPXQHsZ3XqbKf2WY9xnbCH7PJ07NTpf/mSpOjzA3oPgygqxmulI
FR4p8TvaZ7h3xk8Tqm9gAAGxqmdO5md4AWcFTigyLw/y9wwnqL5KENhtvw3kBUXrILTmo63RxS3K
tTpUp9lFKiWpTno83qe2pHzmWWJxxUonA36gwOM7pXEOIAFCfXlL1V0UpqeC8G1YkB8JGKmn37X9
sGbdnvIazM8U3Q+otMYK3ZZiOcvsrhRlp7RAhLz5oJksppI6Ay4gJ+0xCJUvWo+/fYz+SKV8mQeJ
OBT1WdVKeAfkbS17XbE0SEQ1O5mVTsJ0I2TPno0gx6d8gDxpbCx+5L1TyAkizvYBZ07b7J5aEZG6
vM+qDwp+3X8PRDpjEmMWjwBPp9ONhskvQRG4568e38S4Ek7RdGebzhqtakYpOcs8x/v7V/aWfkB9
uNAYNczNWLC8ROa+vGwqG0CpJ5n+cleyBAq8CzkB+jk426RP7mVblVuQR7uATlHabC0/iwL7VDGT
MTf9bNNtMelHVMx2+YxEaUpLWQJdrgIxdL3XpPmUxxfUIA9YkyALXjVqp2wjFBIfAE+tOzM/mVP/
aID1XogEjSEJQHiGlLGB/HWnL+oRQxWoI/wOcZF0ks9ORRiiCb47Vz/L7/J0/SyvSyJwPIr3iFPO
n8sw7PCsTfjuwQmiab0dEdhCw4xZqrxK+JLR8Kru2TeZKKOMOaEx13DOcpFEYarL9NaN7CtRNjJM
iZOdYi0+y2NRbmj2/Iz5eJS/yVcZBN8qDr9RPDw0mn2K7fg8xPkp1eZNlme3hi6Vq6A8SWahlr9R
2b5URK8M4rxSPkKue78sTWhDrzOlpw2JDG1goqs81KhXHtECB5rU/si+Y8fTvsuT1SUJgDCpgCCr
y24nSZU8osuc5v4W4MspONNpkzCZJXxc9sXS+IJO+So3rKbItHCjMgA9jd5oKJ+wrfwOIWY1cYp9
uflZ0EhFcZj/Qei78nQ26olIQASQYXLNa7erPuXbOWTPTCiIUMj3I0u7l9/sastx1ubvZAf8889q
YyJJGGyTjyrXqYQRYwli4Bi/AJX+9Vdn6H+14Eft8OGZvmOtfpcXycdcFkbZPOYQEuR7jcDiRrBw
C4h/4XwHKfHc4sJbLq8Sv2M4syh+fILQoZBQUVGFuQwvn/71XVo1675Kb/SAMmqIktuLGWeAvHu9
/XKi8oC/vHWj46qzsrOx3nfYyDRI5l0vwFNitS92Q2IWOye1p5VmKYWvNv2PqgxYbaISHSBbl4Lu
QdJx3M0gomBpQ2xTMKcxZhhlFayGm1k7eIG9qcZfGwz+jEmJryYZLvNl1exMQ6mJhUhGXENWoiNj
dAlAAyS9i/xVBUKxNbptG9O/L6JlPSawuKLc8Eu9RusrgwA2zHh10b2EmqOvOwtWlNVo6VXuJoXI
3INmdzAU6efnsU2R4q6wR4PJA8ozPkKgKa+1vFzo6xgBFIP0LYs7CJdKWILPQZRcj+cTdnfjTVzR
a0gS6PdmAem1d+x2pQGtnZC0v06V7AUvkZswsoudV/VgAiYaTFqLon3nPpWLpmyLkuZVQtd3Gm8X
yCW6ARrfcRWwBDSdOHaDwAaROzXqujJNMFnLNZJmIw2oNrxmr9jYufI+zzgnzk3Ovhq5UK5mb4uV
utXqqT/O9VcypLsBz5ONNeGm0i3IuDmoYk+HtJyQKW2U67SkTdUv2Uenq/dBu/CoTC0ChAC1aFPo
UA3yYfLjTslWGRdGaWKT26guw6ec/B4zXJGgBqCpOG8xCJltEo7Z2v4EYIz4RS8KntVkb3vrAVi5
cxc2BSCaVnMfxthN76G/wLlRXgaUAq6h/LQry1TfzWZOrpaST0RwBPuVblyx9nDvDlt93SvOIc+P
ZMKPdF0Ps6IrhEjrw6jQzgKJZhEvRkyB83OMJkAcKFdLo8XbYYCxp2PpVSRKhhJh8R1GYj7eDqKu
0fhOoHjXlnWcFjPEWwnpRy/V7LupVpMtlBHwLWZ/G4YjpvQUm7GUGjZai2ApcuSWH1RBeAtG26+G
5jqq5axl4kObttEma6AUgIi8goY4+lRjJ78yvkAu4hwalZpvF9DAZ8u6ov6SetPkp8mEVKw3PVUT
e2BAmYX9CctsRB6J6JQMwcFfOVWnIFo/QkhwHd8AO6N1GW5rMQ83ynEQlKbzEsF8bMgXxrCx/TZU
Drhjj+D38pPbNcC9ruijjsAFUAH0ysDzlajR/dZJySaS74o+Y1NylnRQUfZ7oFqJykwpCsPAZgcI
GGVtkJLRytC4lvheU4fahyCOr2D0jcKIGBCZrZ/hqaU609ajzHqlVTm0F7yh1+U4ihpHKuJXp7I2
P7Iufor0epczOTZZy31gjQICs9D8nuaU1VUg/WnnpfJhvcoksl0GDxv3tgU60WXBbswAn84qVKIi
mh0KhyPwkVr/ShZLuWbtXqvIpGLZwV3QRHtTU++jQQPq8oPYjHOK6lzjMnlI++vVG7WmI/eP0yDd
DDq6UAV0r8B/sam3eEccVRDwxsyzHlJB7eewD7ooh+Kn40EUuO6DY3vHSmGE2QweQ5QDYVmG1rrr
DGpbcX01R6CagmYdx30ElyrejwM5Bv46q9kFFq1rOIBWlY3NKbCVgl9fJ+m85ogxSpEO9r6zildR
7TkAsKB3B5a3MnOdPiok+7BDf84DpxAg3wNPr97kk7ebO4A+M2r5iFZ7nt9MAEx6gKxGDEi2b9Ff
ZHn6Sj4va9wrXnAoA9wd/FjK5PgjciiEIGDpBS+O1QZuevQ9jjyBFANB5uYHEGgmZIZx5KCCMzOx
Wp6HsgU7qlxBOPJWS/fjLSrXChrBVgDxTIN5PYScSnO1fDICI91UkVNfg5k3ipKZmVn4EgInskzE
VxLoYm6WsMoXbKUG21/oQ6tA8znTbsIlRiVwUU+wujJ/rlMUfhHRBm7+qKUVjRbNLvxq8oBP2MuV
gt3retTSm4ouXi0obc8JCHw6snCbwmUPmVqmAdpEN/i7wqTGlhlRa5q+JrxhHFJsTHctpKQc8cWc
gt7ZmLY+g5iFUqNK9OoA4AfN4NwaZSoaSrh1ZO5tGSxPdO72ec9UbbvkAZxTeQUJSvErs4SGKZ7m
cwaNZAg4ik1b9jRwrp75PbrNCW4FZpNVip9sXkEZal9KldhsD+zBJPgxTj+DXzgi6GXDLIvxnRqT
XvENYu5i8nTrVv12q+G0hDM4ytz5qLsAx+Mawquewk+pvMUvwuoF3hUyYZmFymeMfHOJIEpqrPVq
Bug68pr6EZ8KNlt9ge2XRI9Q6jukEihyNdpR8QJorGryTtsKJba42iVVD19VruQSElpamPqwHTKw
oGnS26u8LPadRpCx5q8kZhefQG76TtPtm34agDhHh8BEomCaFjF5B9pR4oNyOeo0t/WAea1bHIKG
bdqMXNTirFdE4JDmlx2KuvXa0NmLaKJGK09yCugUfjdlfEporIYc22YXUxpcevCgailQe6GOBxin
iLACDZA4E7hKzfHtKjKuUs9B7IxLhFIyoWtqPitN1/hp3qgEXm3D4rKv2nbCFYYn4zp4TE1MnXgM
LB9aJNCjQX/2OnBIPazMwlwmXx/cHeyGBaY/a8l0jH3mxcsV7A7Nz0TDerSWwzQG32aI/ajjIRIw
QKxVcoK1vnQ0R9Lorlr+jFxnwUBQY2AHlpPdYbEAgFJDdyPnlsKcHzdJti20hgghSFdXYVfxdJqI
EZ6GV7kJGnPMjW+QcfiSA+WpjCHFmhJF3rBoFR+YMfE4XpnKqG0q+HsBpl5FcJXUSoZwhGusCxRy
wdKsy6Z+mUr3WLOWswHkbGmvqgK9BEuCbJjX2MwmzQZrYG1dJ0gDpretN9gQ/MIVBqi9P4/rgKu4
7kpWb2L233HFeWvJSzAooNCbvm/8AMgmqSZzHcITlvTDTdIhxNBFSFfoafqymN1hCGj/ohLATDAB
biQNCTuorMZmd7WdpFilDTTTANLOyjGx4KwVyLeV4gPsqFdD1DxNpm5jGaxco2ka+OoEjM/RyMSS
mzHAu8VoEVlI1FRaFF4A++AGW+veb2iZTxCVCWgeSgtG7seh7LNKuzXjZlwFKXMsHNpVzUk7V2o8
hnmobUTXuIOQUGq5wY+8Va0yozVwlT5qjNfAsAraM/NuQoZh1enVU9FjotzM9ObVONqauK2aWYUu
g+xUsFUhnqGR4QE89ufA2ZNZSbu2j/3BHm7M0OD6e8e8YtfFWI2pVfUMZI347gofedgdgmGtmYsQ
uPU4YxDd8b6ZU3MzKj8J1c+1PYW0ZMIFGg97Lviaa4rpv25ZP882ptCjbn+nxvBEuG79zmtwYtaB
19dunfjW5D4PtGXwXWVMVQsmbqZWeOR0xeMQJBN0+wQBSvWVoxnMQxUoQoE1z0DxCce3QbvtM6fk
eMlxz7LADQVxve0sE9ujECTTVM6ratOmHqmCBlF+cQEyO+NIyl7bfh7SqUoE4FYC3AlUnJsNEBDz
WA4bHRhFVA/Qv8dr0xyeJ0PIuspXpdP4Hwd2/D77BWaY+Uqq0SlFb7C3vwxynjU0hnxr5MZ+8G4K
wDiUDetqU+X9HfsBFQ3sgVZlu8fKwszzu3BQscjKVMBhIOfQOnh3AjphCQma1nGR2uKBxqZJh2rH
ZcPrPW0AAeIAIGE9x62u+4pWPppofRChkqsxbzS/bB08jqrOdzwmHEVcsFPp/LiQOOhGcopidNAx
OkHUvbRulTkCpdWCvC8hARlxy3IIO2p6vBUBBBQKIuMec/vLoDUhT9S9naJR9QtwXL4FpEcBV2AF
3m0qgftySQwKWoda+qptjKkiUrkWeZnevRUmRAHK5CI33yFF39v8mDqzQSmojsN39B2AgZK78hZs
mUsVWkllHUIHmTFxGOf88TYh9AMtivBuqeo9DG4Q/XpL8TygIlViIk+FZDCHU9PWFD5AekW+rpJW
m9FMJZE6m0curDVESSu5zcBd+1PGVhYvQCzCBhgl+TbyCJgFRPOnPpZfyvQnslY2qbvXKABzfPcZ
gK7nI1Kj+Z5kqRZ6QxppX+l5SHiwtycmq5kV8Wgs224Axzzk6sT2x+fCRp5Hl86nyhuG5gmXq/lK
reeHkQ3kz6X1lbcrE0Ry2oFLb1A5uCpE881tOD1MKEkXyPjktbqBFkQxckASAdx4ExWwkRE48MRe
vFtikAXx9BPH3YckIU7QeHCs8YwekNE2KqdfdUWwzgqeW7ikN0lfIZSS5AQf9pneccfVAInbL8q3
S2bd5risBaj9tpasB6oDoHtgc9jEF5VolGGOAsamwGG7P/QRFpIp68NXMdLyIvczb6JN6STUiy0E
ZmYCYqSx+zkgX1cVU4IjteLT4H0Ya8KzgummL7VyLyVdj4fxRsUOitsUh14a5DBp+S5AzcUtPHjP
tKDl1UmMN9KCJKO9ZEwgIwiu9KjdVkZKq8LW70nXCWqw3+AHa8CTlpGdE6pKiwCAlQO+CarHos1R
AwDhvoptqOTTnPpDjV4sRI/V0BEf1AZWuC3bQMKU0I2zHqA+4+EFbzec3aIZei4KhV+XWZbPc+3b
0rnxdXzufcPTWpixyckEHOu16BotyOV4BafEpPMO44QrEjZCul+1pJe4vCG6e7Sgh/uXrT112l9S
5Ad58JfflzTluk+oiuk1nPcop4g1UzqzNwUraj0YpPm4ttxUCHFlyC72shYiE6difd2AeFgFPA7+
R5mrtMZPO3IIqMdhRMHELeTcHwOWimrw8jrUpoDpHTeM7FI306oDjdDU+yGlSBnChV+75D2GWCtd
0tI0HA7MFLgXGhIP9qimHDDHq6GHKQaf3EZdnuVJxH8wQThAXihgJCfmwVJrzm1u/TJ3C4asGCz5
YlpICjOB/g2UldEaayPQOTZLjnVJGK2UCOlsl4ApLKkS3GsTiH28DZFl8GpymHCWlLdADtATfGOj
f4FC/FVCDqRamCNc4Cg36GFSBHKnfenibO7iJNcnDBfycGxPEXyZeNZXKfywFSCNbaXcRVWP5R3T
pctRPxrjuGKw5y31FpLASaphCwyVASEAw3AEWMoCx7d75baUzhTwtmvwqu+94NjT7M5hUFboFsGs
8a51EAwWMi0YCmpcAr++UgC/l5yVmpmN2qEsstLQpIypR6zAGK3DGgKDg4yPNqreKtQy8vToTnU4
WwSWxommaW/qiNckCpC1Muvv6ZQ/LrAMOF4Tl/oFqp7VG5uuJZs37OqdPFX3rZr4MPLRSSywXE5R
lw9y2/FR1fDHvDzr2EMTxY7TLy3TZjJ3hd3ThIa+bAayab8EG7GCb7A1cCtcB130aBYaOjNyepl0
KoOKnj2ZjVTRpyNmsoqvTPda2CW+21qYIppoqrb8VFUIrTR6bvKuv4dY9OKoHU6uBTlE7UpqET6h
nEeW1WlgCEGqLq66zllOvpvi/KmF4e2wwDoaohFvLaovGY6VK8UChcaTSQ27+1M/CEPtM1FciJ2A
PugTV1+Bo75OHUgxyNDn2cJOZnwq8pr4NRPXS0t7iDNlG0XTAQ+YK3vBRSu3x9bX5wmoPAlba2fg
eE3vbXAiOcvuIt0UKpzJuDLARqcjGWYmn2ldbckbFZaC6pDmoFU9cQ3UCuiWMBPccTJWfdRtio72
bViRvFV1e4v1LjKF+JZG2zHon2i5pWaQA5om8dPN4N6z5gd3oJ2UMuG9lnZ6gXG7qzM0pR7dpspk
oZK4CP3Q3psLMiutQwHImW4KL31B/4QjbdgRRMvyni4i50nNZSZY3U2hwKbRR6TIPD34qD14OF6k
fVCmpvgTomGb1PN7DLV95aEwS55G4rKktLEbdpFwSRSgo+0W7p2NG1x4l80EZ9PzAMhP/bpuUH/u
o+hNi3NwCSKuS5i+Ru5p5KRU0e8krTSjmvLqOLwB+EOUTaJ7UDJtFs2A4ltwZrUd6EqRAYFonxiK
QQmqwNKg42makAjyTPZ8leySDsOf2JUPzb5RnJc5dK9HV7YSh8x6DsOHOiOjYQ59UO9myruwPzRT
udU1ltnS5Niwm/Nn4DKxnRlFjgaJQPa5c6zhBCR70oJ4heZiu2moKcVwa0RFsaReKJU78GUrCEnp
V+CVCtDAEE74kJCNYaHTRd6Vnmg7A4FPPwEOHsDMXrW2jY8mHDRvab7moqAEb8SN/zAMKYQ5qenF
tk6hqTNXcLQ3ZlxiU+i688oFMT9JDC1F7QSA9EOjI0PSNd8uzBc/jTR+udr+mI71UutwbaeCglIf
Tw+KUX3p8/KSDS/SRtG18MXkNGRtXQUNGwAtjdv8WKG9a2LzaLZIvc9wvsI3swQyyhZdBONvNNGr
9UCpDe2eAuaWHOI6RL0Tz+hzCVBDPFZSl+r53G+k9S/NqlANN8h87KQrhSjvLVCADc3+rcHRpwZo
6tTdZlKaW+mNKGFyXajObZL1r9KyhoS57pd3ZUB6jT5qQxo8iP7pNGQfo3MvvXnpmWg6NpL5BPtx
Pkg7xWzLC2JnzKw7EA2cdeIzkumgavL4lFrW9wET882sYhtngjyQf4FOR6M73EkTXHpS0vqUnlta
OG/uvIW+eFb7EktfsC16ukPcZx1xFDK7YCfanwNtL4N2vlazhzf62b1mX7oGVHZDEeCCiEnhkCMp
3oPwh/CiVt9pqUPjmm4CVzvKGLK/glAzyQNUc2/fJ0v+s8zj96XPJtARs8tvgm7cyPcC1VDr8euy
XXnf0o2HifcNchx7k2+rcU6BM11AGBOdK0rk3501vurq+DxMFbWe+VjbDNvF7ZMTeXwSREPiFSfU
SE5JZe/6cBdGIrW/HPEwx+JCL9BXAnlUdPgmoa3dZKcopVOMri4iUp/TcmsqGdIRh1ZJaT5ipmRH
Mz4CUskiQ8+dbUuz1ZnG3ySLoVoZMPuCT2lsjXpzTUnjphjHV+lY9m7wPcOGmQ3KH/TvrfA8Btk7
QJ8TBAG0b5Ho6aPgIL18gdHg7/o+tDdjk5yHub8dGuu6r5ejUVh+S9AzxofEdV/T3jrTvTfC+E2A
I3Lr8uwxY38r4uStzD68G88tDn91GBHEfEZPs0mbVw9UOJ8jM0Ies2judx5TvXuWJi0KyYk6f4yo
1QfNHwhAXcMfWN5j6e0qYG5aL3gYg7W0II2xOMlNl1H9HYLQt4pT23o/sq7KdngyhO/Q5nt0PddF
iYcvk1l6tcDgL3/2kHwyb9jPdvDd6MUPlN/HPCnJHki4y8/aVl71InzLx/BFtLxLnlo40cZgfYQp
oYePQynpWbrWMo1q1PoQh+iatwschRu7zDa5S6zHnwq8hwclOmLofgGtAS+SD0IU98ZOw62Mo7Q/
5QIV0rUB0zrVY9vl77KYMzT9OjoI4cL3juKbs7P769+8ZUQvnTbxAOO/MU8ZTmmy3ARAV2vOi8vQ
FSOTnJKB4LKktXxBudXJBVExWMatGfebJkdMK/isxC1NB3kh6Iu8mw4zQE9BXshCEWCPqlU/kQ0Q
fs6vsla/KcB5yaORdrXtcIwVeEHipDcZqlELUhFYusn1yJeAHTSn37lVwwYXX1AF8mdRC1piL8FG
YluQbO20/CzN5bnujgIBEgDNXJUnJZzuGmvZ/NXrFsDDaEOcCLLPRd03AS0du3iS6xX8j/wpvXdK
LbucBR+G1Qkhq+usiGlkVSe5J6VyTkq2kccm4Sdoq5+BIxjKHiuP25Kh8+Ca1qr5LLcot2GG4asB
hF+AEgHu5PIz3YzPbWOgIRs91UgLUvC4FSCJBJRI2YTW9Bk7zmdnIm0j95m7qzHlJP1XdKxq5dAa
NG6H6rmm7SGjeLk71ov8/k4Z/LZqOcH8eby5Vd4nkwWikTxnJg2CRC8YD70yTwJSFKBMqLwPuf0u
AwRZf92qxk5Gw27xgGHOklee6UH5tTvSIMWBiY1Lnn7A62Vpznr+qHGskiGgdv5NxiSIkny2PmqU
iymmyL+AYboyrepJCQA64F1+lPJDzhGutpxXMK5Pejqh+pCcKX4f5GFz3DqUM3UNvicJ2fTufBsV
0yW0y2gNxvxlmSJ5eWyxTaUg+yqbomycqWG94RcFe+80QV2BL8ahyjwrESkzz2JpEySwXh3zSX6f
TErBTAjo0sodRhw6VJfeoRX8oNJ2GgbnMgFks8lM54Twsd5cYCggoE+WPn/N4X0VLYcLdGLsujez
3Ql8IWkj3zSX3eXncLAvm6SdAV91n/68Vl2OZVr9IOG6QrZtL89C0DvlLNte9xyOr0m07opPmEyv
MpUlVCJt9RFPuyLIP2PY0kt6VjrZxrz0FHcogM9Z/q6UR4ljQYNga6DtJTTINud6076mdCd5gtMZ
Z+yyL2Gj5i1hefNLzPuuEvBabEmXXyrfOLl+P5KjqUX0WpnvVYbIr2adJBTFnv2jkEc0hbMuYvVX
sBcSbuxBPSU/hyqKTzZS5fLxf33F1a2j9uDZIwxIzbcmwA56voBkFj26s+J0k6sEIhkteaguisW9
1t5etnKBnWgGKKDFujekOOuq5wZQKq7I17UdbAUrmKTInBrkMTINZHuVLVRifvGqhN5ZUhe5KXnb
FqniRwBdK5R2tuh1YNcGzIVddumWY5bld+0SbS5OYkzy98BcBwPsRCW/F1vFmeerNP0Rif5bhnPT
8dgCA3ukwt0MhKYFc3Lb3npZcmplKWP9fEyAgdm0xDQ9PIgfXaqOZ3nfpJBrT5wTbuup+0LCgvMB
0aJzsCTp4rVKLMt675tN84QR/TlRX5E6+rDB5LX5eI7t/sAJ9GpJWK1M4wJxgES/Ldv8BzHOW1fp
NwO4moU6ClJEv2mgnSIqhXNOs4GX10aN7nGCkC0rGiWRs7ifwVRE2ivfyvcykHMGYGbOTpb3JyFN
1fq1Lw6Sq8A6RjSeYZV8plTGe2UEVnDJXcw1LdmdhzWA/BsHupXpVfeCrpGHYrQxYvvGdk68jbz/
grgZtaOOJo7tGa9up94b3ezL45LNOkKwfVgKMK8ruRS1nsCAE7aV+m4Z0Onl0iOxSFy6X8dDTcis
H2rW09LGm3kA1wlONdLixxTnzLqxPi/OqQ14ShmEmJpWAgxKr6ejKgD03Gs3XlndkLKf7b9n413d
XLvaeCODITaViJ9Y9a/uWp8IVCEiory7IQ163mGx22RR8twULY4X+WlB5WNJqofenI6Sj3lJ+gON
+GNxfazJyNs4yk9ce+Rx8q+PSxwd+pFeMY9Kfp1tjOeS0K6W7r2J4AZSaL+Uh77GD5k9XZOcis5l
fcIN5F508mEbKN5VqamvjfKAOzi4LK43xvQhzUg65+bOTIq1snzU489cq/eSLtQIUUZRsRewHxLG
m5AJiZqvv/T9Flb8tfP4FwJfgvkFY0ZETd+Bm/5IbBFccGPm91lrceYDaoyzVzC/X2COgUnoA8QB
+dfNuq2gv0XFX7YhWeSFUh/cnKGKlR93Cr4jjytGtX+dmdOdxBSE0/6kN4BvD5qtS4AB00fSmi7/
l7vzWI5dy7brryjURwXMhmuokwkgHb09ZAfBQwPvN+w/va/Qj2lsVlXo6TUUoa4at+peMpmJhNlm
rTnHfFmaZ4Y0NTZgbP3Sl38+4OOA0kwMxWH1y+MK/ifNe7bv+9FgA95/pmYFj6K7/D7eueN/zrSw
/WI7/0ZJcnzqckwWa+o4ht2ZPhecPHUHqrvXyr4V/wqw9F91cy/8OBflIXdGCk/WlxgZXza0DBMZ
nupv8EbfDb4Fjk77JEGYYghcNdbL/tJchjSNft+bO9wiMSvT6yvZMk2jSVNDMUSMjzplh6hY6ehf
1amgMXdMqwnxUvOtLmhqrKAZNghT2qfSJldjj4Pa36unSo2u6skCPhkVY3EGevSjVsWOUrQr/TbW
+Z+ludKzRdGRQmyAZzWuqm3loPtvv4+3gAtktOJeqWU18Gns0M+NTSGQ+0bt4uiI/1VziiJyINBn
garUgv/J+XL3T2fXf6vH6q7Jajn8j/9uYEn5PwxfPls3Rd+zdMt3PNf9L74zUNk8zoP3k/YGOQnu
Z+LS4Jmo5+7Z/K8HKPZU4ig66q7qoA+l+nn8yooxYBR6+j2Y/1+NRhbyGU7n/8VolH2M//M//rPN
6F9/8i+bkdD/IQzD8XzXpkqjux6mwH/ZjIT9D98XTN+uZTnCtF0cTf+2GZn/cKmW2vg2Hdw/Hh7S
/20zMvR/+LqJ/8hwvV+fqfP/YjMS7Gr+6/1hKI+mqQ6GUr/1X32ieP4IgY+pZZte75+hWx27gXVV
3aGo0eLTnCEj6006NULa/dmPI6ozztlX/wOZ/zE2yFgwgZ+ZCbq0si0edXKHrDUeD0UnWAWRdKSn
ToLOvzMic4RHauhlgcq+va6JGz7jWIAalbJ+3rxyDMh9OPcxdmdvfNL19G5C1ROxwX/Cf2I2FJI3
gd87qZnsi0lvTkkFs0rHF4KYxsTUzRaBDoMFQKADmFi8wwQPoDi0ewMNyyHvvFPVi/FQLu1jutI8
Sz5KFdOdptqDQDsxWEV1guRzmzCi0e5VMs986lCTZnQMko+UTAqceKYRGSQbECgyX9UTGih71Q9b
5T+3UoQ9rZYIgY/YDd762SzeHIH+XeCWLCgFHeQ7KRvmfJuerY18UVG3MHjG55g9cVT02kc5SO9W
TNWlKjodCIlboc8YlmjQaSOlGdomCx7SKiAYJjXsPz31z/qkfcFOfTdaiXUCyqbv0OtY3I3Ofo+w
jrcqwtltqPGzNr9fxMPiF1iiy+0UT5l2ccvmbPmQQ60ifiaf5r40ItHFBfEbLnHQHkJa3y/Dwu2H
oHqouNV3hqW1Z8rRr5XTGBxrogdlr6qA9KY117ePbBrLIE1BFCZdJiKP/QuIbqaGge1hXlGTos1P
gKgu35Jmq8Atea+53mRHngtKnot81LYuO23jDrY/Nwrg1F0+1iJEy9dvHhzAMiOlRRQfi2huy7rw
TolI//jJklxiak4Q82w3bDJqtRZk/U7mczRMYG7Yjk/Hrk/LYDamlAZ+fjvELfnFvncnfoCSW9fo
zcJ5tT9iCjn70nPpFA60qtfMtpV0CE2/IU6p3IhwY9uzscVhJgjLzYnPtaUcrYLJpiDg9ezLej8m
Vbzf0GlCuzWh2aHR20sb/LDDFy2rJo14tp7KOUH6bsEURepJQ56+onRvUzgNVLU9Q138hH3VYizX
AJ/hfJUPY8v5TFLuzdEqoGZ0KClcDXVsJ/JnhNXPmii8W8dBv0BFZQ40Z3xDAuU8ZqU8FF4ujj5v
2+izcT+0215fmOmttLwZKWysKnBPus/9+Afoaht6mymDTe/PDv0Ito/9ZUP4HLGoxNonwXT7WhWB
FbV3ltEQNcZiKphs+y9YUWqLVZvvcdVM5M+kn6Ze9mcvPyyemcK5myjgU1r11hJzUI4XO0dKHHZF
ftIpzKMA6or9hrg1GhczCQew4kW2VEFfrtUFwdNjmrcuFBUIAVHJuBmWOaCC0i+A8adiDjd3ltBq
mmezoUAA1GZv2ZsWxqUXdPE2Istg8JhISHe7G7SUNFoZsKNG9EO05mB0Zsu+TWD4XBBFhZTt10OW
aGiXZfEyV1qFCwk5g4EQF2hyjwgie960+HEs0U/UFdZ3L0teYjf+g2jPPSTtwevGz5hWx9FB3Avy
S8Jnqx/01V6ORkJvg2ZAg8or1ejtNXCdbHMvZrI+IKbKQJ/m97zI731HN9BzlOK0tMjbF0RSOLb/
JIJELFC4CA3t+oDK6NOzjfKqly4AsU6HcbwmVeDoiRnB1ORZTkWoCz9nAKkC4bpk4JjduR1073p0
9eHQIuzcg1GK1nhW2dzGkTIGgrTOCbldoV2SabhvYQju496N7Ay328CwvUeLQxgImKXeG4D3zOIy
CmRTyCm/wazWYWfIBwUCcHxzwmpJM7qB8rOvGFdWjFgHRHKRptPn6tPhy9MJskmAMPFn86HwvaCw
gdMuEwpjKx2eN1iVq0nWTnxttGAvpgkRSJ/Ur5a+XEDvbnsNot7s2H/B1gN9yhlIJKckkMhnGr19
2aRSpkyLFXh2dnGaH13al8XNzQfJhoZkCJCP+GmBoBO93KOW2mIUkF0WbT5d1ozde8YE6hLtbVbf
sDK+ehqgYAy1h4rG0lwWJ9cnYdqDVBXkvfPY52jqqmlFcF/QKzLra6xy96ZT9gFEWeDSkggzacEK
4mNiNz95ZUpWHRKwyKV93sTMFCS9pOHcbi+eWMzDOPqPnqbBTKhfaNc+urlHugy3KOeNJrEemHiW
9olbNJDd2mPjgGWuRHe9zPY7Bi5YbsWrj5I1lHmv7W1nfSyUH9JcRJSt2XUG9oyHpLGieDHta/Jb
I30bTi3BpbHOzkWjYMVyRd42zKFwkZeQiKgODK+YLnOHw6QoHujhc8u7rg8Sx0PU4tkvNFAcOivn
zRp0GmVWss9rqLux2vF03GzY0mImP8vpIkOzAxfs3MHoiuNAJSnQBqRtjWeoLIn1inQT/dwQ/7hf
Y+pQWjae2n541RuzikQ8zVhM7ci+7YQdQ1TNztXY1Icy9Y9gD2d6ziiKyVSkrmgsx8LxBPOuBIjW
eMPeajJxKNF5zJ2GIseJqT40J61ucUW7+nRUoua6z+PQNCa8Bra9Hj3iq+MGkVTnGRCNqvJOQK0K
LRiMqKWSY4tPZF/GRLPP41PrNMmNp1p55EZw8Uvs0JOVMR+TKTxkSTQR9w07IGWlIxnq53KGsp72
Z768FREyRo+SdOWcdIfdMH1YVQ1YL3VhIPEsDEV552oJXmIUA3sxTI92A+2XPRscwUacKqHduHM1
EXQAnHGt5YtsCufS5fLNb2BxEiGnMMDIOLR+QV4huazSVmhGBersfdLAbLtEwDC23GOfhpnfrO4G
qqA8jlDlO21zbqusumR1/ZglTKap7nwubktwSKkCbGvSt+drU1Lg58G561uHDvP6yhrxrZNZhMg9
GFbTiox8pzFtHsFuquWf/elJzQg8J3scsm7E5R2PUJB06rRi2Vmz1t/olXlIxABOTjmLVc92v1SA
TRdXKS+cMSfmI4NI2JKtJZt3ncoAvuVPTeeMozZCsSNZKyQ92tvFkfst8b+12fqTpaV2SUqifFiv
YaNeUaLVJPVFFhL8sv/T9q59bWPrMxm/iCRbVGkbZa4p2FA1ZZh3xHMRALPuSUErghXd6an0qodh
9cZQQCyIvDnbntvN4ppbxqmWEjRYuuXwM7Aeyrp/mz1Fg+ycx8J/pT6dH5u1uLcmJ2O1zhNstnaw
JqCnRLZd63HzPW7oLLsMYDAaABiW2ET21qJu79oKVxhX50bemSx/L1XcHQnMImuVcntJSXGvO34K
qjJ7Qdazn5JmfS8N4lji2TgaTRNHm5eOIRlDNyaylGBU7ek5784SRP2ho42/K6ls7mCbj4GV0zMd
loa8IpxP+wGk9bEjOyfMxvwNEOhVQq30hp5HlKZme294R8aB5zKxWRGuyfM4JDOSXaQwRM4koYSC
TLzsGaeCtc+pyumzk4bwAGEgr+DRF9dy9qu0b5t1zsKCknHe+doOFPozqji0fePynebVerKkdr9l
3gAMEMf+UpXpVTND3KqIh2Pc6w+jQNXFRM+ALwA+s9pAOeG/FjmI0RGXPUk5klqg07LhQIrpj+79
Ng0fiZUWDyaE8RxlzNYsa4j7dzmk8bmoSc3L8HLN5wqlW9BZ1Rh6OhpkMkEuxFGhh6nOc9E9NL3N
0LNmr61P9tdQx/7JsTZezBco9Y60FpG6FySq1CxQENRw3TpfyFNje3erYLRahHG96qQhJXFS3uXJ
z09DmNwfEy8MrrTmNHZORI21jiaWGhRJDnPev3dG259E9mfTpH6oyB0lkwNGO2rbOtqwigQZDZRl
JTagY6eEg8dDwu7tKZBdTxKu8bjZ2VWVIKIHzxlU1myztsblshrbNYUq2OI9yiCLwIY8nfSwQ6aI
9oqcvYQ69tyKR2daWaTkMgkr9jpoMSV7Ai+NdKw/BB1tbFPTirvRJQ1Bx9Nv2+NEp4dERxISISBG
rlGX0WYVI6oKeLGx5t3JZKKQOkOQ76U20I57h0BX3KxaTxBujDyyQqChSyDyiFUSY/u7eNSccbk9
4pLJcGyk9NCbvt61LcsOrSLbA5vSKnVyH8YtAi9eXIT0KfFxObQNnUThMKQX1TzciZTqulPUDRfG
bsFzbveyZnQ3p9F/JQMaWAEk0xJJtgPzD/AW4rPnfOvdS1EZp3Htyouw2NT6KaluDCfT1QwSlye9
3KiI8RDNE6ZH89gb5Xe9di9baTP767jrR0i5AYg7hPKGh4ucvXniuXnoO+a464cKrOCk+fu+v6Qd
+zqQCmklgIZOY8QiAOEPnkLWU+nGxQMlmq4qKOkqKzInWsFTVtrwl0Htr24d5DROOxPR6p5F0TlF
xNj6E7EZsd5cIPS+zWGt8S3T9LhaXhxNBAHs8eXDpkDhhVug45v091Xi/TTGfDNlDujNmq+xEEaz
a7rmRmzJrEqbVzXNgvvNS8iwdNyLPqDGmnoyswZ0Hgdwnc+2h0+xX1z8uTB6fBiBgJTjgytxmwjM
SrrI20uSVVckYD0UC0a8BZk960l5gYXGY1lA4EmddG9M9k4YKGHynDljqMm/Iips56+uvdOWZTuW
DBtC00/jKNmQxdBQu2mNw4nQabMfnpGrkdTkOofFKr9W50J0I5s4w4DjOBrHxEaWlpv9PQoyQye+
rNoeM8242wbvU27eB9nUj1bz5m0NtFl7DTAc5rupwz71k3hG6FjmFhhV925LZz3EsC4HaZJBtfwp
J6hug9k8Nza2GpzHgZH2XmAJlgGrPxy9pvmLOR63Y1E+mExW+nJu0zuz7rHMQHWjnVVXiJZsC62T
3RHxhzI6NYCKF/F63ZqAHzJoRcAa90pIvrE8D9hj7ph4MAC5aI2WZjzAynlMdXGjxSbanhlR2MLY
7evo/FiM7ty5ZSM2oAcrOOYdws7TlOTBMNUjKy4uPMC+281jxd2PlAo2BYAftZuy5ckiOdMKpiqC
CrMEou2NINGJWa8INdRdBIWG7mPMri9ixf2bI2kDjn3rgK9i6YzGz+pwM25b/8w6IgkJAiLxQv5U
vk+eCg5KqIBAEH3kwAnpHXx1v/M8GCHfc8rLGTCXzKrZxJNp1SnrIRt/meUo7QqPhFFAUlhY2D7a
xY5L/Uq3jKigoX50G7IsSOVFXthqJ/xMeDpsQsYxqDIbKxH75CPZxj9sHKye4yhL/nLOee4hQV4m
S2N/hLxIW9B4wTI/SDOjh5567OJYk0ItArDK8xEUy3SetNhlACJ0GCvDh1KO5RUBrU2NxlSW29HI
yH0v9KknxVh7seMWh5sLj3qKbWoDpAGu3ABtYpL5UTf3XVrYYdWuH7U+PhBbgO/PXim5WeuN4WNR
xt4J2B1qt+Xwu9yxv4xqei169jz2kN2Uq3VtNcZ3VZGIkTn2Ve6b1Oo2zDb5TJGAtOZghdMb1AP0
KwuPB+v8lLsU/5qQrMSLA1pxlOzKJCQc7Gp4HqGjYcFhYaL5RE8TEZee4F4QDPtoID7e45hH1Vm1
10yKiisz4EGotidi+khW6nCgsDx49VhsNkl67kyjD1Cb2rlEo15ThRid9NCQfLWb5oRMNrETZn/T
u3gEURiYB4fLg123guJrufueDUgk3CYaMiuc7vQC64DTdx4ycecurZPHZmy+MxNcObzDyP3VC+Lb
Y8DLo0V5yqiKLfuR9M+FiQxmrI9NpXfOzUQurZbJdof9/SE31Y0EOZxVj//4e1vPFvVJVg/vY2mw
lGT1lPq0so0Ut15KhgaGUkpmrTce0tr80/jNg5Nnt8DSYE6a2YNOGtK+GsopEqyX5SauCBV5H8Y8
OSg/XiusPnSrCu43id0mWj06H1iXS3aViBRm8ivpY4oZZ8iUPKH7HUPpVnTBGKf7wWHZ7Isb+Lt4
VkRyZy+koRShYY1o6OR4qK1G3xsLjajBWXmAehvL9GdF6PFpkXF7GFlNzIX/hRI0J64F00+33Or2
ah/8WfpoR4tGZ9lD4mHhsYemVLsjgwxhB/LWQ2w7Lg6wwj6YbWeE6zYvoTbdbc1JaJiPxUBa0lr1
xn3rTqTVw1BPvExehnhID22ng8Fb+A72OL9RFPyBmE+EBmX0KGfk2Q3z1kHnxrFC9hzzbtKx2+ED
YmemGNc0NzSUDhUDclQXJVDvZDmXdG+Oi3xqsXHc4gh5FLHZHIUQQeNkxJvMiRvOVvVnnMm97hkV
hD83BzItr9ouNtGSXxeSbJixsPX7nihtgjS/jQWeSJUn/R7nCkWrLLmykB6yl3WmwEEuSaCO8s/k
DYplkhN0ujx4ddYPV2TQJLbpyaGoMNONi+MXr3aeCfv5a4C20XTnA/WNgkMBR/pQbKWcf5TNlxvm
icn/C+bsTZJnqqj4l5SRW43H3mrLv1KQeNEnj0n7OOYWk5FxVj9y+umn/G2jgp1vXtvO+Sv0FTCN
+yScRxVtTmsC/nX55jXeY5Vh2KGvN27LfYlgvEoQ8SNl/lHKF3U0SjTnFekNGopA8bcUAWp18y8H
22k9PzO4fClAykJ+W6aTVNt8q4NQfyk650QwCXwEVEY05SWx41XTHKb0SnAzd7QhNTJGGXUCHdfF
tDgRnbIzOO7PniberISPHZrEciuCrp9uSqf9pHiMKkLBv6z6T3or9elJnZZlax7n8tNSckW+uvr0
tX/GkvnEWOuv8+95LVQPlN8OlIPRVvJdUrQ3/aZ9et0z2MCXjc6+4vfgiMCR79ybqAFXWf8tebz6
Rr9W/13Td5yozRZFe6WOlG0m+lGclYRKROpQfMSn6vPVt1Ynl5rj7znjZT5KIPXjeqZ33FbWhw6T
PtG+mgS2EEJEZR0T/z71VfOU9UqEbdK4RcqFiLCRpHBqDPEStek0/55Br3Z3fuLeNrqXwbecPxTl
TDBuDV1zL1dS1IbkSd0DvxcZrgUr+hsZD+/qEoBE+JKb5NomYQK0yEXGoEBHOPqKPvvbNDSOp/jW
i9Ng9Ohbo2sxVnnGrx8R0cRCFO6VukqtKd581nOWIEoi+1IfVcxw6FPrauy/ve5nSPgQNFZKXTgg
PFCipLU3WNJBx4D105l6ULnaRbXslVjs3+373JHvwwsDNGI24kv+Kr1fvdDbSGXyFW/zlS3pTCDx
0ptvmiLPSh6ldHIKSKPkXfbC4FUt97KKzLp8ne5I+/lS8B2F+PGJJRWFBWwKeYM6v6Sd3HebC/+D
H3gVIYhKllDb61XOpKnwPSOKddzihLkzGJGrQSBQdaV+ocR3CnxmmtbVsGWh0oipz/JK++tXh9YS
A9yOBPtNuMYFBHaNppo6JR3iZZHrN6SmBUq3lzj8IsfzPG/vSjasBAhd7RFteWos61XdP+rxzNgJ
glBFEOzShOd5MNG5zL53S+LVPjeZ59RFH8sssuKKSI3tQy7bM5FMgPsp0bLOoVn6exeph8CXjMq5
3t+qq78QThFsNQWWogtEt7zV6nHj0VK/FDqWQmbgki0yYVFfimannotsqGEQ4YviNTEZwdOaAkGZ
f28xRb1TP88nLYqz5ITm4mOer726/L1d1NF7ZKknc3OnDkbdPuo2MhHmbDGxTf96GzV6siHok4RB
dIWT1N+od3YYENRoqlSt+VxGIBKu1NOhhlTdcZ6S7OzQixCNBjBi+Pz9ceG+qfOm6cQi8IiUYESW
5qhuf3WmOJBTo5cnoize1HdbqmvckH/U11VfQyd9+fektaT00RU1UI/xV5Tp/6qHauzItqzWoxoM
fpGDDNVkxTxm43u3eshM13t1eK7Wfatv6Vvo/ytyDw28/gajhMGZVkei/mkwcxdf6t/+PexRTvrQ
sUvHpA8Y8a06J+pdYjQe+TBeGWjx1LGpn6nzqj5pYPWAqvxp6JMn3fjzOzRzvGqKTzN2FrxEHaca
GtX3oC7BCXlV76KmEXU4udwCZ/GwHKEBZb1HHelGXSVzZtAcL+og1Mt+h2X+f1nxhw4o8tQZ4G3U
u7OPfxTyHdT3pRqK35FSnSx1NRzEzpr/oJTJ6pW/9yqn2TrO0vpc+PsioSRpxEf1pZKFjGeHfum/
hq/fC+G3b9l2qJySEssaDYjP1Z+pN5taI5Crf4nTn6aUD8JktFIXppL1Z3Uv+Lrq1UZj3vnGulN/
IdbiaKPJWdbud34gUvtSUJC3GpI9tOGx9KlTmtZfNQOrA7JyBN/5jzoeNdSr4b82xZWkqKIuSsak
83sa5Xqn93iXOYVqItIkT+dK/vVgg8DhqGjgvlj1tYUwh44acm/5QGLX15ijj6EPOCbbYXaiPG/f
LQUMY7xxlvJObj7q2vmHRtHfAhH0LzjM11NMcOaVAm0tzsMwjU9qAFWSJqUdzZGjdNqdB/tdjcNb
7L1v3kkNr7MuP5vMRoPKuFOwsMFnrMakoZd3eswmNTF/Zcgaeyq31sJ/696V4F3JqceivGc3XmLi
VSPwr+QX/b0axtTIz4ZpZ+navRrSavkH5dNLZVNFW1Fs+0n7p8UFlLnL04p1Mcz4woIGGt5tmt1Y
hXygToCdIJgRfeo07DdmceOAMh3axv4pBDOIjhE2R+DGwpAnLTFzeVEAIQsn1blyDBIHyLPabPe6
n43tsmiox5RjlPXhmcTAQ+/gv4MOCkNqJayeYjCqQawlufOxqfT6ougee25Loi/ayns2DEgGTgeu
qhA4KsmZ3ufJQG8rJxqbHQpDy1xFrci0c8Jebdc64wdRtQl1GbbkPUmuZIdpBDnCg6qEdRqTJrvJ
h+6c1bl/O8pmRyEhDREtUc/S2HkOEDiQ0/cUs6lfNknhhTEyXc2uvaCt4pOcnfkME2g/VV55XmkV
CQrXVIHbPzhsiFkwVwKVJ1LDSycL2BjYl409TpCZ9YskFZWNp3WCqwFsTxvhUS6E38RbF8FpqYkj
i3zLIkAj5wcmOoEi1e3IlENzGBPzyQcfxK9sVnwM2dyW3VkzN9LpC+1Jd7OEyDIT4YKp6AN5uV2s
+qXJDBGKsabbPfnPk+Mft7UKl4HSOY6dAoFDHBK4+9QU5CWRvxn0RncgnIltqQCvYRCapVymaZQm
bJpt8kZ8AoFFCKWD+hLNVhqeFF6N8a8VDzcdbWi6TnBxYHplBvvzBO7zzpwsGio1ODEyffzDWDmY
bNcP9EXEMCazTR5ZfARM9kzkbkz3Kb4jZpk8WboQgRFX5yLPS+yOeK2qVQIZp9CYgnjkW3CdF3fH
py2RpqngERP964rQxS2pyuZmel2mtHbK5FW3ZdjV7BpICCiCeqO6Q9kgzNXrDPge3Qhq02+rd9aq
78TaGvssIU6F1d6EplB/QrF2pbmj4p4A9MpAngHgtb+km1P4x0WgO9WLP1EfbRtB0cQl/GhJyode
LmnQF4mJ8rJ868u6JLzRvG7j8dPq/Ncks2ZKktQDB/dzfGx0K9+lm42tdVvJOaAIUhp3He6wwLSH
9mjldURU5kSbn3DAtVSBdjxxQLe9wMi9iKINRwIkruxLGW1Ea6FDLILCRCuLkAdKhQWaWND4lhlA
kVjrdn07jrC8z33mxLtC929aScqNVb85ZnpyKODsvYcZFlJYOySNlhoCms58SrT5UNLmssHK63b+
zhWuAgIwbpKpQzzcPqkiCpmETMVimsM0ha3icUmr0v9uBoryZfKZZT28IS7zlEGbWZ+W1J1ZIpZN
qBEdYnndtid7Md87BiB0dql6iquiNLJHX2+vRJvW4Va7QD0oCemD60TFcNQdmiUDcDetxiaPTxhn
Sh86vo8Q0OqWfbVZ737cvVc0/KKxW74x2tY7aiFTWkWTX960yfTEKnxXpeynTyOkFpTbOHzz9mCA
QKEiNq14o/v5CCiUKqo1nZfRupl965sZsIbtBvzGoSznLQMpVo5LZMVMV0NH2cTpJhBFnrp6OfR0
KPAnymvD+AR0NrPZbWI2oxPZciipVA8YeRuhJxPZHAXR3PR9HKqbzBeFJTCx9d5tbOIGNNXGP9bn
EPv5a5e1KR0BEMGp9enY9J09RDeAR7/1WGM0lHkadeP84I1U1gq0aYNRkz+h8wRXMYIB1/S/qi5j
YiNKcocRuYk7QjBnl35CPl2xgL1bdBz2de9vewlKH5LWDXoJ0lXKoo/WWVwT5Pnhm1UdLiiVRi19
SQB3EDbatdR6qoZFPWHC0Tga3smU4oF79UJIn7FURA95LurSwbCP83D0M+Numdb8MstVoDrxD9hx
gIH0OQai5KkqExRCq8b1rZiUMGxf8rnxQidJ3vK4v2aMiPJ6wXC0oHDXViNsCuuOsYjU0K16jTes
eHmRnBd9IFu15ZRDzXJXL+riKZQtpfHWfiq6pwqFDVGR7qfe9A1T9Qyiq3vLfaAPdvrHXKbsXA+f
+AbAbzcmqcWe+ewTNdJTZT5zPt6JxV094qEdXbzIqqt3BBQFfbsaJy/NTqmbQHJizICwQeCjLMmU
qU8dNryQ7Eo+sHVeJ2M9NsmUH0bT/bsalbHTE6hlGKYY+Ej0pO3SBa5BgT/z1/elkADwFsKhO+BP
Waf7B2NsoxyRjb3xJOor2VoAi7ze+ma3NlNp/UESk4G1qwDuwtsKLet+llSKodSQLg+h2aT3R9t3
T8D2gFuqoo3LoAp1pYXRpJJv3Bof+TNE9JNbtmfZjH0kYb3wOTsY1sDPXguRv2fmytNQxW+xpUJ8
qu3oVvW5sNI8HGN5zcbtz4xaKRwt53Gb+4Fw7eFmqRxUQ5O2IY6aTUQrVIFQwsWhu4HdZMloaIIo
Evd2GwoSXir4HStZU2LyxT9HnP53eAOMVDszijxxBBtlU3fS5MGpxHVZu+y7VximlmlypEkaSLeg
jtdV56qcil3p9jdkVe8matM7sc13BGAyYLr2/bAZNHqXmPqn7e4sw7zJ/UVH78KUDR9FQncD0eAQ
arObkonGM3SB3YQwwai9PBLCu8ZXQlulIQG1YOGKhp9mSPNBGEQMH9J4RndnUpsg1HGhSDEOoCNi
1/1KHOR4hHUZuIUXEvbsOybUad+XyQ/YLFpDlLQQ8nFIPT39dXudW3rbLroiSEpueUhsNQCBrK+M
wX+i+8hqoXo3RleikZcIwkYWdzRTzuhguD5dbtIc7K4gbhI+5IVbZn93MEmpb3T7fpszDO8NoSxN
8tC482Gai+u+zd7SitYJpeed1rjckcmM20Lob8CIcC67BE2I6mogawmj/3S1YLLpBNMVOXTU5Mbm
birigSFwqQBGkbO2JPod5v1mZ6xjetzsmmHeu58TAUBr/R4hxokW/Z9d4pvNSP/t4ycHhHC6WG2A
K1ahOPTmwHB9kCSRotYDYMBBx5iudonUe9BMMC2w72O/ouRqmHNYaPGgBpV9Oa1guIoJtGML5mhJ
/Tw0LfhdLZGUq3apCSin7iujbBZxwJgo+G+B+TCwGW6yfOjJwJIne6Y30VT0nHQ4o4mF6M9GmbAf
iWlKN2hEYzNZWCP6p8xC00UkpntCIArhbayuF1NWe60pXmvL+yzFSG5dO50Wh/4TBWYYqmt8tbnV
rU3AVWtA7KCD/yJqdvJtNx8AaBXYSE0GX2O66VzelFRlpCWO5qIWAKNaEwE2ubK6hUNm3xmEh1cQ
abgvSwCvbRqQWOcG7YTd2fhpVxYSRj67wRh3xO2OXbe34vF7bK18vzoj2ywJgTGeWRboLl9VUmYf
jUPu8olZJu5HdyK9AFDVPrXalIzL6pgb5ku6tg89UBtK1miUYZhQ+M3ncNGT0CokDW5w+cbQB20h
3LPGrEq3CYiAhwGWkrGLPG4vUyPd5dOWHl0sfmxhSsIVydZbl+HQJ7jRN2odO/JEeW5GVmj9TDO+
oECPb4qeLZXOwJjGD0HR+Gi/479C+E3bFjDpjMguXQ4OJqmyx+XDOb41kfK0rN96Z3liD/BRIzZ2
iz+tmKDRmi8xbKRT1213ri68s4XFSNHYgfYYpAo25vCT1VnDneRdTwYdgrXcYUFmX9G4D9lEaVp6
/ufm2/P+3FiyvbhcIqff4ogQUrB+KIGDtfAR9abuOalY6WCX+9sqSKHGINh7yMQ118wObiqJ+bYJ
k52ZWtHsHkrJAr6xxnRv5v0VW4204IZa2rgI2o3LNMfI3Z9oWaxnHQIikBNbQ83oo+aCJWF57btk
d/mAGuOxpuBuZc7BdTveHxocAp7SdhrYvwRiV0V6n23L2egpANW5yimmSQ8oxmTJvb4Ww2tMVyMz
4GzU6tFqUPJB4MWY5XRD1EIfZ/X0xazzp8wYk2qd4Ex/zo+er3SRmFQsIei29pSOak/j4XIDMcKD
afz8YlzrRduRzL1Z+3YrDyTDpSfLNp3Azoc2WnsQI/32vHXAe/NZjmedW4DRhNs8rblRG1hLsNhD
SwNk45B0kQB4DRckNDri7P9F2ZklR86kV3Yv/dwoAxzzawQRI4Pz/AIjmSQcs2NyDLvRWnpjfZCl
ltRSP7TMqvK3TDKZZIQD+IZ7zz15DjaAOaFboMRzDKkP/bNBOOWc1R/MI8nxTikoEGprS+OWfFIo
yGpHk5RuzCdL6juxLJSKkKVCk91pYTI1jboQn01iMRwdWHuQQMlMqUh/GY7uldUm/+QnzloyauRh
NIU4srbeODBUEwOCnbi5xHHyDckPLGXCSePymQ6TG741CT8XG8y3RAdvLukLG6hSiKXM8RivUXAA
qqTHPC4G7wGB9GKKgTXP2tnVLPFAMVk0YmHy4Imo6qzkvCTFs7KhZwxNv3WX5rcSMaJ4zzs5sUMi
XV1TnOtc34oxAH5U1fTfKbnKNJ0t3Kec47KVIzikdCUkAU8iCtnmdsnVVZarCEj3IaCU5GtuygMt
sL23x4DQZivbh0pCC+6bO9qFQ0e264ZdkMcw4aMzkvd6XJMmTIA+gzW2p4J0tLH0wwtGbMpJAkMK
FQ1INcfK2SJt59FFedBPpX8ahPku3PZQdFBA6qE3I8/ysA8pg+4WlKsGAR6q4qljthYfDBkWZ1aK
+XZeKth2I/Y+0a1Ks8McsuqvmDF2MvxYpjrdyc757vUYRqpJSFUfKHNFMaDilBSXrZjC3SLrR1N+
k8VMJLqUzF2sl3aVlE0kRm7agHthmRuYHJLItxGNETH/XK/T8FVDU/eXik5ewnvyHHcvcYiG4SOk
JvuAw+WKIISXJK2+3Kn2EPjsR7t7ikknj8LR/VHIc0ZdXFfdjOjOAkHNc6bz7swlNw/FQBqKTL5C
hPhm2ZvbakiYvIr6Jjd+koApTKXWvMLwXbnGJ50o0tjnPuTqLjXdDBRLzAS+/631eG3NZCdqYkTS
JX5GPLLl+OeHsZiTncvHAK/OeAI7pByLAd2G9zRaR/qRYbyFJoAYD7ThMA8IWxzW0JlnESJpcfME
3Zvb8+Ms02dqpz8Mz1gUT6RrBBmsQyhSmyYvJ17C+QtWxZh5C+xQvTPdCZUTVLgpXUcMtFvkEKgL
PKJX8GKb3iqKjYTjtQ6pEubz9W3W4RJM0+ckMMlgME2XmPORBS/QojAGNF4qcNSJiWrVzX+LPrGv
Qoui3rODz0L0mFszbtqh4LrwxGkccJtMITiQmnmk9wDM9ZwKjm5aeWZkAzvgsI6wjYoPvBy/kGkP
beDtuTNlEVOVh6Asf5r1jFY920rirvlvpjrgQayoNiSNQroDDLold/h94DvMm/naG/j6cYhHw60u
oVVB8pz2jNJ81izrSz781pP6QD63ljgUndpQD5Msz+28QGYBNFAPebzL0E3ECQ/sofxIDWatQ2Om
dLs2uismYytHjudYwrO4qUtatDpkY2372TlcxyoFfoiaHRJPZovpo93kG5E/Iwnj/QKp7GNo5K5U
8QYPA1rIJL0OE4d1WkGIMbQ9RM1PHSHkVFsIrvq2erRaH7DATIaAkeVs9DEGkavIsJAyK17OeZZT
3QsbQSJ4OkVFw0YwP+ezeQ6BUiQBbYEwH7P0BMv0ysiqWy+gbWr9QTAXvGs9I4OVinLZ92fun/OD
jy/u3Fs2fQnyLOm9JKc2EMTrtSS3q4aBtm1tdDcfpI53aYvxyu4OK6zWI9qRBx2SxoD3vh6a99KA
az2QzMpVZP4kGuBHZR6Q/linEY3UIJ19MiTMIuEac7XAwLY4EmOLnwL4QH4w+67f2YDm5LZrep7s
8WQdy2yOQmokKJ/DKTSHMRLftqRlH+qkApp9vVmM4m2KGQhPBuUA2m9JEZ991a5z6csh3nVLcGm3
lcjvbITkG2udjzET+G3d/nn0Z0ETjQ/Ld879TN+l3TbCh4Y0L2539RiCSKRtzWLCW3BFkOlaw/0P
0UYG2an3NWFF0Jeipc3haJNrjfriahzMc82by/SRu9zgf+o25QHE83sgYh2xEBW6pJsJB31bFwTW
2Qt3GA7Xbe767VVaccAMU0aFgajF61CUYU3Z9GGZ7+M5wMdSHrOVVunlxGQAkHr21x4jXgzqUOp2
LszN0F6ZDIpTy3f3OUlJTVceSNw6mnRQSIHCz5gMDsOFmFUHbk+iMWYZsWDmBwDmy6ex9ZkYzQNP
t6k5x92JYcu6lMVLZRQzmebm49wFB3DFhBk03Zk9IABp2fEYf855QBymQd40gwAHjeJuq3ykd50Y
Sux54X1SePIwMYbLQQhtYaw/VzQRKEPk2esvcS4xwhfEuiLSL2iqDSxAGdBLkRxV6T8tkqFp65v1
Qcj2halhEKGZe7KZpwskwrsuTPQmqKvvNHKRBhjjryLJJ/OHaKHVxHm1VPtUtClFU3jnCOp2i36R
S0lPVB6UBnX4XJaMFHrnLbeLr7Jjg9OPIbGqcnlMqvrNYdWVhyPCYgTfFUfFghS6zjzYF9AiV6kV
McpglDemh0a7vwYE7cgL+EQpambUSPQLony68Hl2upirARciPD8hYqLHZ+DjBH1/1HhmQBrLq3RK
7weydDzKx79VfmJ8kowBAo6wsUTl4ZbLZs+Sbuu12dZ3R9DhHhMXiyEEN2SURr58KKR1GM3lYcEO
CBAwLVBBJqaTbiHXfBQu0tX4FAT1h8BYVJvVroeFwlAUEw3CC9upDiwg7M2QLcdpQI4557cei5ox
BK9FlyEznk51vZCnJJ6mZT6zh4+kXi4ypogj0/XWmtUv+3J2KiPfn5UPNq1f+eB4+W2g5mJn5Wmw
Ub11R5gsks66h99RX7iLsJJtkQE0+9xhO7SU/fuae4sX9XrUJoKfENNb7zeax4RjbrmHUq9Pd12d
3/ZVQNUFYLZlHrJzmZclXkFYNwiHQUzDoZTVcQzVfiKHvM8+Oqdt96Y27htCGRA/+opM4vwwzP6l
aJaoXhKkuVN3R6rOGy4NictivFYlkUs2F2kyWRdvJOlmlVBkTlxFrJIeYxm1SOWZK8nnxJnfqoVq
z22AD+PohW40UDLmAmdOKL6TNHkXlb7rKnI7gqDad3b91l3LCb5COJTD3mcOXCQZYKviLQ3Gr/E6
D7CXJU7zhQqZQZE06xNnhVBrRKM+QXpzI25Ky/qs6ROisvOTvVVxRQnN06pYh/gIosKN2RuvaVPd
xSTibMpKwK1aE9hynxl3cM7Q820FnICZrgkZI4UEmcgb6ecdjopAc3dnrirXbnK0kdgHdntwNAnc
JBJJC3alt5jRVLPnSt6rpbNPqq2xS60NfteMt0kc2xA2hTgPfjofFIQfNIN0TG2PASNoMe3r9tSj
3PALgKLehASZkyeBjiKmy4xoHc4Pk7zWLRzmycbgItmgSUIbaPyCYutwAPruq/D7L8MN1RbTDuVl
Er8biKYjlyXbBla0gaPS+0MHQhfBtlQ7j0ErD2UvjoytDbK+/S8v6a4LtZIPBMvF1ro13Ji5T1FQ
ivDGj4l871N6XVxF5q6Ak7wJbebwBSPm7ym/sdMlubKz2LuznJtJPqoSRyEtagKzey9A8zakq2N1
mljSlQreem7zU/TdCX36w5zN28KVt8247LgPJJeu1SYuL8h/STx9pip7MmYGHQV32dDjXuQUuya7
Gc1JU0XYu8BM0bIXB4UAox4Jeg55HyG3UCda7k9RFHezovcTWIG5PO67dqp5BAZ3nqm6TY48i+fq
Lkfqvs3yY5MvwyXIll/ROb9jVt0rFCj1FF65umqOXlL+Ib3pogB97JVn/qrKAF9oH/Jx2nhxfFtW
+I0b/akIDW+WDEqkC/kdt3fWJM/+xOpJjupZLITDSuqABPZSbsL2HTICslvcBpN04Ra271w5Jksj
96bru2njOv7T3NH32QNHKNSsEAj0KLZubTzx44Rb8dqlw8qk1M3BLqC8K/xGVDg2SFUmH8thshHY
k2rA3gqCLtbI73LhYYjKFO4prePghgjyXJPLG8AmZyUCc/WpC8arneXd59bGCMKfru9NksrOCWyW
k1vnkVkvt26TPffK/EBPvBEhswCBWfoqCFgkjzlPfuIOmfF426DnmfaVy/yQVDHW4nJ8yXJDMC47
E5U8ngovO1pLrenhpgdNYc3A7gvBuXnVGj2KjEndoeg7ux57WcSvAKiPS9E8Ve2fdu56Rr1n3+YG
UJIIsV9dyHVl7mtveC58RZaML+CsekhT/TF8S8qAK7pIP8IJzsCyvBHQMpB/0GObgL0LKVLSaZKg
UDniu7oA72MIFbO9GZmHvMEepWT0DgIcx0WD1CxKP71avNpeZzFUAo5z29j4ez1NQ42GKPBmboOe
PoHGhf09k3tJZ8gcmgeqMfPy1XpfUdcyy1L3iPru7HyKQh+xhDU0DvfUn6Wv7wcbX1me6feZ1WPC
QLWZ5MnrqDSyhtlru52PoMVaXE2rRcMDOCDbGzUxhaqT+ULFCQl2ICg4lYx2QeS6aLXnGYN08up5
08lx+Qabvi4ZGLMU66vk3kcP4gTpDaMr58o3uqtF+899X8Gyzkp2gJ1gF70ARZXevFMu7nRmL8b1
MnzXfXbP0qPjDjYkmJ3fSzpMlOJGsp+UgAvPUCFZDT812l63ldkjzM7el9iP8UJ0BqeSWeGmsEV5
dFMYwBioxnaVloo8uAjnRSX+IdfTZ4DTY/2/JmxkxxibvPiKeWCYrNhSXuu0Ds4hev7KlM2V7TG0
qFQXbPLE/fUE5GusVDeBMaDH9HGFBS5/VNhMEJaUlYtRv8UW2IC42PljcYCg8TiNfn5nIo9VPVQ0
f+HNl95Dgl8a52JJ5AdrOy+cPp0ZFT674qfRYJLnTBbpTkJXuzBg1jhWxm1mx9spJxC+8t2Un5jM
55YVrxAldlPsGWpU9kZlebrLKzpVrilcanYD8SHt543VDo9SBEdDKRV1dn/H7Thlz8Lqwq0BtMWH
sk6Hzegi9JhGbyvs7k5n1ABxuXS0Xd64HSYyaszAvS/7O8tj7Rimax8wX7GxRXMfBO9oibOk/+Fd
htEd0w6HIUaBLE3oyIU6OIU86eE+byd2/S41yjBH3sJ3uIju1bIL3EnxwW9xs5pETSGUxtqP1WCI
fGM6p43/M8W0sZYjRURbgW1MeLcNEoPLgPQFCmsMYtsXLCqkUUe+FVaXZkzvVMtUHgNkHuVhOQOw
ryTK3P6mx7Zx5TdAlsKufLRU+DmOFrA+TwUEUk3YYE+hrqYN8Tte5MnspjaIuG1LvP5tyTjBlQXm
BKtuDhaMUwA5lMQGk59tPqMSz0howUOb7WyvZq9WaIdaq7r1kxIeeMdyry/bLSvJeturz4XoRxzG
6Re5aAj14hRsdQJFaEYXucdqMm4AuDtXzQj/t0naV4BXchMW03tYBFU0FgQVtw4Tvn5BWu7n/d42
KmMDIq2ysM+3BsjFef7CyONcaHjKddNlHeKmCLj/Gy8A5t1RPAHv7qPZ4yFgJCSQYDcIrewqS6Cz
j3MkwpQ0QQaOoYMhP72tWLDu5oDTjCASjclIeLqPuaZdMSGTKU5rmgpKPHJQkOXterrAIiCQSpjE
o88pM2HKo41W6jae3ccmNYCfTf5HnyNe/HGqpbrKGw0wkACWjSc4eEM1Mh7M4caZuGAhp1FRY79Y
lMM8gV7NqY8c/vuUzKX/seJx/lsAoKe65H9//853reaWWXT/zy/xb7/t/u1Lrtne/9dvmNFwid0P
P+388NMNBX/131PA/38/+K9p4U+zIi38E81zdZV2fZt+9/+R5QM80XR98+9P+O//xn9JGq/+17/8
P//W/2EABYSGh8IKHHaUwhEWMJ9/ZQC5zj+Yiq5TR8/1hfDc/xA1LsQ/YADZcFJMy2aI7AMi6hik
StLLhfcP3yQtkwQN34X/7Ib/PQaQ858ZUZ5phl4gAtskdNwKPDBF6vvzIQXAA1Hqf/oFi2BdJhrl
yAyBbfl14uArMLtrI5XRKg80Vyl4Nf7OJkrgkqwJdCrPKt1oZ/7tfZB+7Ag3yZhiTmqvnUD/LiRt
b5aQamdJ25fFRSIgp1+2Nl8INdlZsoC1vK92gMgWwPPxSQnzTfsuKMgPdZpvjXIeIyNxHKyUZ7em
omRbMFEobJhw7FsnfsF6atAXiGfdHVKyxliPY9KypHW0W5ML1rpzWLBGLpnY+HJGJh4wBgaEbQbs
Bb69x1rUn4KNqlHCiXc9Smcwppi6ww+3KJBUW/Mxd4czGQU0fhW36JjU7i2Ws102B5guZha2vqYP
TES5WR+/i8dgbioNYBGtMrYkmfId25+jb3ebLjYOvJmvvibNAaAPAxSCQBz/ozM/JB1XFzYMqioI
3a2KJo/qTabuwVhw4FRdcmOMDs+WyjgwfL9zNZjjptI/Wc3WmZmLR/mJO16RbSkJS3GfU0ZduiXx
LU/xKSikqWP9GlOuwkJHdJMYVCidZp/o37ZmFa3B7NXi/2GWGa5vqKYnUn9ZFzTiQDbOdd4dR/+t
L9MXX6FUry3eMmwodN0vrff9Vx/eyuWOPf92PRJAFPkKvPQb5TjVhtgd9kA1f8aAHvmXc98gU+UO
y7tfO7/2QDHFB/8erppMqc7rTsrgAOHOee6QpdQhHxYcV0bl2Z8iOHjN/MIuy1n/aD2viMc/7J6g
bD5v/X3CEc315zDchGNLigg+PezOGyXM3WLaIbz3TIO4dywIGi7T6DzZMXoO8YEaArQ+Yoi6/6HZ
7c4x7A8/9HDulcO0JW8TrZW2nhno8jSzynM8Ff6empS8+exKd29uhuE6dB5LnOW6bDhCDpAkr0B0
lVa4/nglMpp6kKW7tDRRiK/uY3E0Kcp3BJVQeTIFxYQBkuAmX9AATnkIEjDFoz8GN108QJ7yD/HU
/LLjOaSF91PIxCZqXKEpkAGZUubPFFDOsaaNY9LRZqzCUS+pIoRNtVpS4Rno6KAiAND1O5RwvXwH
g/e1hOX9YOUWLQUzH2HdYoBG1zmAnVC+GZ6I1UPJgqggZfLNw0S/yOzNroja0u30EvrhjxXHEWad
CyrVLILt9W1C1Yrz5gONhXEb1x4AmDC9CJxOG9td+QNeUR+s+OQW7V0hyhfXY+hhpYZNlt+tqUl4
TU3ctywoyJssS75zQk0jBn4JhlLQ5QqvcOid56U82jWbGGJ+NnVe+FyO9lsRlwnsCMapqBk4miML
w5gQps7cALcdjmI0GHyP1l5pRuh9MFwLqY8yHLfjOuhyW3qHsBjPDQuAbELF4pQjFcRxat0v06Ud
cWTBymvWkQGpcOMwxjpJzdkU7/6iSW5KjfteSbLUDPHqzxRO5hRP5yZo6SkEq8Hkwbe/RynTQ8/C
DYGrc527tdjgYvcJwzPOscCBHdsp41YXSzuiF3++zWsb0YqJIx78AhMpuCVsKzsRvMg+KDZYlq6d
1v4l9wufSFOBXTn2PrhYM8R+h+N5XZdV9tkOOvvsV+m7EawDUC5oI6DmhexzcWvzNvP7y06aqb1j
Zc+WThAXC/OBuCAD17sbs7x2AmeHHIn72ai2hl0/YBi/mWJooo6zFarzti7qhXD0X/1a/bpI8GS1
RniM+oz9SVJSXYfh5F57LVEiOOHg3ATsVdhpt9o7CxeBEj4RoASK3NpYvLgaoYOCg3UNRjWSLiJy
RgY9OTJbx+W6b9PseRwYXTPA3DWe98Bq3AY9duOk/rVySqxHN51ybqrRY7GZ4JWqJbeEnDlVkHqs
bf0PBk7lhnL8xiF+O8Z3ua5R9ciIZPYacZiCCQhOiV7ZekViArGkZ5QiSpaOkOcJSe2Mx6k0n3AE
fsVHkv/aMj3g/0A9s0Ywzs6tgxOUu5lx5/iSWWrQ76tsOqvBc1l9JR9GxYZbBAAmqrL6w7wda/Z9
a8uHfroqSk+dEV9cwnid5oW09EXwur7u8DB1VJcjw6pv1SHFadxTyl7GmuVX1QK2mX1N1ilw1zlR
JPH49TceSUg1rBuGPDyHpb6kIdvzmJD5zF3eUK+coG84iHG2Q3MX9uFzVhJGpcV12PoJFD+aDm1V
PNcZ5S8GUWhJ7OrI5pbitOkhtcNLt8km/+KrulmDIFg7N8Yr4XV3BjFO0DPSTVaiZ/Tn13J2mBEK
alhxLvKcQOcCNA7sGQRGDBS8Wh7CkEWXrD3vKs7FvvCWQ6uDy1D55SVYd2d23N9Mw1Rv3CH9lYZ+
qBxvM/fZ7VI22NBbBjw8Y/pePDlj9enb+ia05GO9njA1WMk2TjjdhBacGm/hNpqRisgcrmwxqE9I
BmPbd3cEGTGG8v3zzD2Zxu5ZWcN12CAgthL/C3XUyZZ1JH8aK70L2vQlHJFSSUb97EVvncq7JWaR
mblFqUBX6Cb5lx5TNh4yMVC2Bn8qb4aV37yZjuHheOTh3JDaC1TrYYanLeLlqxvdO9kON3Qwg4FP
LA/8o6MQbfCY+VgPRjqbgMO9Y+fqG2MgNggq07eYAZMm7ivENTQGbX/oHAU0oijOXm5gBU93iMSh
tMwO6z+u8TTRB2eUJ8JiL8v8VAdmT+ZBcHb9+Sdg+5Ckr6xs9SEYxkeu8afU7Ik5mc0rLdNH6Rh0
N+wrtXfvNPl5O2XeR+8XT42jbhqPDXY3IfQmUoCgaxQXcbFHIYuA2T8tygWMKjDmT9QqbuJmkX6j
FwWN6Fv3pHBoRHA8LOVwG+arKKw79cyu0GFckz987JRKI9XHN21gyW1eIp8ryhur0h/d4EY5gljg
Zw7fWHgYanocY8Jobw64CrMaTVJNtllaYObLaPSl7J+YtVnon8PHWq05V5mPGAk4CGLnoxdYdeRa
I2OW+TTq/tZDR3nfrptt074FV0POniqnpxZQAXGbG7sxaV8ZpFJkIo5xLf8c6xfKx4/MhNEzMsPF
yINZ+qICTaIepIk4ZfXgomiBBaefbIME1bgtyQYDlDDx6vNYWypy+1z31BaSmbBtfQ+wW6N4nVFU
MVLYVNTQ2N/oWYlxXSPV8tY0MfsX4OruMyM+KGlGvXYv/Fy/fpzcZqN7k1uk09jpHM0V2pK8bj7b
RRyLBHUoavXkbIEBLQm1mxY2Ug57ub3fwY+TyfyAOYjlNIL+VLvZdX9lg7KlDe/8Pe7O7tAndOVZ
SLi20XCPDfzH1prNh77KiI51GNvZ6oUV4J635WXE4+IgkNyExvAb3lmj8wM58BfFxttC5TsK+ZBK
gz0swObVFpn14zfWkK55byi7QUzk+R0XCAi8+oF8TzyNNWYmM9bQ5NrsYaIZsY3dX89mnY6/f2tP
M1vtEq9hy9iFlQqxWgl/p87kayYQTzKtJP6JX2Lb+q3a9Le/9sUmvxFB/kl6+hW+youVItcGF/G7
spubnFtcmIFmmJN7XB0/etQ68mvu+vBfkBSyLMzolirGfB55VUN+tXTDI8Jlrmc2QLZXPBYpK9i2
MwHnt/ii7OleLqGK1MJXrbvHyjY4kCmMl2p4lqg0v1A2WJnzqzPq97/fclKze7bj107x3QBQ/O3k
8tXjiIQiPcb9DgLgJen5GIm+yeawmPRXucpJarUezCn/M1u8ElgiPvzgJfV5qVWTM9ZDlDyccjd4
LDw2yYwk7zOLh/RSQUNpB8S1Cj++O/7qocaHsEbUQ8mrhHuz2PQ0QwUMzUCziEASZ0hxZ7mEexRG
igCaL5CizLiCbXLlraWKq/mkLCM1kRW2DdGKgnU1xPurl2lVFooWSENR9Td/P94s88QghBRvnbck
u4ll5yuy8lrs/QD+vLfAqlDZrF/KXeyXwpAf+G+o+92ADOJl5yiBnGliGDWY96ZvvwKJg3Rpb+x1
GYoh6RhoU28dzLebylWr0sbgIVL8JSmOrP+nkpqIb6tosognBp8Q4x410q/FW47LVD1r1r2M11xS
wIPwZDfBYV6CJ+FMfZS53StK+4Mj+QcBaIEBIWNW8U/FPan3SzGTFjbNVwCz2dvgSjswF8uTIkN6
ZxClTV4YzEtGtZMBjGBO3PdGZjx7CtIoXH2uLVBsTIpIQmj0mx3uRzr6bWFk9OeKlXhpmvaRQGiQ
qcr/NeCNXLdZ4B3ScYI0mXi3rePHDy3Bu+B17vp0ILhtAu0/pGebevZQhRMVp2Hew93+53uDjrK8
0kgDp3i8qecKL1PVXlI/Q5yr/CfEyahWAsXmtgqeamc1SAwa4lj+guY0QvM4bycjeKIQuwW9cVi0
dNmg0EUEyjxKaLhXualKZpsCbFMd7IfOQz6ftuneCT/npsVOjd7l73uvsXDuoBbd5KlAgo24YRsv
7XUrqfQr1YRbuZ6xWDWsDC1+Yb6279Hm9MXF8QussLNDLBXmrEn4x6Wn/8+zP+u3DU4TVkcHX1hy
hzd1R2ZuUqKbViEJRxPjXvzobR9VqrcZc6BSGSXlcgVHHlvmYlWgr4Telezld4UqELTK8DntitfC
LjHAFEKTepnRUll/oCDjQhqdeZOQz12ixPQAGtn19DYJpqC5w59Az7lXIr5t820Wc+YNrnw+sk6z
l+7NFs4e1zez6pjzRv0bbHn7d4Lx/zAU9Z6oNyPqlI4KHbC6msR16Yhzwv5zgwnwsYIcsU2wbyAS
xwmBZYTK4e9pXThLFLjJAeYWPp+Wndd6vQO5uokRLeIkpQoeY/YfroxRO0xcIoHh3Tj0dDleiqNX
+Deo/25n12ZJpHzuA8FUb1sTQcGK6tMLl00NT7T2uPMpBP5l7rFaHLorwCTp9lBo0f3zL46OeLe7
5ix6LiM3wAyWKXnLz/j1zx9dqWPh5cMGk9WoJs5cN3Bps1xEVBVyB6fo2LR2s2OFSoBvisyXhVzy
NjkM8W3/PdPx0+QXLNI9dzfmkCLaqYTY2BlPdWFHAGG+elDDrH7hVgmmPKGdLTxt+IkHS5IZ0wRX
4YBgzlOxucmthA1SX663tvwLSdC3B7gq8t2vKZ/ZaNUoNkE28TBjYRDF6fBg9uNvViKIM2zEKxPn
IzV5geTA7o+11pVGqg7UEhV9pl5kU1P5aM0hYnI+lpBZMZNG8XoqSo89OCIGwhNiLk1nGk+884vF
PNlua4+536rlTsOH5NyhaOOOyk9lNpgydZPmHOjip8gRqfdPOGJestKv9snCDzJqNhhtUSBQ6PgK
hMv1MUXeBGl4g4/rUdnGyZmxbOceL7CMObWsB7+Scjo7BlhKoNnMznN+ifs7Cin+Fq6LjdNMCLsy
dY+XkZTWxb5eUp+YzHjU24btH0lb+zIIG+ZdOLXa8GkAWqPLkiCi6eI6XDqZiglLaJExAEXcaJfr
dch4aWo/HKjiF8kEj2ahcZ6ryjWA8OVyz0a/T71q3w7ARpGLvTAm5fk5mpexwBYRzHxdvYYU5AIJ
wfqvLJKTarHddQfEQrUPepRiocSS6SrnwwuyryUB2VkBQ9wO2FC33iBOWP8uf/8kD3mUjPGfikUD
Zppbd85w2prNsE3By2xtnysD6xGfY3C6hatOXi/vCjVRtHNPQ8IewIaqHuJGTixUoAgwKOQaWTUb
reNJJiPrp1nBI5aj53RRvMqOfxt4nDOTo3FlTuQBJOBowpjNWIq+bqNvuL/6fImNN5f5wcgY4cTG
fF/ZewaVSaTMbF1nMJT6NdqERGYbqWcg2VqfTTvhKQzAbBajv0/BbMRcMVvtToxKMG6qJd6b1dBd
cr5OQfbhgM3sidlEg6mEDlf3rBKDvYdE825KhzbK8mtPN/1v7+r3osG6mPmWODOEmTdjQsI1Z2qI
LG62dMF4+VDG/MmtGiKoWho4dtNnM6jpGFT13VDR6Az5U+2S+1Ops+dMjyNs2kdHN49uWb+7SNVj
tkw5z7Y5SPB+egIkpTTP2o8JkUvFcsqW7t5b1iOKjhK0bz9c+WwiIxI1kiYpj62X9leqpaXzm/AF
gCq0Zq89C6qMgNvh1jXjEf5K9zj6HilNS3kjZmq2yguKqFf5cuyF8zSRiHki0/cjnzrSX4f5hOPY
o2saP6slabYVZTsM5h6DyNC02+QnDgznqkDLtPGHCSwrBRb5oQVOwPgRd3SP34uYcSLRb4hhdtHV
MK6rSuaG1PUvEC+ZeUjFDAJoQgRTqT5lLBQ3TYn9HT82FbgGrJjlztesk8eqhPXWzKhlGVkBXbJl
dS2q9JnLFDNswbDdH9SlnKcv0uV3eCm9fS14HuXGWBPMtiaVdexIjbZdrlyFxbnJ1ugp41iO8alu
uosrn11Jd4U4lihmUE4rrwKmU736cnly96aad0K8IXRASc5TzqEhwFievZQVmfYd+5OtxDWkwR5X
XbUbneyYx85dqxheiIXSZoEiUH81N2tP6KfMCVcpsmj664TE4+2g59eseiqd7BWdHXMyRNzz0F27
rQt+ksRmomhJdF9Fojk+xSkNOULufe4nALFtg1vVWB6mPH1RRzJqYf/05guHs0LYZWIPJjM+7dGl
U/YACIZjvNCr4dselXEvsXRoHQRU8/d0JTWzR7TzU0J6IuKx12ImttNr+SSX/rrLHRmxsPlsBLYm
kaYbh1JV49sSGJZD+jdqe/egdSWiHKi81bLBnZvxNVHmA1yMpynWN8N7R4I87TVjETuElefQJgIP
QxOORSqXCPz4Ije81ggb5PTuNPOBPQsGSrv7w/4fKmMWmU6OGLdB280w3opwOEajwKSsBntveeab
B8UEJQhYw+Uy9Y4+ZVLyHSRI6MfmQhY7O1pNdLXhP3v0hr2hOAz4ll01vf1v7s6jSVIly8J/pW32
PAMcHFjMJnRkqNRqg2WlABytxa+fj6ie6ddtPW3Wy5lN2XtZlSHAcXHvOd8hAn1bN9TKsSbhScbn
0qNzoDCXc+q1m/4w82w3E2V9jl/0O5Ve3+V2DRvAr7/qOhrhVUz3Qa2eorJ3N0Q5XMpsvGmb+vn6
3xrAkgmvjB+nHw4UumFlTO+x26x1u36s0MoZmVYsmzB6B+l69MAWbomPfqxd9Jr5OB7T8i0Y3JNE
Vb5XnPd5X59Nl37XEMCQWfYvHAHjkjGITB7uQhyvW9qTW4uX5aoHb1FBzi5B1E+5K24Rad0Vtjpp
UrzraXupgupcB8Vp9I3nUDNp4PkcTerjGOGEqFFuskj/1I2/tSPtua4wkDSifp6lSLMVN57gQZuF
adIGx4c66vArMCk/9rHNF4l2zkCdq3H90zSk6RIz4HFs1btjDGqT5PIyQDA29JFaZ0arKNI4zgJJ
HQE9p45WcSRDo6qpG8tKz2wLHAK4i3KJ+Pi+8ybs5rjh7SbZIlQZV7qNDXYYKdHzNNOx0Heqma0R
lnqICnerq8nH436N7qYW0BX655DnD7jf6YBPOkSwWoDzi15VzOMnw3yEhETabCoS2omcIR0wWCsU
Lss6yPs9XqADQQlsSvxPpZXZTeDjsHHxaQvQ8J4R72mLoVzGwbOpHIxObr1GCfoinfpYDiSeGC5T
Yj0KbSs9nEsWoiOKD9+pNnmbTBHamgXjsbyz9Ck/ut6rlcBuKaHVV3U3rQoicHeyc0B5leU6yUz2
+obaV2G+mAaEKz0SHg7MuDbzwkAOMNnlAQQIFp40WZK5wWEhwgGHg/DbLiHKRKZ9qCIHObfLmSO4
ROpbM9SE+oDNHUn1YtmzC5zC7h7NlL+MkuHCw4pXIzyTFA7fI6aVSfbStEewFa0aU7ufosbawuS2
F2EmbqYanwFQlyWNx0+7ij6aSYcDblYsaU7LiRwiZqXGUxJx5m9F80xlgzi+7mQBJAqFHDYs3YrW
barRhRKQxS2EyDmEAZVSZ5WB0hfj4D0KAN4z3v+oAw9bTxbQK/z0jf6TW+4enQPGiCRpb/JxjwSF
UVA1p6G1tioSVPhhCxu4Xxdi4K08QTsBbC2NXla5viBwuWu4/rNSEvKDWJZ+eJjprZ2gTd2IL3s2
TjacJtokPtuYvCJrPAHs5K2z79jQt6ygzEFxegRCCrc7CB7YMpxdDqKZEm/mpL/BGUX2M+6rBqqn
7GMAwpY8ujL/IrgBLXotYX0qkPVAIpGBoVE1rG9Bmmk+/48fgHmK0HWh1eRMKdMfPuJNNw4wMOm1
otF4dygalY18ngb/F7ampVT2e2qG732AvpoYvWeRGmDXGBpyRICILh/W/ePUlXexFn940wvJ2Meq
DPYt8N1c6SnqLdTLon5igeXBUPuu0qhq5YiE9c67TXTvvfTY5kRTfiiHCc6r8+prtFMCc+tF4Ytb
m6smo3nWRttKVU/J0P6UNYWXnme95Zq3OaIsasTvidBZrpNiP8SI+qcku6uA1WDlop/gTd2nxbkY
8Aeq30b5xBVoNlOfeFR1/eO2FmCrcRd5xUcWOBS05l47PWUEBCI5kHkCRCcqH0NyGZQzrZ2Y5YYo
y7UV6eyHx+lTmmTdS0MjlRHIZwJtVouIqbUntsnKec3jwOW8vESKXezDKTti2tV3bo9cjbSMO7uv
Wbr4HpocJaz28lONoiLmqzvErZHuaOuCOmmLeqmmtN74NQo3XRg72aQZ/CHjMS8sd535TbVMCEI6
/O2PGQ0jjGK4EIF+mhojf6FCjSyq9uFFxG9NiGBvFfTlO8nBPmzXMkPjmjw5aCh7DYZcWRv3fb9D
r9Z9S3VosnHcu7od4pm0LilWuVX2QBRoDYMlYg6jCo3QYY3qbbWXDRYcR8VPPiIgsyGl3qvHNZIg
skjykAzNFCRd0XxraQxlXf2YGgQnE7t2SR1m0bcIk8vq0rokSBjRrKjU1Z1h7jAIdOvew4du0nVD
rI8s1L1rUQKvYYlsbTgtE5Ek+WyYK5t02xf0J1Mld3pA8dREpWzn7GQsAAVYCDmB2iDlsrLa1X38
PBL5Lj2NzbG7gaQQbqyKLAw9HOm/B9MlldndVNkaAkDrKNj9i7AtlrTrnMMkI2+p9cOqLYpjjXAS
kqVO88ProMYd6RSi3bTp/FF8TZZydLdlTHd0tDYdkPLl1GHT9VY1bHdb5L9ylye26J6rKidnYhif
Vecg7wflKiBrzy7XRdJ/aRgyFyFI7l2vIBPkL/SNgTXZ/SsrN1NugqF3QqyZ1BtJ5BWL2eekhzgk
yB9bTqbXQcKmINQb8YN0pq1f7qOs3paJ/+bZ/ikoihr6QLoqrImMpSDZDfjCORDDXPcLUW0sTs1p
JHAp2wrZYXOqQjs93U6eQ0CG1T7AFrDWDlKvyG5fNRpku85KXsdq3QUISb2i+MK4v20CLj+2om2m
0WZoWrEPDYGArZ+3iVP9XAK1mwgbgHhDehI7EKUzt5ldcB+k3Y3uioToR3LikbpuNUMSFEjZd668
vtFhei18BXIqmO6MZAe2iKIpeQKtgAaJ8QaQh83XnoMEqzHbhG77CdHkgYHxmHPdZUsWWU7HlSFt
YeFuVo4OASFJH2RZ6c9ZbT2OzhrNZkvtPIFMYLBlHv3oyZZQXcLC3Tizeh+nkFpRJtQQIiIO3PnQ
MwD+OLsA5RKOg1cX+d2yrNBhW4r5wMAiipDl3gZb6+XquyGNiIXRvknjXsccQc+oCtNsm/no5ip/
PLQmqSPKRcERxCnmfQw4tMcQJZY/UZliJgmrdTOieRRByw7ToW0lsnOpsSDnHEep2AUr2XvfulUV
wOhjbE9lS2UIZAi2siBz+x3png8UDaA8BlwYuh+0skrotGSreAs/HXvqV6GJqSffcAog7SIhX9VO
gk1KL/QgbJYdHXH7Uh9SdrbnCafKQURasXEn77vsCDmWXuxv6fA+6pgClVVz4MFSh2wCfmfgPXW9
0Z38faGhOHQizQcthHrUNEW2sTvTYWui/wrHyNzq/m608VjTUF5gfdTPRtWcx5CuXBlqhzQiJ2Ak
TH1ObGBBr/pDjSH9K3WDs2c52qdGkYC3QHxJZx/V/IoS5BCiAe8rbV11xckMmZsM8uqWQ5pdvDFG
3lt3ezXl0Y1O15ZIa4pOwwRHu7UBfmb6Potv9GYgNWTC7R/CW0LBQ3u3jSIAheUlKzTsnhHUtLA8
IkQosbwgBkHwD2HMyInzKkz6lpx9ceQJJAQIgxHlrH2dXImq4ERnpczHtSU+XJk95c0kVo0N3Ug5
NpomaS5oZyJFd9UF9NXB7CpisRP2tDTwMYf4Cu8z5wSBVN93g11fEpc7mdGhS+W7iTNlMajkMRvl
pWhvhzR2t6PVyotPqYqliC52Xh89Ybw6JbGdtTKegjb7bpw2XLvC/Hb7XqwSjta4XKsIlAGa4dTB
OqQ7VIeCkWM3uBW8tIg78J34b9A2jF04RAZXKi4Xw2TKDSWRfJ8mJU08xuMorbkSUS5JP4La5cpi
1dq3SjjHwKiyjQIKuJayPZHARhicAn+fZihnBhjfHpbdnOYrEQvLGjU5dgBRYeDCZh67kNB76W7m
prwSyUetZzgqwmnmHNO8sr+odiM/Q65CGb3f9JTYoI46v0JktIsCRSAAwxURFrACmiDZMhfq2G2Y
9XX26qu4624dV32Aa0DjQzjEPnbffTxzNFlQuDulAITWoLgwtWapIwNb934i17xBtLGBVi1kCk9G
T4rLIFhOSQEoV3biUk3NyUuEx7kUWrTC+7tKAHBD97fQS7vhUgo9XebtyXH1B62yoVcFSDjioQyf
mx/DKYge9Kil6yvNVEeRss0pDlptw2gCbpwrSXKYre2tTDMvCu8eNxAlsJ1q8S4sXxwNz4BVI+gu
I4cpe248BUS+1KQGOP4LLC3Ahe6Wc1i7mWRXb2nkwpzwDp1eHEskKWkaGCxgiIpViHk/m4pNnnn4
Jq0ACHdjLxrpHB2i7vcjcX74UJytUPKG1EPEPO1ZdY1NCgYa4wkyyeTrG32ox+Nk4tw0Z2tcN/s4
tQxpX6fOgILcQ0prqITI4I7DQKkWahxvuoI4OXeDuvWo52gNDDovgB/VJRm9ZcGWe2nldrhlXhPc
xO7b46FZKxnfmVMZP4a2vZxw2LG7pkdChhb8vWLSjjXeWqppUFqi3vbWpZPcDCbhiW5V70Y6Z3PK
05Ey4qPeJfXKaftjn7o7Twc+3bJqx3TQy9Ev1oRJD3tCtygV3/SZ4pAyFcQPjH6ytpkdS9PqDgRP
5YsMk/oe2fMhhCKzqOhKn/ggy9LLnUXKHuUV4+sGsN6hnzFZleYohG3usBwrDKDG6G19q0f+joYE
JhkrHhZR7aZDkrUdRGg9Fb28N32hPpFi0aogKcUK8LeRK3WqVHg7aq7Y616CszTz27VZw5przOY+
dTXj2BbRsKsbC2dna1ARCPxnSr/jYfBBPCiUQLeD2X4I6KIrL9PlbjB1+8n3aX6CvERtlSPDtSnS
HhQcG6aw5BNLlXmkSQ5hoxyJUxvki1ZF/ZOjuu/cg48FceetdizCFjBv+0khbufeGPp/AtGpdZiV
0Rz9DGVASAQhA6hND+3I6G21It2HBeDWvNI5o5AauZS+1m5bTUNEZTTJHvfOrRYTihNH3I5W158s
VBewXygA2oZnPHYf2EFS0H982aAT1rKrEFeRd30a6dSvECnHa83tw7tGy796FQsU5kFL2GCi3gxF
uIMDiWkN7JWWmcqi0zAL60mlGtW9Y7K0RHUVXjQrCC+xOV3yFA5HRtLVGux0/hb15kdjk1SWTpRD
5nc+ghA5Dg08vCHwsFzqyR2Mg4KCBHSvWLaPzYdnRSGqRxTrhslJoo7vtc7Q2eS7JmYGpl4LW0Ka
EEFTphk5XVNto82YnP2MnFMIXFe2b0DcYtQRpRMeHLwMtwRuryuIXRhDjACV6lyU815FDDPXmP9Q
ef8wJNI9OBXiWtvVqeV4WnPfly7yGpypXiinUxkPNtkoho4rI30ru9C6SQR1RNmGt10/TKgy4nc5
Of4hRXa20n1Pu5mHvcntKjRNHvpuoOHYtwP1sOQeMhrFHbiEMLv1dwYm81OOnFCG/jbSDcTdGZuB
IrNvsPPaLzI0ko1o7kkbu3cMHacfPnzBkMWrVNwHVCWXgwMXL/NatoJNsswK9UXcCgbqr5YwSCgp
dDYSsgU7L9+OYwbNouxg+7OHlQmEJWJX6I4YVHQKJGUlkYMorjgk968UQ14sL3pnHXwLnK0aIzZs
tfFAlgyHlLQ5xQpTWtN05zleYlOP2oDKud+okLN18ECspbXmNDSsGiO4NSodElQMd68M1lVLkyHI
6R8NswA8n8BBjX5H9hCF4nISd0VFUkYVzwWSJLnLUVPiwCYw2yjiGAeTF67sCe4GfBXUBz0p9Bxt
kX31a9/FcYkA+EvJAkMkqjkwWo2Olc9xSYuxqGilHKagQYz4MOv+PqMUz+Y3QUleqkuT7ujgMLky
VPTZtBhhlyE3763yutkDeWlrNHZ1AbyFHtEZjNCt4DU3yiCIawLLye5IY3sUv3oobHELZku7b78w
s9wPRcEmh1ShUj0YljI2vpM1v815IiZ7KURPhaSCVATQmuxyl82IMkCg5gSN696UccZH6jJy+ZZ1
ZWTLarbEoSqz0GrOjRyakuyCUyr1smfpMUuDS1lBBDTq4okS6L6vO0IkgoE2zQgRrJhZ25rnYCsA
UJP5A0LgFOQJ6SOTOVFbLohDmXeUGerkbWu02gHRBALJiO2bg9KMUD4GMe+10vz4ibJdv89V9uxW
VbXzjL0tKUNVkhK1HLVf4CWemloH+mJhhwwN61WW5bPFPmxlMojyJAepRDbhYshIreum4U066jbs
ErzubE2cVK+2FvEYSVKcTTXKhciCaTPVJoJ3CzXiOKI5FI4LkaRIaJOxK80x82JtRTKoe+l3z7yy
MSfzQT8OIIvWHGaSlWsZK1IuYAeiqFqHA5hPg3RKS5i0DdnBk+aKHzyqxV2KmJT6qyIlcdQuRKQQ
TsJfrlxn11VzZFI4oIxOAyZYfHojDQv6oxzhNcofLWXlyeDch5QFC1eI0q2ttR35rmi3W3PteEgF
Ii3G/yzOfZpiMxHMZV5avQ46pmv2pSy2z8BVOOIXt6hKhjW+G59nfDPgdl7ULUF9ydjuRUQqdZ80
MFpnZ1Tommurqx6LdnxxdBLcQx3RVUNMi2473to207ewe8Rt/kUF7Dnw+ofcir/c0MrxnApjXgWs
Ral/irZ5cW06s75h/gwpin8bmdsSRQf1gLpEdx4Uq1jWYg26M0W4YaHd5sF6YO9yU9EHIQ5ZrM3Q
n4EEE5A53zwPuf9elTMEPrzBwLqvswAZUvCUaw8Ebm7TfNyZLZxEgKXmDMhzuq0VoIDUbP1G4FNB
XvdLwOZXxOw1MJQYkXsDsMTC0qIjvKIyN+4yv4/XARkASTBQF1QOZRNkZcknBrgHqx+f7MI4KTZT
i+faaYD3oIKzDPOSOy19GWZp0e29rN5lbrqb6uFGQv7PRufLo6ulk9GXp0ybASGxwJz1Xn3pAYjM
1pvYFGX4jqlH5Sm3ooOwUaJNC9xlEEjAVvwg84HOFYZ6BTi+lNPMggQEMSZHvZuVexayQfoN4N1A
vI3YOyNh7EM2XssizQNgWghq8+ROpP45sdAnBBbQLuMS1Ml92TAqpFx29OJbQ4E0oKIFYp/0subs
E/UHZm2X9c1eU/UFsi2E1e/KoKg+qRegwRszUrtWRKd2aJ2FVlAi0OmgIWOic1K+sNF7xrZ3Wzub
qez3cVHcukO/ye18H0ZqFSkgZCI4VqBxWrUyq/Gk0TMaJhwZnefLBenHvR+/D6p67GVwCxTyaMU7
H9sSjcM71W7dwUQU3jf3AjaNG7jYlPubutBfezN/Clt2inFxi14HafoI4sfBQY/NZouaDW4f1Xu7
JC8qZAu7rBPgO7IHIloN0OzUueuq+zSd3iB3vusaShiSXMzKv8FI8KwGZt+gnnhSc/WZ298i0emj
jNfk4y+LwE0Ch1DPkJV6H5Xuu8pyA6cs0sg0FWgAJEIRkeyNQgFRoQK+bC0D5IdxUw/JMzf8CIdV
Df5jWcRPutvBIxG3YT5ji9P3sp3VnLxoYlr7Uvl4JZPX2n4zsvSzyDFvKx+RdMyMi9GqrGBfa/6n
O8uc0DIzSFN95cl6a6PimfySQa3uC0Ypj/i4yMz8taR7Y43pMe3nHZJFNnuSPsY4NbWxOhsaZ/eY
OjP1ACLzlLXSKzr5tIfWqZVxKHICyKacE+Fsj8sKYWQ5DudkKsS2TTGcxcglCs049fPhC+OhM4Sc
YizIYt5914r7ZGAclkn7hRz4MNbjM8y8RyDNDrpJ/c6rsmfgOmzZ0Gg0sQI6f2pB/iepoa9NbCuV
V31XFlVtQ+2mHtd3Sa4vwYfaMZNhxwBHAUMG6jkj6zij+S7LJaTSmoO2Sjoksf0ruz7kY4H1k8XT
Q+dy/AU07/jAM8mGJFSel2uJoFuPvkfDORUHBDBgZciVKcY7X4WXsZ7GJfWzzIDlEFUrOwjYVWnp
U9m3Kwb7hiTzaM8h6SaInZtGHyQmv/QiZU6pyBvXBg4sC4yyG7E/sMNPGnzfygp4WxU/kxOyMRM6
v0ElVqaOEqWZqn3U9ycrrx7YSHykqaKRpgMhp8uCLjJ+FVOJASktlwGNYd/gmKjtKpM0vSLubzPD
/tA0A9s8IAidooTKce3rPpAmhwfZT6atzX4fUQ5Ba+QZ5xYGf0QNZKhOJK8z71CcvBMJHJreecOw
fydb/a3IuoKoXJI+rHPn1j9x1+jUFPsvqIOfKJzACMFXbn+ipE+Z34Zz9l4+GjWGnsA1dnabPybe
8EIRkCyN6F7Z+kPGaWkx6ZSJnfI5qHw4CvVX76kHEZQImKjuSKN4CKzsRnknSNPdohcQCdtsIrGu
uxcuZ8W22pNYu9XFdOjirep0jsiQquZvXdpZskUvuXP18ECh+Gyb0RnLyrpOhxtMCntLhV9VxX5h
qJt+4zcUI21qaNRW/DPlLMSNxpo+V02B1gFCO7BkjQUmbiojgz58pkbrLsshpi/OxJHMTux+8m4n
dz85uQ6jMli7YCq8mv6OId+R08VMRuMXQAsaX1V+sE3slygGbmoIJIGipqLm1LKhyH5VMWAGSppO
4zzIEGdYMRcW2m3Qt3dCoaoHBLh1rfTR5WZOZnbfSz9FqBB6a8h+ZCJn8PkV4JiYvqd0oNUOAH/1
gN5AOQ3xWrbpr8gkziDptjr5goLbxLKyNvHJslKk6WWAL6wuUUcAtUdm8zqyeO6lGzwbZoITSzsC
KSPhccreC50KCuStS0AxtTLlI55AHmKUkzKpXuyZUaTx4RotXOsGfaumTFbK4hBYUy9ffkAkjbaE
VuMBh9gYC/GUxjQ9R1FS/p6h9Z5/Y4qdPqX3ckhvCtv4opnLacn0g4W7nEaWxyJAsu4WvIsVNaem
bNh1MWkOHoefOGS36Qn94hHf4Fonw5JvE42d0Uvuqg5RtxyHn4g6ZuuI51ltH8V8dLMgL9RuThEK
TaCpe8EKg6gfZ2YKmKFtvmbv79XlWxZIu/JnqZXv/ewRTtwR8q17pLO+1qR2wmS4nn82mzO7aRYL
VVQSXEPbguA4zL9d1c0rDUzqm9iKvfGnHy9ZgC2wogHTs3n8LdMPqRUoNkgUrBazWdmqvBf2FCgI
STmv6ZwxuxiQYVmtQw9NO0WMbOGmwS6ygKCmfFHqIYhPNP2eQC/aJ1yteqpQ/fW0JJv4se2i91a+
B2nyqx/LXxVRLEX4AEz9sWm5vA2W2oUz/6HPMNkoPYUT/0PVku4eHGOCCrr56vkrO8cIc7UxpCnX
/nqR7ba49FAJhMk/EfDZe/XEBEwm60Bgj2zvHVSGDm5ACoyUdmaDbJVvMGX+0hrefPZDAP+jdKOf
Gj6YaQ8/cmzfsvyeptuX7pePDqez6w2/3vppRpvUJi1u7psTcSladstkj5zpRWFmIP+UY5hAGk50
H28GyQ0Jd2Cccq3caghqOTA80Hz9ycVsgJhNurOi000/hpbb5JrRF3iBk+iA5bmUgZH884/R9SMg
CJsXa+Zy1LC15q/HavnDRBhgd6UKGpdrOYJ1ZvTqWvoahugTY5KwzdTYKdN6Gof3+QPZPvV47gM8
nOk0v/b1fYXOCCx7c6U34sxx+ef3EJw/XgMQXivcnV+4NxB+N5RB+Kezc6P2m4sInwpW5/mVw4Iv
0HjE1bkXaVgf10uEhhuhQYoa1OifO4uvcb1tfW//GuPX+bEYhyNVhs9ojEj9NoaXjPquFvaYeK9j
a35eJsdbQau5u/5+17Y/JBDQeuMYMr9g3nK7ySKhfuPgWo3yg2x+hLTeyVTh6vFzVvvVEEzn65iK
TK7awFWz9eKCW2tpQ7SmYstlHG7KKnr/2+C6ejPEwJlEUwzW8UdWXBDbjwlvyYkcgG41/+B6K+cr
YI41qovucjVmq3QgdKoTew8x0lRLzp/FnPdn2HtcVYgwWHLC+dMx9t/Z4v/+vtdZZbCQ6QfeiSsE
COxUcGtheFDZmR8MohA/rZqpBPbhg9PNXgn+qkTZ6ytYiKOBx8TehLPoO8USS1NgMbqncR6dQdw8
S/iEgc7/XM3kZWS+Z+5PT0L9gnLNqob9fPX2oMfc25jIru9LTeqnl3xeNWVPBqLhEePL9RXnb10Z
zJGJ/3q9Fhwxvtw0eUTouKimWRvCv7jOLal4V5X4uN7+6x+FY//YGBN58escAPqYqbHVfrzsWDTo
GsL66fqbhTuc49ZajRHN/aHaXafL2NM3XuMe9dr75UPNnseZNnI54efyMlG57ic26eBBrjOGE82G
rQJVCxu4Hx8nyfDjzSYmhLk46cV4Mbp2lfkZDTxnbU0MKTPjIgvf+7Ymzk1t466dIDzhtL6ti1cC
c/qK/MHI+JrnkIxYslbW+zY2d0kI3rGCrTnvgSdt+AJJwdWd79JQlA9tSZmekXl1AokRL5mWvFyv
eZ9my0h6GN2Z3UxT/6JNRJmIT6rDmUcKvbBwrV4nTRHwHoUav65XTp+0L/XU4odEEFisxyo8X8dk
qjxg/Dmfl1lJp4a+GGnB2YxAfCIc/uY/EKLvEzYy1wfl+ty5NV9+NRK+I4X3cL3v1w8PX4hNEgrU
CWXV9R9dVzQMeUcLCWpa8GtuwDVzzeIpwhxiFcZPzCGFc0xyDxhjCXGCZXGYX8ZRn5XxcL1hts7l
uZqr+pplI5vPpdfBaTwUk/l9nWTnUZQiaolt+dTr1Bi7kdVf7Jyo4gTHt7tONkmmP8+qxiFg7psX
0vnXaN4eRmR4IfU9KpacZAZcEZxRVvPsh5lvSSzE/Tyic52CjheiWncoq7fuuWvGVdE4b7S0vxKH
uX6w2p9AG/EgeV9J177/fiPeJI8hazrasa957urc+IkG8WI1H8MsGi0dfuN6wVC0WLL9vG4C8gAV
oS28G1AbO9OKvq7Ej/kzpTMnvi8PI12C39MlWfRfQ+PtpMGWUYIttZITFYgf2ZAiZz1M8XNMTNw8
EP2B+fI6ifx+0HgOqrlhOAdYJmEKKSimiSS+Glf7mV81JvxNztYEd52b/S5PJDzfv06QFSugD67E
LdujmodiwFBMo0s5Ub/4E+PlNoeinGd/IaHollTWBgKK6cBD+f3j/dd//oe0pOEY0tJdT0jPtj3d
/XteyiTSYGZwccxvk59UkLQBGbJbgo4WCMYWV26mkW1tJv6laDC8BBj7qJphdQis+JmY2fXVvAbr
yV2B/tgEcbUf7LZZWwZBKo0LwwSXM1MwJa0hWbcOPhcSGk2EYv/6qxjzR/2Hr2LqjnBNHg9PNx3o
NH9Gv3D+HA1JdXQlBocFFdE8/g04KsmehlO5lV6ibXRcaUc5CzPFBCxXK042SpJlJVAKcxx/Nidc
GSOeUjdqj5WMp92//pCm9a8/pAuT588fktI5AI+JwEtTOGdOxxSA3TzA3qdWDbKUbWqFByO2AHg1
HCRQcew6t/jKo0810SqtJMANMJI/Xti5qz7XNm3jsKzZEDpyTJAz1NvgAivivLc0vNLf0KPfSKB/
MlysfzJcTNPiBGbo0nJ0a/56f8LrKBKOPOkXfNjYPlcD/it3YDzY7VDTCgDOVYz3LqWCUirGSy0v
2JAfbBPpp8cDYF4dgC0d0AkxfZeXd1e714RDruOf1E74K8MItpgEQ8atyr0whyfbQftdmKkLRC+b
swCwTjc8bYiK0tuGHe9eWt4pIdhlhRAbsAbqKYMA6wlJ6ES1cwlDgp7Xpi7IM1FJ/05RH9ZM9Ejs
xiWcDUfXW/z/FAxlCPNPI3hmVP0dFeo3TKrJ/7L5/vquPpK/w0Ndf/e/2VDOH0J3XOl6tkM/0haA
l/7KhrLcP3DUOPyNqfNsSod3zPLqyn8y7D9sxNmW53BMk4wp+29sKEP+oVsmv2RzSqVp7f5bbCgY
VP/w6KHbQprgmWhELMMDYvX3YzcCUIupKCZ83cVHJNCbwxNCXK1V7zgV8VMNhljp1kFTc5q7WX61
+cCyWdXxuseqZbgABokNBGX+gX2QRi+ZW8KgEZm2q9ZDiUVI+CPqgxj/fbMUmEZW46CxqdbTVd7Y
60DJgAK9u47qdlzqaFvw6rU3A3jfdUi53C806Pg5p2p2QAvMMZuhrpcc2BXtm/yM085fIL2BpErY
EOoAtaac9ciKjAasxnLSd5+abDEoheZ7Z0+0HNQkV/QwQkjEawy9OKIDlmGP+KxVHO27kmK8yt3v
bGpg0lCzoJpKarAoTtTWPjgF0MdQKBEMjRQTTgZQ+aajLSXVgdzFj5H2LzBKZ46yuHSJkyEfdW8G
DPcrp9N+9YquT1BFbwZ8b4Q56AudBISDYDrYVH36pjf1vqkSIv348aYtzgNZEfPptd9nc198CIw3
vnS0TRzjxZ7Q32YRRcJpsh/dcAj3CGx3qOY0Uoem9yHD/eeY8J3jZHiawdaTYzv0wYj9QVWGjJo4
8iYY1Sor6RXSi6TkbmCyDyN/hufYhzBCbENKOG1eHV996bk2SsvqHbI4c43rI18+1t+kb/ZL4nfv
9GA8hww5POQppEWSBuHsxLTyzOC5wHa8dMj6XFBGpCo5GF6Ot4HantPsLF2QQsXy6TkkmUuvWBnK
uLX78FbVplizfWpXvgXuCYARLmOBo4MkpqUX6PQeZHIXeuq2pyOANrA6a/HBlcjnR7+lG94g75J2
tSfN6klM7bhHUJesncTYRFG0d2C0vfhYwMDrzU1Be+4QBgjbZ5+ZaV+04EQHDjcqmVh6GQ1rKku7
fsBWOJmNTrPVWHjkD1AYd771hBTOJIUEXOXiGb3oo9ZX4z6PpwsoVsDxRbTyAhQCVmVuc/T4RGvP
IAjl5ksHMfC6KpBW2rJfU71HKqEISJMFDj2Sq86UET8dW8+2IjD2tFvQyyCy9aLihtY1ZG7LYwcC
y4m4j1mEP23skSpF4Ca32tS73DlQjkVLEIEr4rUjy6cUUR5hi9Qzi+wpnp9Qt48+R4HzXnfgqSnM
Cj19gQRW7SKQ0+f1mYzDCx0haIVlVs/WDs6EwbGLOprB4nXuZeWkcBP9ghguTe+b2sfC58YrM8Am
GnF1p5AmLEPvRGdRW0kSyAIH2TjS2GYJShT3IY+lNIyDFiJk7pxUEpQVINGYZxBzIL0Oq+q/vzZt
v/PzR/pd/x/AFgpHeszSYBn/F2jhfV59ROnHn1elv/7OX5cl2/3Ddeh8ug5PgfQM62/LkrT+cA2A
gxhCTZfx/T+Lkv2HKS3X8Rw64abhmO6f16Q/bI/tsucBdnYcjAvy3+IVumLe7/1p08oRlPMjzDH+
xvovps5ju3FlS6JfhLUSHpjSW3lHTbAIUYL3Hl/fO1nvdffgVql0ZUggkeaciB2Wbrisjf9/Q9Xq
EQAd1FL0txDKoN6FQsTBYY0HOl7Ts83V+MEssUa6udLvB6eFyD8C1LSziDY7xW9NTSCLZ8Byw+PU
n4Ua1lvHIZ1zPAapiRiFrjE/u1iPPQWVvgbPEcSRtlMHQtZ7R7lZiGGYgsV8VPt+VVpxsKoItN12
WDyotIXaqc6nhxoZNE7E4c9J4IWbLi31Nk7STZPS+KLPE3WspF5WkHeSfmodDltRc/JEnooGSaup
2HgdDPI6dM6ZxN2XeQGlKQ2pMOcsqnUdUM6uaF6wwLFqOO2TNk7DNqtNiyJvcOgLZWdnlb0MzRDt
S0j9Jeh4PmC4hGglUMUJQAtGF9NAVMyfJmzFvnd1h6/i+A7aDk//+DyMRIdDXMIMjouMdiTtoTJU
sBdq53wk11NpOTJ4anPukP7tVSuuj4igNgkltq1S4F1pbetq9BZVEpc4S0daXMvK/oJybm0ExGvO
j+UhMq2t4hjNVk8yGixj2J7VZhdaYCZniFrrZOik3J8ztEuxbTmbSXFCOv1kJmYOUy7+6TW93Ixh
x8mkBZUL/02D4+TaElXobiktPOduDQukd4EX1NUTzsmfXGciBTNGj19xgo0epoiUs3FdayCperUl
e6Cc+62bhni+vIyaU0REozF+d2pVv6Ck3o9AG2XRWWysKhVbsneBaqt0W/WiD7YeshG88Cvk2dMx
zQKxK4oI6rWDemjCtW3W9ckhEg9Hj82wHEnEgTqNHFunjE21n7sWp/gMrIfQtLB+60m0wtSDM1kz
n2NXOadDr6JdwlCbNQqxs7wPCsuFqrQURUitCRBuJgXWMJ1VbaEBY7GV6jgLzHEUqDeUBQVRLDMB
pY77raK8PuUKGRLSVqB0JBgD3GtwkRDA3M3Vr6fPB8Uqg1WW6CiJgYEsuqAMtsomUFkF3SzrEAIk
z4Q0YFAwnPIYGfUqceNTivZoP+ilD7Ybk5MxImuyfRHRNAJmi9mqAC7nmMVZm9ttWDTXIMFKFbWf
HnddZ3rf6KZ+G4R2S730rdeHb9Laasy401siKQvCww9TtvU+j3OU+DPwtKEYhm14As4Hm9cD4Yil
sqTx3s0IRtACWN1IwBgbGQQb5hkhL23jYfzE26qt4AZ9lZ2Qew6HdiL6ZmA0HTHRCwf54caz5g/h
wInsQSlulMJeg1C9QJKYl0PVTCvwaxsVaBTUCtwmPXLPITS+zShQVw1WRbgeBvh3VUXDBcJrkTfz
unZMkxQEDMdgTumfj8G2CTDBth00eJJZKG0TupPVo0GaoHzo9OZTaFmDB6F57KbW20BSRcqVhFi2
YnvdJ+hRIuig9xvUtOzEhz5/7IlbRqK3GJRgObREK+h1E+0JDqYGVRVfSYuGZ4IvWIrVVKSfZq8/
d8RQAzJoSCrLYZegzCtVpt0yRHzVqNgQJEKKtCoZxi6/yBmPaobDPSxoos5t+9lGwRO6pWXSx0xk
+G5WQIG3DnJkkidAnlbBX0w80QI5CafP2Kbz7CDrw4gGJW5DAA3lngLefYlwxBuqN9cyXfTJW6ho
mAp7QXD4FIDqjsqLFhsKKLLhRYeYAlIRgYLgplD/4FEYm4PWmeEyVIMISEDzq9gwUj0VK/aQk8xW
c1nVAU5jWIEwnWBjCeeUGnwrSMYUSBLhf+bXxMy0QoQmDZspQ9kMfwuFTBM3eswGCwiHRppXUb4o
TPVwleNuQwYcVK3S/XIoOg5ZwL6FAfQ1ls6RIXMtNFD5Yv7yamJPDY9n0dCSc5dWuH6QVS6NkkCA
hoWnHFjSDMdjJ7QgSm4l1CR8sZEVb+BXg2EDMrLFJVItHGvuT2llQC57t+hnL0so68to13B7VBy2
NIyjeDN1aGsoxa1YzXWauShg6AdXMf41N0yXRU3inKK4H7ZegN6GPLECV7N0q/rZbhCepSoVgk4a
Flvk7fK31BAS6N4iPbADTK2WTb5HKLBaWrb31SqusjVE80CNkgmzbwGy5hj686LfVI75pXf5NsnK
jzjU253egSOcnJ55bkYvxgnyBHiDHnXSb50grJeZQA5oCzA0ec2AHUrcUXh4IxbaHRmKNUlFLqKD
bIVS31jaxLuvxhOvNNhG8BxWxRi+AInzwRVh3dG1aZ9q9Smc5ACQktEl9T8qk2xICVlAfVjT5KZS
82KRW4eXFc4qwK1F3Qpa1tT2VsVsL6PyCO1Q3Uwml0JXnXtpG4Ai/mD5XaSCFzun/OhxWK9LJs7G
MijhBOxiFYHrNkNEl5bxU1XFnBIT8yMgAXdZQplYz5O70XOegiR27b0VlupqpDzKLt45KApBlFTl
mc8I247XZlQWh/sfhTb+56P/+xyeSGNdFvbV7ZFdxTIsNI9OBdgsME74f4s8f9TybH6w0Lquuuap
CiuIwbTUudjZrY8KAoORUGg90CyArLTUZHuxIDguDDNjpUH7q8A0Bkaz0HUynOW/Bo7xug3wRfQj
cHWsh4kF7xreLykIracu80HhCzjQt53YDTZaUZWZRl+6poF+aNBgpnb2inbOGdExJmUlhCwwYqP3
Ysp7FsIorET9th6IXmCmlPwQFDEukKKjF7nuCgPWwF1uPpWgbb2VYp4GnruVRwYVzdSeHqTuhL9J
zFsdLIVngt1cYRS/UZjtU4zSBV6yde3Vj+Sq22gcqMY3w0nXqS0A/5mAGJZ2dLr/McuPnKC8ZtMs
NiFluONAPsHx/tFY2MUOyv2/f8Xyf94/f/9DCyuqwhGTzZh08ckDpvf//ogGYni6CFddAWHi5JTB
Qe0ta3f/1/2Xmo0+rlupoGG+tk8AtuRFkB+27M5XlkpUoY5vcBmNVEPKomWxcJUgOQVJQO97Vgdn
KTTowPffjIwYpLA4ctDDdSm/Ix+xs2/MvsFNUNQ5bBZtPOpznNEXuP8515wnNYrZYTJfNB3la1R/
Rw47kuYBivKEw4i8FLUmJTCCfOIgAQ1nrr1j5g+B4+yCzv3NBSOkg8vhobNHUqniO+Csn4JyeBLd
2ZhxD45V9UtaMCHUBbXgs512F89R7X3YYpoQtI2q0KHFMgd/hkWBmgKEljTFFmMP8W5weWmo1NvR
eesVA7GfYX1lmsDDBXm/IGxwrY+3EpdcgB2FbjSpzAMadw8XzrHRrbfSU9dOPv82iVuvR7SXrHnO
ExF/h7J11Ret5zlsPIxLHXQysCYlvjMkBz07hanbkPpDJRpTieKuO4uMu5bJEYTERinZmdiG+cOe
6UcbhMNFNDbGhNWb/N7gAYINbwjnpMXsZGIetAcCSLuMrBlF5hcAyV5WNb9b8SAWg0XBvRgA9AKh
trBMVGPZGc97sR007EGRJXY4gZLD7LBBLBrExrVekpw0zOUpnk8GFCd6y0DGrNgoOF61v+1M9xZ2
y1b0wQNMB8zeVYiSICuw9tjK2kiQdDi24qshdIxsVog+4mROjS1I8l2e1LLspiBOGVgq2CB71MlW
Zm/nOx7VnaUzJeTRq9lPGjiPCV0EQciihvOUDpBfsmoqloKW3aosGbVKfEW6TuwO6uL1THmANhjG
MY9JLMqKvT0r2Mb7BHBYdqsLVF10Td1VLT26AKkJxS7IUi5V5zghjla9fldbfbeIh+zNbrxH1Yx+
2MQaSN9clBXDUYxy2MIxiKima3HRLQjUfuGcdktHx0SVjIKfsKslJq2zU6DIt9HlpDxFS9y9Jy1A
UM3O5NY7xaPRSyFfSzZJOohlEyKwqHmuEwKYYBi6hyZpyf3LVlmJvw4uzYEdNEU1ERXLSNHeM3U+
Y3YX/CozXfe6c+ocWyr995PtAIOLgmPTYSPQkKwvLEQ1S9zi7wi+pqWqgj8wk/A1pFVnJwiJ24xL
WUfTdYjtPQfufh15pJzHTf+cy6D13BTPpZKl4DDbTU8YvAd63UNSFdv5YbbMbJnR0iC7CMFYO6Yb
q8xJgQxAmloqNy7rw6fQlPrkHLeeO6Z+6g2/aobsqoZpBPODVKKC8MNhekqEvOcx/kfHwpuq9vgP
0Qz1dvFBe5WYkarYctyHdGTUdKKDB81cJk1ecQpplq03PkZD8VYa284N12bfgq9r1Pk4ppyOSAQ0
3F+S39ttoOBOSVxY3toSYj5A2ARIFzrLWFWu0UgKeZ6Yq75pwuVspMtWHaliFWh/jTl4qUgWg1L8
OMf5PvOcBzUjgRa4a9SaH/JnmHb33guXGxDsgax+Y2zc0kT2dbKdNiJBzajGZydp2FSI5KNXyM2h
BLGMNQ+iquX8uHO3SbXmdeyjbcEhOjcIBg66gcyhAj9yiNdc8WhkIuj6DgXoHHnXR2OPSAEjRzSR
AU3u7SoOU0gYsCACg70XQh2eliLeDVl5mkY1PiAB/Wrd8eQBsSBPewWHBpPxVOxAp+wzJX/gbgqO
67G6KKIp2wx9eCOeYiscZe3IiDP90kXVqU7iz1nwyHd29TiYI9EFen8bQ8SJLebrhTUUoM/bYumE
FPEaBiecK2hilIg26tR8d7MKcUeQP5h+UjJm6uto/pfqSyZUwqtgIEurOlCAzNhbefigd2N18pQe
G0g8eCsv9HaeySsXgg04oDLK95It4ViEZxlIRlzIzmHqPhh9MML2hPmUZseWBm2LdySxWR6sHI5+
TbmfSByYixCqV7pO2AKBTRHt7ORYqnrxSML4X/GR69l7RvAqhlXaIIFxxszNeRNXoIMwT6G2cmrd
2g91fxzx4UYayQRRxCM9YdcayDbsPXs3TN1nZsxEaY6qsZsmXvyccOwl7ZkTP4IqlaUgcglqbVw4
Vuk8brrCDJBlmJTwMxr/PMIwW/ixgtiM5VS0p3qIH2YTCsv98YzUL88W6xhazLImvTs0mdN7Tz1p
7vDUEtS6MtyZ1jiRUOOeQ2A/vyB/9vrReOkMa9X3nAsiB3Z6poYvnek8ZV12CsgCBaSUzDiZqz2a
63ZZgAtXY/YZ95dsRezkajvfq964qstB2aqTxlE51A6j7RiLTob8ZTMdgcrZjPnY0MyHJje+dsRF
MVrq98JA45q0+jZ3230XI6mfzN8+tD7ACr8aZfruCAiyofi1RfE4VDrAW5hs+BoqfVUnxroxX1Xb
To5IvwEkPeQRwiJtxMw0W2fFRBzadMeWvEm0gBQbAPs8UGkowEks6slkbSAbeYqoS+jGxtTic9/P
FNoNAIplRt5cXW7JFIOAW3AwVDlAJy3+ZpeNmEXawFLgEHdC7ai5zIUWrL86M8HX5hO1LsHS09FA
xTMHC95mlzpOZrvMagPxV9mNjHqQ4dNgPVQBcIa07R89og2W4xgiaXbLzylmliRFzwIweMiZaZQc
bFtJVJbeGOcazhSyLnrIrSPOFqWjJYVH1MkcbWatX5cucp0oLt9hHdzYtyEbzB/LBjJPG2FSC9Sn
3CXtMO8qADr530QV35no+YQV6xI0iWuG8ncITMIwZu1GAsDK5RC+NCYE2oqZbia7pcGAtXGhl2+K
Qqx2gFuIrKVn16R4Rk+OepVlf3R5BHdfW0G21jbgPIgXXgRx/8ptH+SO4EnowKa9NKCvZX91Tqxu
xyR9FamxNCfeQjIOpz7n4KEO7Wtvio+WdMFFNkePceJlTHKSydZgeIGntegjjqDA87fWrLBD0Mt3
Ta0e8QhgjpCVPUJSY4cFOHRqikkBcyenQUubdgU+r6WF1GyTeScQ1fJB7dhLurhrDPMt6k9C2v4S
0+12Qxm/Rl2wiUZmkkJ0t96onvphQuRN58MQ62rAsonNEg5QiFFthm6zqMeOOBRBzUhx1JNidE/C
Ua2l5ShvNtApfsxbG18xNtFKM8aYSUi9ju58SCsW0T7WbIj2Aq89Bg0ge0crLx8Rc05nV5SHyuRJ
t0mCldeVGQP20KBv3Kz4G1uCvPJ6/m41d2km9Rue66OMkC+AxVXhk6sB5iqHwuFRtM+t4T1AxzA4
GYJUyJDpT2ziLOqXUKKf5N5Un1qqw2uKZvpoGdiDlesc98F6zL7GFtgvFKmnoa63VUf9sq4qXokz
0xQT1ova1IeiHcqN3fHrpjmh8jd2bJJgbqKuY7vsiRkQEDnpxLc6ODq3gW2w5o/zHslOyhqjn11N
S1eIiQ+94SVLV2MrnDXcF2/2tBVqJTjZVnztSezbWM5QLbKphiQgZp8u6TuzYrrM2rTEdW78zOCY
F3Zh+vgBUeejE4+g7JsJVCOpN7a0/hVL3LSzPY/IvQ7Lier6/QhaErqH89aEZzqaC9vJjsNYMckH
iCa7OH2mS0blySLTZ0jI1/ZktIl2xLGziyVwZ/I+8ij8JgD2VvcbfUJqbqUAXmwwS8FUEyutjLvU
Jl60pIZqZyynJRgLdGDup5nCYhm7JsXiHL7b0SNZ6uYuJsSN5PX+M0keWqMkCkWDn+S9x7mCTNQS
p8qYjFXXEgmRgLeLIkGfXWNGykAtRG7vMbyitxqlzxJPCeyJ6RV0yS/TxN/Yu2+Iw9aG9IVURPVi
kCZ1IiWChro6FLF8GTrilNvFsYxqFzUQZV92LMsWSIIRBQqecmDaWha/AZA491qO4YiZUg62iRsY
2wbpDA0xDVYOVqSmUx6NVMa106hHj7bRvrvYDbH/VotBXTS4oQE3ZnO1tWcwojPgZRoJPyM0g0q2
XCZzWAhVeyVm7hFXMHT9sKEYNSFfz90ZR6lJ9TxJbhY5qGDSmt/StZAkWLiBEukRatv3cNIf4ohF
r4hR9co1xemdS06q87IYWFTcBExojJFfh9oTtMYBwifb2xzxJWBSDOrdE0WoRRm2D5b4DFwYfI6t
bujEIyxOdxVEupWR8hVdXD6W1K6IuyRzmJ7OKk+t57HDT1BSQVxOWuT3xIaIwMaJqij0vzuMqgUm
+WU5aeu0Kv5iLd97KaHJJdNDS8wxNKQFVSzJPEEAGEPDWVlOdoBSNa+dw1BLCHEAGa1qy5XZUWuo
wWiuA4JLKcI0W7fX1k1dmPtNR2dlrWIlohwQrIRidj6oKEyp87Ppug2ZxYm9Y5+2JZbmZHDoTmfg
I0a0T1x9D9+WQ6AbIgyxFGwLVbun4/Wac2ZaTNDVSsf9pOyS0edFxS9a2maG/QGha5VGMTEBudly
nFY+q7BLDyBg+wXda32dIC1Zd0PHnAJxFU6K9qhXFzNxqCZkPWidZDBO2fyMvNWGl8ewdejkgLrE
z8ORv6wtUlR671gaffNgQQ5FP9YcsVtMAaWiIcmgftXKKRY1PXsMq6Rv0MFB/cBgsGCWm2ZfboGn
L23cBUpuvOUj4oc2joaVS21+IWIs+jPl+Vx7Hti0wGuhr1BYtBT6i52ZtNV5r6B6QH4kcNtIIx/W
qsgPTdetowElp9nq6VuX0ddAM0QNgcweqCYfglb6PIIF1/WfUSW6L/EqIj+T9uJiJ17oCskPdRqg
5WdfqM6PdVEdcp1jF/VcnvnhubLhaGQBEohiSaj5tJkMi60vIzgMOCyYEd7wma7qwmnbV6cy3KXK
o+DkLKptW/0NmcejD4/UNehPBV2h8B75SUN8znpKpqTKksM7Rn8CEP7CSqJrqp4dOwQlVZccsQui
FTL1JzNaB3KTzGl115C7GZtxE2LM3SU5AX3gKVep7p1L8NJLlrx6vjmWcL5a3dsgSyGXdwJuNdgq
RgTK7GWgH1JXxUYQPAH7c2QE7LCkzVmbOiA1jyPw0Itdl9hs+oL4z50cbOU9SoiooifcVhujpDvC
xhLHvDrBYDDwuMBgywhmwequt8+Vmj7GmvOm5L0/Gqq1YQdKlhiglqynK2Y3zNoin5YVIU6sQNWz
ohjHNhLlco4iygQwRqZBhJuWDS3V/DONPVgNOg+x5b4h+nqDp/ioVEzHMQUb3RhvVo90FjRVbjs7
+XHheT/yb9PSnwJHA96NuHtsc5+iuTMI37Smq1TBjvF8TYaQ2gcOKVSCkWO/FJXl50bkK17uC3jf
UTU96WP6pZT9n2O6lz6ajig71yTi+hObjbSablP9qQz2p1VbxwaMjXS/aF55gT9wc52ELis96Mm+
NAZK3rr/7svmAMBwIwXlJF39pUX/DRIQrVX0JADlt9TPpZOmKlL43qnfJeotqg7KZH1EmnqVkt3S
zv2mqt+U8I/DllV1z2EZ3aRaPZG7QYHKfcAfMd9Clb8xoKWsLAUmyXDCM6THvtITSxiMN5gpfp2D
uYh9mV7vUbAr5E6+DfEbJFiBdJgQM1k6ZuT9yG+2Z3AJrotrb2bDFnO+hRUW9teYJ4WN3HCDaeLr
MmHO1N/QT795RnDTcp7zQbw383idWpwbXUNMDsV/eKDy3zTAgUkupcFP/ghSRT6N4tFLtdtod9e4
Ln8NlAe1Ejxb+nBrA3EdMvWcyq1bnvnyc1FBMl2cP4SqS3B75lfTcDM8rh9mTJp4T/mcfKoRgLjx
ym7q1lFaI5to3wXkoQX2j/x77mI/G9yNyJW9/BG0ZjdCtw5qie1w6q7tVKxzIlnjbL5/bWy5PxoE
JUsp2O0kO4yZn/b0SLjVRX6Jrs/XxoUoNNUvYKT9IBqvaWn6lrVmZUap5v5Ebfst3y8P7dK2iQtv
gw3gHtBi8vJxwUcoHIXW/tXjKiczRS27G4vWzbWTTddh3miGv8huFp4SvPJAXCNuKBDUv0mxXofM
YG0F4oFRsTS5m3U0r0RQPmpd6mstNozS6h8o7y/lL3HG/Bhm7lbePDkWupRQDR1sx7/7KW/4PNsf
RXLK6jiiuz4+NymmKwaDHBTyDshvFQAwOIzt56J7NGNiKuT3c4mUursmcX2AxrhwawnFNi/yInDq
9M35EofGq8qHbhr7VGj805gaP/IaQvxAFyKfbqDgWXmZoWfjL2CgDfhn1T/ANj9VbV7sgJ/jBlsA
jUidikszqD7OuPfR/Apc7xWY0+ThTPXWuYbLnXs7B1xYXkDzNXeuL39DY0rfG24rTMmCbYVJB579
X9v/lswmKnnjaWqwfdUp1mrPKYe4Sro95LfK/wYv9D0K//K1qt6P/DvRh5ccFhE+XaSGvEr59oIm
X9uhc+hEeBvC6ca2FGhg+u4pOfVwZKK8KPniqEiezc4G7OU+9322cDX3ZxwMQu+7P0MzLtJzUhuv
U1Fhw1hwVdD3teJTGknCSvelswSgqU9A9xY86gGzy0Gl0RCOzFZD6o99epzaYqUrjGXT3PSqReai
6gc8H/LXtzUv9W0wdLrv5JvO1dkL/z1UFKCO6OE/ag26NW04bIbtt3xnjQIibjK3SvvvimgNtjsF
mIXXPPYhLyuTroXSPHfg3u9XO8u7P3mhTHtTjMm3vIn3B4UHxu2y+yWrG/eH2JsfgjKOacEd6czL
pOFjm+JuJRxIPjzj01SjmsieU9a+BOOjvME2gxl863YYlMdyIEsbjINSiFNI0hA2fT9uMNJ4XbGp
i4GZdWJyKHyHbJEufSQf800uAdISYlrRpdrImVs3hj+NmsQiS9MTeNW1B5Y2AIx6f1ItO/sl1RQs
zFXOo00SPGQkscopTG+KS5U1wGX3coKTrxA0zkMcUBzmosopSb71dkz8Pt+bsNsEN9caeG6DlL12
BDEH1VJrMDsFPN8MdYyfohtuECAzq/pIpokzL+9HVU1fAbtGmvqxlvYjljxKxyySecwUtpu87JPc
gL9Qk2f+qaWghru5Dm+YuG+UnHxDfxBOuKpkBYoZsTaIJefqq/hT8+KGf/NdjmM5QOrJ++kPmhre
h0vE0BlF+wNn6mTHe5Xyr0lqgZwh5fQg/45F7MuPx3WuP1vq8HZfXeTkBujkcl9vhPoEvPOjZP6R
iwL10Uhtv0dzvsrxJX8r/ZaNGkH6CsS26cl/J5rg/q3yysiX5sERq0ztmbnYL0Tqe2P90tjv9ciq
0DNPTM0DVsI14i8/SgQTcX2QQyzOxa3Pxr8828+GuLqj92PIpzuJCD7LzU20NePk36fqWGFLlv82
Zc+Pon8kv04+zRh5GJZ6/RTDGApVqJ+sJxbJ1RZqCuay+AOt0pcco1DN7pd2qsQHhyj33GTDLdTs
C65bHDxqvguMcisvgVzdbC6knEflW7Qr85hfBwoalURKxK1+ub9zmfqa6SwqDBJPhcfwGjhUXxlp
s7QW58GNY8t7j8aZCymfMXmtKPU+2iitKm+4yjevJuNfEVAJi7IHuNO3JOKdpdXIPqJbaJryNFve
z/2T8qF1nWBtsb30vKMcPfJTcshxgHgQhHbLMXm/hP+m8DT/UsMNxIM/vcRfxPXrq88yVl81zkpq
7j3Dor+NhrjJybYcKlqasDKmayRfg3wU5O/A4cOZW11VZbuRL/a/v1fzfgWaafmtQoit/DE4SVWg
owKfMXMzd8epgKhX8VFkyZPF77xP0PKH39+UVj+3oJblVXBDlpfGnv/09l2vvBe5TsurlfTcAioe
QrsqbvqCK0gKCT/kHCEiuZrZT2GAvo6bLi9yleCRtN+FqF/++7TKn0LS1aHXO6B4/esAiVPeC/nl
ou92+RRvC0LQbIMx3l7kvKpV7BlwMIWqdean+6YMbutCf6i9D+nqkhOX3B0Kgm04+Ka9zQsx1uGg
HilnfKjhXs5aXnWxmuZTTntpDf/O+d+Nlpyq5MOpp8nBRKAgZ2RP+3cn2ohzNTQvtftzoArMAe6y
QbF/MoBfGRbBaIz2cu6Qz06nTQ/RyPPEsKk8dm1q8ks2qBJwk/77KZqedaU/yOt4f9cgD73yuSOH
K9eskxz+WPtu+ZB8esqzEhg+e9z7Qk7l9jwTeFEr2kVN55sc1olge5cpuwZ6eSKmLx2AseL+ZHJ+
DsfxJW/Gj/43s6Gvmegk+4epjd7oHS3k1RqN/KL05dHwjI3cIkHDWddxcMLH8EsF8EtP9nLTKh+6
OeGCA0v354wYSe5vSjuvndhO2fVNqNG7VQ1UitG3zfxmpK9+rLGoQ3ybVPeIDk69qeFM41W9NTjx
KOjn8HdrdhEBK3VRg0Uj3YFEVr+fFyaAe9Vqt4Z6fxfTbXYdrLP1GeT8OlHDQ6a5F1g4GOSj1O/N
3Le8Gk78dE7s5lsuXlFu+V5HR5QYIVSivp7xu1ls1esUuxuYiDs5arS4usijAtl0m4ivrjmb3H9n
p0YfufXWVvNVjpt/79NUIPdmG/kJIx5vQ/81Ki1wbeugiWpzn33l1VK4SLBLMRvSUZriJ3mh9FLu
O/v0Qas4MzP5K3m4bUbJ/dFuYmr/5FQ/MMfpZvQ4CQvwuPHTruUz1Iv5aof9TZu/Ok3sPDRP95mk
w3sMVmcTxcp+YKOuMQDuS8x/lhc5mhvdu7T5Vq6UevlgJWxl+Ym1Jg8oLAJyMeg8Kk9G+9LysdwH
yj2bp34OuH7vU46cHqaueVHJiJEfc8L6G5lKaq38CTfkWd7k2jr3yW1EQcoKW8N8EgrNKz4tV4MY
rR5lem4R7cHJI0+NyVFnfUaBvQ3n6uAF9oVgMJAq8D1rlBlRoK9jRTvGdfdcoDdoOObJanbusJ/i
fmsJp0o9QLNjI47Z55XyU3CApMt/C8zp6gC6J+ZQZ+OHynyPnmwjJ0LXMP05t3+9oABUrvy4+nvU
QEksyBXypiveDraUEVswpt6yPSuEuLq5enWa5Mn+1wCnpstxuZb+aGSvvhSN86rkKxpSivDiJZCE
hy6zL24Y0kLqH+7/b4aijMjit3PLb4W6EV/juubBhp12n0qsjDM212MoNnK7I3+pfL3yNXrwKPTM
OuZAGrx4S5q9f/9+eW2nwPvt6YUG5mcwEEPkrOV3kUzmo3y/UT27X6vaHra9R2KZaz22jk2rN7p/
PuQ0PQwdjbTgaPBcNpzUnfTf/0sfdSW49jyx8y4biuv9krDYy9susnHpDtbjGDDylOJUNZHvTcz8
vHKHqyP/1ruepBJKyOb2/moBrPpy5bmPp4B1Vfe6R7nJy6R3XC5WAzSUjsqdre/o/bPOJbmf9+Of
/KIGQoLR269yyawrFrSxvqQcghhFcjzed3HZeLIplnTy5CJnYZ0jVEuDzuvil/to99z0cn8Gg7y+
TP323/LRjDcRMkIJN4wKeyM/nrro0MH1kg/4ZIybaEoPQcuPvU+PDseRzN6knr6X/5ZP+8BJ05H8
HtpfuvA2SedC7h6vDFBfbnaaVP0sM/SZbDVYD7LCeWkrH0X5xjFGKPy8W/k2ctP76TKY4pO9cR9G
JfnVKp1X0P2JKffjWPtK2yPEEV/e2LDcIYf7lM+BfCbk36rWfMtXwKDPeCSG+UPeFTn+7rdgrodr
4CgcCe2tgQlrKr1/I1GOJDluqsT40uujXPd1j7mKYJX3vqB73vF2uaJyPYOr6ENXv78VVnC5HzBH
sffmBv0ouylmD/m3Xuvr1CvYd1PDYEsvSs71FB5S4mUC0/Jh/923+QTb7On+rVtAHEGnH11WusEZ
rnoTcqodaD+wTOjJb1muAzc5CltZyf2QHC/38c+1maNkr5DpIUedvE52SQmL/+TXaLZ6pk2BiptJ
KdLYXVSxT5P5UcHRF1dsn8v0LFdPuSmU+/oiHXeU43aq6K7y7C1XWFk46ZcEQ13l/Dg13rZn0y2n
Vrnh7uO9HjkXOesCPPlJPNVXBwh2vTjKmgU+lgNJhZsoCdlu/KuDyB/YNATKoTjKmQkaId7gAt83
VrE1Qy2E5c8mWOncV5PRjkR4a5BRLJ+E+0FIu5ZT91527QG++jbsOK+zhsrJQE5sTmI80TvmgYnJ
wPyyu8ovOL/RfmFOab6CcZ2xMgdKzuxFspky4ZWPlgPVv5ZFuaQSSGSDT6j0cuo8EqGGUwbDTPFQ
MqWgOgNgVwZVj6miv+lQwJM/xR6HY2tBQ2UhVR334jCVREbzrmq+nAsJzrwqarIatfZBzj6WsD/j
5H+oO48k55ksy64IaQAcckqCMsgQDMmYwEJCK4fGbnotvbE+Hll/VZm1WZvVsAf55R+KAnS4eO/e
c+/UyxqoIoZUFy2TKxFGxKf5FzXZq4nIbqfbGTC9msw0PdyMdnhUk9tUNj9okC4gP6i/M12O0a9a
Hls/fPGHlyFmnmI89whPBt14i6rnHglhlGb3ecvkwV+ojbxVFCgW/Ue1Kf6blhaWPY0kCqN0L+qw
id6fi0mdlOg1tlWPf8d0dXjXfDjYtJjVNo0Nx2fH97ygYnJSx/3MmL4HiL/hrOM3oQFAbYOd4t9x
pkzH7ZzDxudEpj7aOWs/gbNBoP9IKmQyI6y8UmwEsW+aN71Qo+slJT6PcG7dIStJHNR88s+8gpHq
QTMqGg3UJ5hvGsPheho3utFt1Gg35+gzdrn83J3lWB9BY76rrbj6fx5aPQNamO0gnWCpOxoXlPX0
7jIAlJAFVVGPxZSHTX2xhxO1VWUQd2SdYGxi5Fpnvn+TDf7P32SB1OeUtDGibAA3TCh/U44mPjpB
oWpK3htQ0gwvtVCPrvfJpo92fXVWK4yvCsnm8F1b+iehXpptXdWnX2feqbYzmo7z98gekvF1Q+35
p2WFztniOaL9ygPMZ/XRdmKIzl639Vg/a46OzIjq1xKKP9W8W6TxseT6qz7t1EK75Gze1Ws0dLkr
MqLwmCrUKUydZtUCVyXuyoc75PNzdRRT64y6w/K2fRxzpaH/9xSkbsi01r4hZKtVSX2gf9diSJdA
c/KzOTtfauumPh+fkICleleVWDQqX3POIGm/gRkR4RJ/4yVjO0ZmBwrLHdhZNkb9bxpRNY/vSZvi
zmD/qjbUY2ECVfJ2quxNx+krn8pPNLFfRuQEkAjPdOF25jIfOtZan4GuudN3l+760KITJn7VlxDl
fkO3fpip4rkMb2S2jyHiAtU7oA1MSAyCjki/V0+hivKqgJ/pp35uXtQ+OWLpWmzvC/Enx6HurF6Z
2iM7JbOas4uH8lpRvqf4eY8Q7dNnCXJYgqbCDLIGkDqDYBTtu83HozdIgOv5fmgzFt5+r54R3NSv
6jYUsa/q+eq84OfVj8646RknRdXfi+xr7G70ASpQcoW36fkX9TpVtU8Y7QsmTvVAZBv/9uyNYmB2
6XQ1WCCHyn9btP3I3KAqhq5IX03rLol5Q3w5xPNfrwTE2tUSh3Hva+aX+l31wKQAXxXeTJURYSJW
S7jPLXer3plqSlQcadRrsP3kECbN3/cXl8WXcUyn6cF3WPfmX4+Winonc+x8KqqRas3kufg21P0b
v052fFPUOVm6wzexQp+Sa+To3a3twUys6NKab05P7WDAMse0xMeuKptuWL/V3qlgzNfG/AHn5UbM
/qYN2V6X2pe64NaIcUEjuIDJU/2JPp1gA7z+oY68zroN6capEROxlKjXpLMVdYA9xWH49Pd1V1/D
+TJT8tDs+JGMulXL2FcwK5ddfcGIwji3Lp30QX1f/Umqygm+ax7s0N+mPumZQrD8KwCnKtBx90E0
BhbwrT4YjAKf/uh9pfXHFE/P6krqrntqUztQF1y9hcz3nprpJyv+/ZtyEd+EOtz52A5V0wlFIMTl
eqM+J9T/v+qdqkfWy+J2RJbZt5z6cKnxbRrCnN35XDWLqozu3JXE2pYexRhQ4QUxRnAGSEv498Xt
svbeKRtcZVw1XoputQfCUPdqZKlPEO0mS2F3g3P1qrpZckK2UX76jOClpe7QU8AZ9EAO9Wmqlg+z
zj8pybMNPBhCXNUxEhnyByvM45gUVJCZBtQW9O+waWT6x4wK/Ri2Yp18h0aMSCL9UTUuVT+U/1FT
RHwRtKd6KU4JZ3R1iPxnT0pG7Y7kpONAaN0/e1VtghgWzjv11Gp0Wp7+KUR9l2rzGg/AdeYW7xnR
4ORf3PZ5SDlPEJpN2cn4rsptIet3VTJX3/fGdovh/aC6a6ryk0zjBzrjVdUOxPnkqmRBr4PbDjp9
At5mABDHZgCrxYf6deqiV2vfuvoXMtyrmkaSJL2tM0k7nL5Bz53DzBjfQAr6FfbMKj+8p+N0EJqG
X7z6HNi0Ib1KPijbGrybiXepujeLE9/XKHH+2a2HIUfrojm1aNvs6K/ITwP8N1VchJ5liWLIw999
vJBO0b+pAZezwZY01CXMWTWXqO9pg85s5AXS5cTJDmOss11ijHt1P6kZWLGpYGAQktzdZdyLc8E2
tioJq4biy4BWo1QNbDccTnOsBUQLvEwZO+T5W813NdQl/IvfNXs6982iLaW+awNTQjJBeOvD8Kxm
DTVtEtjxGXGe5An/pqOwvdTIl9RwV19Dgfyeovk1G+7VCF3a6mPcq2f+4/+pQazmFd0o33PgbM2w
F7hP1AVQL0XVUVSnVWTYa1PvURsFeCTjA9zQuyQBc6yGi7oi1iwu/vSUqVuNtVjXL3Y5vahnUY+U
cv3U5O/VxW2IiSG5++cn6hWp3zAEMJn5hsRT4O7e15ilW1MUAHj+fZGcOD0LYmXVqFBL4eyY3w2g
VV1/Vxfqr14zmG8jwmDmBtsJn1kR/pB2EmEP0Pnd35wRnQy9fVF1J8kKpcZph6eotb9nIrnUEqwi
Gz7UDaduh0iY39G6EcvBTDLCwMMv1emQ66mP3gm3NcJ31cP+63oguryEPpyj8NOZ7Rc17BzytLU8
foj5bx0YcQWDXBX01c/U99qYo/+vOhM4kkA0bXhWt2lpW5+Y6d6aHsPVv3vKXr38znX8ORflQzq5
q6oBXly/qN9WJ9K/OaLTN1ajXe2JTTL1Kt/TsbSFO3Vd1JUewvhLPuPX/Cib5jEmVdYzs8+QAiTN
a8SdC1ImFqwxDohCOffWdIF1BKcBOyIJeNGin8LkAeQDxWIODbbxHUfaQ07uKBtdtQiUihLaaOkp
YZGoywu39q+SGKjJP2Nh8b2XnP2UmRkff2A5HvHbkMW2gIyhfi9j+w25eqPhFJkFfaiiDHpVbmbH
on4+G+YNqnc0+Jzb1IOqB4Ap9zZU20aVjtiqNOy2OH5e/IY6OJQ+35GrscEtGWU3Vlt9oqTa1KF/
E7FJ96f4ZSm9H73uvoi4pgWMNKCpXw2HfKnlA/cj2ormioPhwUpRn7DJxSr9Sfrnh5ycTd+n0FJp
rdUVZULi2wld7UFBKoaZ+nrSKWhi0cyZSjkjQxTh1J09eVOmruU3oSO0xfhmYdW0PV6kKlHUjvzC
icQZjFOUNT+rD0e9hjDDyd8Oh79fyjj+dlN7ceyeqDaOLvwSh7OrO02AWLNHg66iujzqmuGxKlwm
artKX2Oqj5xC5FJtWTePXQWfMgXmrJ7YttonpB6rmPNGohDUS5JeWlJDw26+UU+g3v00JQ9ugvGJ
V6heqb1wwfqC7m2Mvp55lzCbL31oD3bR7kkD/nG6+qtiW+yZ0SnSEcvzvtVajBCaFc3uDpiB936u
f6g6cm7T/aL1OOA60iNt1VJwUTP8v29C740J/W92VjdsT4EGEcCoLS9ql6kmfuq5JwtTlfpvtRap
e9vFsdrrzT0S7SwJ/8QlY+beKf5/VbO345kib3xSLXrwxB/uQFStHR1VzyhCfYVoqfhUd6opz7hJ
V4SJSOdeC7CGZ0xKi7aLcnMPjsQ5R2R9rsNmea6xN/MSTJQrmb4tM5zSjUVOXYp8YeJI5WbiUZcz
wVJVhz548u+dWbyAASeL0uFNAqLsMiKBMumczdxwALoYLsqh7gvnIn3wLhuCKebK+Nopcuej00LF
bCe41dIg5jpTbGCb7c8Ea5S8EYEKcB7XTqFRBXW1Na49ZdCZNukyuWvTwa6j6GzGSFQ1XRTFlonu
B0IdfHcmTwwoW+tChmkd8qTJIVj3DY54+Js9HMbxaA6oAxMIgTC85E4j1mZTejb2lFDJKHDEenjy
Ok8ZTyZ86GKI1yif1l6jyDj+i6eBqx/r+DWfcPYuGGWItpopH1Tfrh3eo8vJgroKd9bM1tLKbbnm
Mr6UOjR+cqFcrABssebsWsnhCZc35gQ/BdEgm0B3iUBPZK4kmlj+TEoZ/jLfG1aA8HFY/f0Txx0i
uJB05GpuE0jTiHSGg4Xhxc8gR6CLfvS6xt74/swHvZTbXLuUjovXI5XplvFPsKn3EU0WCsdefIR6
85SYLll80nsoOvwxYwZ1KbHFgRzEU10wNq2oD7HPrzxyM9amlhuYiN+jeEBZizY3yOP4oSIfuc6M
49jb/cayjADmLuacMscJA11wjTllJH1F7koNb6Xtn2KY2pueYgldDnIM2onsoc4JTA/7I+m6drhQ
M6/XiSHxLRga4PeaLAzSWF6F0A/YSxBU9v0UOBYvp8CO20wjW05JcIYBTXAGjw4qPnDquAp6DYis
bnZ7We6iIkYRpi0FIib4Wt7iDKhgB4mwO34Nu1yFVncTQLxVNTg4P9BTRzERlM0g7+K0Ui9BPzSt
q+0WUmMpyVYL0fOpoECeacbGL11CzARjF9lGXU2HbHE+wCay540zxVaKLoWtk0oQX7WwEgGC/s1o
Eexs2ICirGKVGtxtzXLRLVLJRSMPuh7j6YcZTwAyeR0oLdHUJIGkVbwF9LGOjMFfiUhinHCgpRJs
wWD1tfWYyMswEM7aOx3Jv3N107ochvOxN3bJ0q4a4+IvpEbHMQCyNhP7WY/FqrW5HjrZfuSP6iuH
rdduoKpAikm3y4V5Smx8hNTvEAA5bMQEGT4QWkjRpgdsZqZxYJJiKCTHiBSERWoMu5c8R2nswxQB
EkWAFhYkKLgxyIPcXeM5Xzatk9zamSXXXVJYoDvpF5CmGWpou2O9I0ljTl/KEZOIFWndphfFLTK/
EbMuzx4R8Xmj29A+9ekld6NdU+k+Yk/BKBvNp67Lk2DSlrdkYbdENlS/jjXjOezlE+maCeSIed/a
HkCYPrlaU3aswizH5IH7r0rkh5FiSXKJXCTGyxabUb9UMyJ1oynptYJ+mDBVxtYQaINL7GIT74hW
mNahEEeyGm0aP+ZnBIlBBS/Ha7BqHw65u4HLzwg6x9+kebDufXsCB6wAILYGeoGy7QdpqQEtpggR
nGmh6q8/Bo3tAFkym9hyQzyuRrOWeDNGs2eXABMWx6p4lE1WBTGpovQwq2crnnZhGCc7FfmSOgbt
nZifT6V+T49bBn+j3fVOhidvPc1FHlCTxpiZ4cYvtJe0x5oKvuGqtUDphrj7XHBWcKCjFdVG/bFC
NrsyO48bLrbPOmnYtAJoljJ+vBBJYobHbqXOgWx77I3R5/fTqEISp2IfJVpPA+E+nhzwpLI/TobJ
/UQTYtHY3qUOrBqzIXq2QdMe49K1XENAmecGggeyIsL46MySPf0M76Av5SU0sIQwjZvrQrIyd5lk
7zcA23Xj20zah8YNlZTZJg97GBk4DjY1M+nAXEwLlse6wV43WzSTOih5wO+fwaH/Fi7UHUyWX2E4
PA0kzBOkw0wWQlpajy5J0TXEMxoabNslRjkxW8eBeL+68ebtrM0jvjXvxZgAUgoUymFc4i1QEUde
NSEpJoQ7GQogYCBytAJf2xAlt5ZmghpuMFNzySZNN9apfW2SZNhaPscDac83RcRgXGQYZMpD07UX
8tL4cU2+e1qhMuBfACSRY8i9Xix39mQR55eyIrnFi1v3h0bXPCZibmdTr8+N75cBdwAGdLwu+Ulq
MoUIZ57iSbrbmezEwGqbFzO9arlO7geWWsJ7h8d6MIv93+qLw49cyenQjJ2zzn1v2vgZlvECu0nu
/+pWPxA2jvZ3TmdUy5riAua7LLMIt66R55M1QbxnoA+8jhxeIeJ3M/DxmwQWZHFpfrdjcpsZUlvl
A9anIsm/nRjVfJFjOx7CSx16+zSbCH22yvHGH0HMh2X645Q+7Q6OGNAsYBgzxRf5LcBzJMiE+S0Y
LsyEYw1onP1St9Dl6+IObOFNKirWNON+9OFRTy1GX85cYCWc8DGVwxHK5E9azVDVm4SGbCK1rXQS
mEDd+JDk2hWUz/1Im5zw24Gkm3ljWvW2nZfyNmyzo1FCZjRJBcojq9kBMQXP2mOEzdhVml1znIGo
BzhVWqDCTPirtCj3s9l/GY1NP4pwn7Y6RIK2oHTIGq7xfDZCXPoQ74Snc2DoNVJQkLmTPmnsTbCL
pY5jdWmp1hJvrG+cknuGSG7aHvQiFk3tizyDmlryjLa/11XGUUEDZTTOkr5VkE72JUGxolGm7so3
ade/faKR55Tq26a0aRm4TOk6hLF5Bl8nQ/8jSfHnVekJTKtxTPXky6QbLyc070xNSGq1FDcdEsmR
y2vBzVj39CRXRv1HmAfxHSI5bqnmsZk6lvD2OD1oDyVC/ZteCLK+o8ikSYI2vBE+21DZPlsaqoTc
laxKnvlZ06BZeRFBPzSPhlVmKMnClGa37tKwpYu8Mqg8ZVRdFu/ErLCxs4JNQASgGALGrrYrYr+M
Gy/V3V3pqIZHHx0XqLL43saerYEcVgk7y8k1kKqF+ql2ESApbgxm+pLlfUQDJ5PXbCzvhIye0jwy
TkMavcS182PaUtyGEk9t0x6dYsz32Ml9ADWk4xACnCUIiHL57Y5MvHiNCOssK1rFsUQfb5k9SAbk
wEm/tZqZkLc6eoIfbdyYQDw48HQziY4cmUkdCOtsQ0mEkJGmcL6YkR9SIGfHRL8ACxGrhFPF3KVI
TrIgBWl2jRcKrO6QszdonRN55IS7ChsWRd1vCe3M9m4FqUzykVPvrYoDjrxoHVtiXcWa/EoKWFrs
In8gbdT3RVvcOprmfWbKlmExvz44g98cE8dGoqt1zcYADRDAxnbZ9SXdDuTTbU0sIIl5BIuQsfEy
0fxfEIJ8tI3VrAbXqs8DU07b1P2tKOunsC1ttDOgo/sJiGg6E0sSwXdfFfZSQutJcQqkmn/+r39I
IeHzXZJlm0WtuEzE61pM3msi9BSiVdyTdNjdWp2Pm4pEcsOPxLOjvoLX8++vCivU75HpCNSqK7Lb
xUmjTvwsZxOkSFdrKrj0CUhoCSR6JMEgBWMNDG/a1pi6wMb4FcEkCBHN9PV/jmI8J18SKMVv9/8B
ixFAuDBd8f+iMa5/PuT//l//Hcb4n3/0HzhG4f7LtFzL9Dz8NZbpOzC6/6EEG/+iOm05vgNV2jcN
D7z3P5Rg81+uC5wcLYpjk+nH//6LEuz+y3OEC/HbcYXlUK60/idERtP6vxDXcPt03RWObWHgNUyh
ENj/DXEt8MVGzDnlytQERSsjXFk2p90lxMbv1km4jh1xQwHrlSpyFPgLLN2FhWVMhQhCAVnASHpK
Fie2zWob062dbOIkI0SxMm0hVx2Dy3bxRet+HojBp2DS4bPBTeOBV6iSbaodpya74QZ+GNp63PiD
AMRrO/dLeJSFd87l8Nx0LQr6Yo+z7873Ae5alOjyklS5OpQ/E1lqAwFjZA3Pm7iDjmG45Z3utnXA
jv1TuuQA2yWLXOiMqxxkHkpm1K5D92gXboZipvhoZ3/vWbxCrTaoaBWrskoImIQeuCpEGTgcbYws
e4NcN2LXY0OWWvl3sdD1iu3mgbRkazeXKjbL5IAYpd4TGoGf1rHdtV6bbTA5X0Ik2Lra/NYy6jEw
pEt+9pTuoj4GF0Fi5LrOh21iTWB+MGZNHiFqy1LXwTs7DkTnBuRh8ELvmgW6rea4Ek4UGP7mXU/P
ApEap5kQQTzXKwjlnQq0LOFTdNq6mt+bvTtHayuB2GYU1CI7geO/qkAtQC9eC+VLjiVn0H78zVvU
4rm4F1HJjMEaHIjSuJKESLxCg9kO4+NNMrkoT2FWrYZSvDVmz0HQIQui5jVizTKCufF3BPs9hV13
z4TEkzWI59IBJ+TMjyuL3J+wa2mXl2OQCY18c8zkBCxWDoZq2jg1oQnWpnexVM89hydLsH3Pi+7F
CtEPwI5qA5tzgJdDDnMKsXNss1ybCdqIIY5fpOT9VVO/4R6r1sXMA8R9dLPYgnII0dHkz2orVPVO
QKRLFYC9b9VOc5uaY7POmvkVMlDD0Q83mj2It2RYZkh58TWUDPxFGNZqLAdkrZzYw5q9YFNVZz2i
KFDOVKcrXxUhD53rh6QckgyKA/6+MxY3yDWC5GozRhLQjkFVFI9hi4U6zwoc+sN4Du35Vqi0I2lh
qOOt4i/+nML+UhDPRwZiQN5Uw5Ic1y50y440TBNqo17QBCRPlBKDgQu7YVi03viLI9SFpcbOvTWa
fV4WV3exQYZIPKaDz1mNZXA9tqfFLbKgSaPXLK4p20X6qegoi4URw3Ye44isFsw2yfLQzNFh1MXt
wDFQ6VmngOtxmdkgcVz/ySWhNGYmni0LdlSvxmaG2X8cxDVUJ2ovhGtp9Xz6kfNYwEdf9wN7GCBV
p3GBk2JG0VHVhaj1cG10ouCMYqQBzybQ9Bcc4mZ0kfgAnRKFY2nAtO5E+mTm43lalkPWMMgQicAd
xijZaowbkwpjEM1n/DQa10mn3Vd9Svg/VF0aEKn8QWXCCgKFc1eNotrgW90T4sCORdI1b6ipLOOt
cLjhOf4BKFqKd8cDWfT3p16OR5ku+t24NKRRi4prSsJvhYuq07nCsYe2Shbta2yh8cgNa1tMnBjj
VF196UxUosWd5dNTdkuoKw0P4lOv7WegDdnIfdY0N4BgAImTU72XWvvApHtwpfL9k/dt6CqLxmY3
TvCMNpB0YhfhIdW6blXWQMHTCARtlhuXxPE++xbof2TXHMVyYEdmXa2dHv+1jLR7FAwUtPoaIg+E
mxqtRx3UHu6YkegGjMbHMYVa5E42XiOrvU04jYCSMZ7NegY7mZMkPGnOHUx2M7AJYANDF+/iqNjq
Q0ONx1+mAIcqGhbeZDdThOiYVXxzhixaSaa8MF9HM3OMJomt7BiQqNeWuaoDsFQ9fHOqQ6NkxXH5
tMA2RDoAx7SIkiCLwlVpLr+wMp2gMAew4Bk9FDi8gxtTBfKgTowNqbVa/bSw4SR1lg+FeNyAjC7g
EHb8VjtusxazG/imPQNJ4dRGvDquheklSWjMeDlKatqBa9s2UXiSlcfNtOaVTEEmvechpKbWVxRr
wiS8pzHBCZ/rN2fJxaVr64Q4fsYGdCcbR2ZjCrBWhpkvSuzA7yEcTiV5XPYXZxeukXp1maXDRagT
vLEMkhZEGGFSSE+ArmiTDlzJLDlU16onRi2goXKjnSE2b2g/8BoiLlOhO8l6mcVxLLhesKA2OWWI
NTUd2H+jebGG/D7tpr2BGIUcAEoseToDHnA4dzX2wQ8nqmWmupMGvPsyie/I8lEH8YL6CmnoeKUB
cbTkROt8up6nr1ovAS6/eG0wEupnhZwFSs4WJJkrwNAEyNahAljfFQQUto0TrgzCEYLFHmtqyebe
Hnmn5vi8hC2pwk0BunnCqyyoyLOlwjOUFFczrc/C5S7MkS2uIRM/h9J+7wCUamyyA7pdNRykhrQP
OlNC3XocpaLO204VBHeWvDag+HNtMGevHPoz+KEI+BHtfOuKHvYkAYBxTfl76u+WhjcCuZDJMZs3
dgk3s7enQ91yoDFMqueJ4y8rIxEPttY/QPIiL5m09C6rQWtZ58wbmKzUIsg6QhfSzDZVzoA1647c
d/KeE+qW9HaooeZQgZZE32ulJykgrJxZDfA2o4HAUZWZAj+0Y18jzsF05XA2L2K7cH9RsW0GyJl0
nHLN+/Ej4KHxdRwc6P5FcogmIZlSKdJkowDNIc01CUfLOgXTUik77Tx118blhWGpRw4P4aaumNt0
pIGrCUxQ15nESpr5OgEhE7iQ71ZuyESlFvUcWPSqGYqDG5NTqOZPRwfBoun5xmgJ+/77VuorM+Fp
odFqj0xzfhzd/k2IrikCvwWpkqYSTpVRbmj3YncmnXMpuC0bzoWETifsdNQNH3foFhdEwALCHjuZ
v5ECFgSRlMvMqJ7dRU+wrqliF5ThfcvHzY14bR0WA9RBxkFp8/kVs7MzemA51ugxRc+wYm01uvzh
mBp9sq4IljXagdO+mplnVf0UEpA1iLxpTsa1W/JxterTGfqR9KcmMBZCkZ2q/umZI+gUvQDvNagR
4wWfk1cSiZ+4o2VgOoYZnMdCGyDO2kerg1yHyUiuda735HEGB+Lf7jKTg77Zf1D5tw5dLo9xNrSU
aFh33TZrKacxcGpL1nscTe3DvNg/VhVf7Bbq2Ky+07YIUklp+GnauQggj4abxqqyByiY2UNNh4t1
lMSxmDerrLDGQfiLdV8DNzvofc07tq33ehtZS3Vo8fazb449tz4UKTsgMWTOZsQNTD0XdWzYQ06d
ejpRBvqW/WDMeJmpIS5x85nqDe0PHRQYHt9tk3Y2RtaRx6dMvZE++AtLutj59Rb2p9vu6F5ZB4ka
PW0bSaU8STYVmsA0AyhdKPRHN9QIoqB/Gg2lfXhH+Jp4ABs8vtBhBgyLzaSWsKNJKbreSv08Ut+/
7ZMSc5YJrLGbvZcx85f7oSpusV63e2Pup30yp8Z+HLMOxlefBJU2zU9a5sl1kvrdtiN9b9POipnn
z+beKCnn2npKru3kiueuYFVN2W33jWOdkZkkp9HjkZhgb4Q+4jrL4vSQDZz45ePMrb+x4GlRjwza
tvMCb8KJamQOLUO9oXbYHIe2v+o1lRuo+OmahLju5Jb62YZBt8nwFm1B4A472i/DYQ6977Lu4HEY
NB0HeJrvUxft55hCZu1Fzk1ROr81gGJHDsNn/MhBPtSm7FLRDl4cUpAB8LoP6ZB96Q71M9MZrUvY
QscODat41OKr23QG7KpSu4ycHTYwSfO7ztqnHXVjI8rQFFb7IaTLlDuusTfIvryZ9PRmzAaDPZQM
nwyIdNBz8+xJ0fjynD5cbbvhJzl1AETy9KaJCFpuBcTszIiMc5Pqw8ZybRSxi3mZjKnb5EZlUqOU
d1WWps9TprVYvFaj0KoLKUrO1mvg8uARbgLRWcmbxT3l2eapgpnyiD622/a0bA/kud7Nsa4/YNLA
nyijZ5gczBfV1O0K/yRlnj1SQ16l0tP3xNznm4itF+QhisnZeNT16A5yZ3KcWsG9LyEzGzORTGre
h61XygcG4b2GRm1nEouM5SxpDPsmrXJSSadY34VO5h11Mforqxz2Ot3MvTWGxkHPQKxZQg+0WDZH
0mbrjadXT7FHtXXwEu9OEXTAZTuEnwztJjaleYTbvKWuJrbM3NpButGIYhRMuecY9S5zLH9DTDAd
GwPCoO+SNjL2kPri3ncOZGZHBxpju8EFOqPlmcaRJoc3VGbGuu0ze1ek4UWCgNkJ4r9Y9LVxTzXJ
Vrf8DfLX+oTlTd/aFGv1uraOLj0hTB7lnebl4nYanJ0/Vt9zG0V7RMUHcyGM3KjICl9mIp/L8gUY
46pUaMEltqdHH6eZHP0R7kTdvk4NQLXUtL9Ksun2uPGSrWZxbuUFnCN8h9t59MIDfWsLbN28HYVc
npYifs58i2wTtwHAjYFoQy6CqVftZpCk4zIdXCwtGo8S8yI36TBtIr1+E1G9SbuxPFWTj2BzAsDh
ZcsuorvZi3LcpP5Cl93FnJCLRtuZXc5y3Tg3cUwRV4+it9gY5uMw+q8ZrKnD1IAMWuZTjD5+KTQX
cE7TBNrcHR13o2tzCeGQ0/JShXvDZ6ZKK93cDEtKyHcT0JRGQkHV9UQBckvDPmPweR92OrxaTcnu
FL73NpLQY1189YCal/kJG8U36sdVnSTiEZq5ITN5HuEWsNtuevyHOUVy5jPNIg82Qww3NQBkEwdI
W80yvpf1RN+zFNmRuzsOam16SIwqeWYcfIRxDR5NEqQBffyuiX5yjR4czJ/5XS5TA3sGmUE4MpY9
WeeXtA/vIJ7c04aZd3kuuX+j+jVPx26nuT4ndk/495w59hHby4Mfd3s/89tjL9gnjXECC3upbjRE
8bUwWQY72s0TL33I3PTc11N6nv3xILLJugstd9dMzRk0Md2UOaQLWFrxush0/d5OW4pLHr3Iuk5O
dUk1II3S69QsNxJBEHyaM1lGvdvxl/Www27QfDWo8/NSjGfuKnPjL9XLBM7/Wmj9MTa5b/phiM6m
5gPJsfRLI+AHZTvGrdgME5Xlpqkknan+m/k5hXbd9/uZakIvomWP8LbdIoigaQfgiqZH591GT4Bc
tGMZZ0jfEnbpNgv1NvMA4w/6SMcqNj+EzNxjn1Nnm8YY8JhexTcejPqbghPWetCWdm160efQu+Ju
xkCQ1qAzOCgsbRj0s+ccXbP50Zb66qGHfVugpwIRtQ+LSe/YIt5j3dr+uOrHsTswVj9AEeaApMr7
gnEST+mhLLESkCbgn6uQWHZQEEczxgq5SsPwPWE3vh97QrRIPJgwBVteEHo0CWvMSGc+inwX5t6P
4RbsYv0QEWeuUzhLdghml7Nvl+1jz8pApDL3CgpTCfZ4DdewoAVYrcyUPCWth8BjynadRWgQ7IZ2
u27UPdAwTld0zRpBx6x5xA/DhU6dD4wQRcc8B4jNoaFI5aRx8izwWSIrKzSP+jIqxRKRWjBkSeU4
p0WxC1u1h2316DhmNvNk2t1oJbESaGjowBXs7nQa3Zm0rF9KC4dE5NYtksRqXcbMXhqFLiQzjH7d
IXGMGRW+4rSbKnskw2x68vORGk/x1vjtlt2RD3sseVm0VwWlcGf/QbINVwInpQ+ujOgPUqJMSzFV
E7pI8Mof/pENS0AqSmBcZuEGm9NBWdu4/X9bgGd6K+8tz7465Xg3Er+mvKRMEv/pfSrBznYOJvvi
s2XnShzNbV8Oz0qT9UfbcBGk6sO74vPoYXnnlslaff9PAavsnJl5r+ShMdu0xkguSojrLPan3Vs/
LSmSSWjsbdPl+IBXRyniJm3XV9mVXeHPkJpM9hx3FJ/8P1R5QuEcdH8HwnCtzL5xOrFgVXe9FZ+U
0dkE0xLqxZ+meqLz7f8f7s5kN3Jk27L/UnMmjL1xUIPyht5Jri4UUsSEkBQS+763r3/LlDeBWw+o
Au6wapBAItS500mzY+fsvXbGwR+h5bcfQ2d3G4t8oA3OCR/EEFLTb52s1uDO7bNZfHQHisY3rZmO
O86EZp9/aimy1nTHjaDU7x6S7rOJw/zP6o7Xb1m3/v2+XHcY9m+1g0xfwt6BWRA7M8Vmcv32GXlG
+e6I6aFAkEmTDFjYMr19e4hyiUVY+/NINcABVlv3HcJdG6NEAYml+uCOf0ddy1yzGB6D5IuG8mUE
969lsDOybP3dA+wv6eNQsRBbRhyYipe52WsXxIhQ1B9sTIV4fFHpd/245447T01wS4oF1O2/LQVa
BKwNGTD3PsQlK+yPLy3s1tcIZzXMbKwc5qsooif9T39LUXmPWrnZO827Vnriw7mg8wEkh6LTXy4K
9LJ+QdoMvuZERNbEM/BSLNF8aDeDmVd//ug7ohcDugER/iPiD3C9UTQhUofr5jfOA6i5JzXmoYpf
9F/XVpEsIDxw2Wp9s8ZGBeiatUe8jrOdrMyrJpxoqaGWueubUwOxSDL6LZqdlrJPjYII+rcnRqvm
9W1gsevCKgzdNAD6hZIzkj/s+En/5LftA+ETu9wPYfa/cR5oA4J+LfrC1HV3XFI0GrV38dS0k1qg
zE2lv8bxHMk5Qj991fhPv2AtHR+RjBeofxoo7XaDvSUzIW3Nb/pnlzo4Bj2BvzxJjMZhuCEdB3d3
k8Lf0u9G64KVRPDixfd2nV7qGqiVxy3i49bhDv5MQE37/R/2u50LBEdLo/Vt+pbJLmzK+az96whr
36H4frqr+2BDaPcr9Mr827cgGcbRI6PZrTki8USw7XQopVEpBCK4VRAGprn+1P77p25ZMQb0H9oF
Qcojm9Pv2TI+tLJaK5lzdz3ZSLiVGz/+8yrarDgNmXMIRnNvoy3Ql8XiI+VSvdvt8isnZmKtFBDp
gSqZL6aiu5NDAZ+Cj0XfldqKE/k8xTHix1z+7hf1rJ1FVgTSmXpPY85Si25RQi9iCuSd/qL+ILWJ
KEjATXSo8LWRQN8f07J8WKsZBn+baSLMAFp3r2/djLuT/erKhH0/FugdRHHSr+ifZSOqYdjU4ndL
X5Hbh8CcGtMbvqiPcgl+afwZaX6XOKv22iakv4WBbWgP666guaQNK/peCBaaxbb/CDwcyZ73rlc2
iFhXFBHI6xwMX/zFePyyzKsqghfMXBQLOKxn+drTH4vxeWk+WVZOb8UQv1je4+ziiGKJLJJje9KL
0jePRqtltXFV3wqdJnjOMJ34NwlP3yyJjWQ/SfltBbo3GVSPWsFuKev7j0X2EiJXIIia94ahLZXy
2Zqv+hbVz5/+ZFTDY4vBgdCkH9+fBuY+rkg18iimE9j2n9+fnzDfRtyB+kbHlYM8cbjo79Y/bebj
czrJq9u9BePyTITDWwZxol+Ld8dD1av/B0IimvKtlsp/i4pNRQHCtr0K9fDNedBei2oyLg2T9u89
qq4o1uNLljzJOPihF9gVOateMfRzDQjg28exdvlNw2RH8070XVHX1SejvALvPTuAvncXKO2zetEc
CILUvlXPKp7elDh1hoATvIRkihHPU77rHVZ7BPSFLiljPJkdqQr+aAvL94sGwcJBybjVr0+/CLeq
P50oONAdPA6sEPpx0FtUI9WrakJdLMXxTZWYd3rl1Xcg4/Xv7yhZc4gF/V5fyq68b+tquxqKJJDx
+9/EkDxn6ae+wvrH9JKkPwVaRE+TTqDwx0sFOkv/Or3R6E2lyegc1q+10R2yAJsJi49eWpdpOvpW
cVh5vPUCBMgXSEK2X/rmRi9QtsCvwmM/IbU0zG9Xkd1zvhgCiAMDLbRX4ln+aJG3Fn6nKUbn5l1f
adS+77WdnP0mCrVVSS+dPpuafp3IW7J0/aH3OP1aZvohMEQBeEq0IMm5F95DwUL47R0ahj9KNM+U
mWpQb3OrKXDN9LYYpGfa5f6fu9vx4j/6mSnVEw2Hn/oB0Dd6X44w98T349TUh04Mv/Qn7UqcWRRQ
g2zerFB/s8bBFcU5iKZv3pG2lqdj+Tn3MZgQpo8Km04Norn+0AZxDTiKkvJ9staDUa+Ij9R2IYaJ
pCO7eswUA9iyJYVwMSf6CDM15hBd4OMCyHWYIrhEvtxKR35OLWWIGsRDX3kwC5PbwnQxwo/rTe3z
cgkt4i9HzhHLxCtKGzB8bsRgFoQy2nAQfqp6GqwxviuSH/B2ymMZL5BP9Mk08rsQtePBqOproDs4
QzEv+5p4vTAlBYijq7HvGEad4FciwzGlFVodLm6RBV+tO864MeZ93QoSvKI+4bSWDheJgnBT+9Np
4Zj4YPfDCJHUz29WXI/T/UKk2t5sWnNP78A9IFbwOai1zcFffZDs6QqPm8ltZ9TFrvNJqtvIeQg2
ip3qoNrlbrLiQ12p7DjlwZ8BPvI8RM2hKGc80NlHnyJ3RMaz7sWifpZ2LbazMYwHYY8hM3lnmfaB
E99bhYeaNXCube91u4k0WhRA5VeTFPhUpviHcGZNDacK0wThfMi3lnLindmLnukwcall6TJvRvYI
vHXTjVl86CgweuXc2EZ3LTjpIvYLwMFb6eOQzh6ULXxTQf2IoPUVj9B4aPoYR4ksfhJBQmRlgLJw
IdlgKJjrpFX+2+k5m7cuIxWANE8CExxDaCZ4cPsfM8lM1a7AteI3OMdNEGxmF0jHIDn4rkQczB37
X99mWPwmf+PpyXdeLmEC+5wluf5ERPm0tt6922G4UXk07Oa7LsWr7uPJseuVoCLb37YWgmyXBjYV
rXVofQdBgNVRXnH6I7+3ioxsY4/YtVOOXBvaLKduvmsss9vVs3HKDeQTnYN/xSMkLE5h3BsouC2i
r+rSzqnvKqAs7OECBTFRcOYTs090jckpCpxobyQ/wYKPWK+YLnszQgmdjDXgDdmOuPWAUcDdlgSG
qGo9DIaN26K/LISbo4glGD5F8qkU+qYUQjg2TvemYL6xt2rzM1/tW6dPr1lHH1WU0wvirD+W1xEc
686v5WwRHhgwae7s9SpdTJtRwNcYBzwWzfrWJLnLEKd+qJlpbayVc1RSFFiI3CfTp5PtRA32yA4B
sUBVL1Lk0n2hjuBEml1KQNZGIFUlffhNSDa10UAIli0TB3aHci1GyG+l8k+i50vLzBwTav7BJ+2Q
vlMd+qPPGHrIL8i4OAHqGWaWMuMV42GODxnhHTs/zhEMKJ3UFglGMWnCaCI40Yth1pARkSGr4qlb
+cmgVi+1jeAWfC/TvmLDlkC6kIoQwPM8iHzlr0NnN3U+30quWa/ife3jiLIl+cz6z6La6czTbAeC
fgv/MA7yBBXkq2waIo/59qlrnqHipug3eNerZKQIr+Du+7amO/plpOXFZagmBmbjC4JEZPtQ4CXn
Z1cP1TKY+sZi7xo/myD8B1dSwDnga7KWAd4YKcCdVcOx6KZqJNeQt98vp4zRL5IYlBHe3HCOI0hQ
imXdzow+5xlRRAQ1gpmGc3Vk8DTXPIs+6hWzwerhIuUxxERWONUGggkcoCS9DQgfMtD6MTOdzfdb
H5IGIgDT5WzE3KFWF5tHH+zcJzLG83MTPPoFiynjG4Y5DeMGbMwVDyuh1bF4kDMF6GQQLDJPWUHX
aJqJu7TDVkUfHW2jHXjz3ylus0NnNKSORq4i6sv4nAY8EIrcg2alZsvackvtYUDljh2+QJoASZmj
Paf7NgV16NyuTn1ZC9xRfXaetM68L6uzVVpLOJBYbcT9c2KlZ9esh4M3DWcEVkfCc4xrMarXXMkv
Wxn7Wc1Pec3MYyAlp11HJuvkrJ6bIa/DOljfpY/kk/hEdEzZrpT9r7lISHol6WuIcVPZ034MspLx
gn1KUsatzD/ugTtcCuwdadwdLLf+ma1zv/OlKg72yno/At491fhoWncheqde3Z1b0NciP5uNJPgK
FvOazx5CZd87ok0a3RLLjyR4nRzNJhPnPu7DFSj5sRLjw2S1xlG4KyGxAUzCoD4kA0qNRXgDR3oM
k+uMAScVAlcXUW9CPq1T/lUoF+X+mt65sdTdF4K76N+uS/xlMrK3sLQ+zAAkSte8z4ATHWrVUb+h
vkbstDVkhR0+8vpDy03gI28PsZNTmQijDjPI5aHb04qlBym3seMNz8EI23FufvXBeteSv3GjfnW2
8s9e96tSb5lqnLMs3BdLec5GlR1PyWSGUY1DL1ju7agbtp1b/moM2oBmg/PZ7ebQ0n3eCI6mGIcC
uRwp2oHDyjF4r7LPODl4voHgqN2uNmECUhlqqyZvDrOi+jNl9+MS0OF08MVTmaKYeolkc/VpnzLx
6XyMidUxYSq7V+bEjG22PBRVkFWIzPUUISYObKqzhdYXWD18tNukhJTfWjTJ/KPR+XpUioBlTNph
P3sl6hZnPc5SUpNK+7TmCwtmVhKG2TxjO34eMeQ0CTttGdFeE7l3uzjlS+M4kM9nWqFzWd4wwSfO
9afFRrkru+Q0xU2/CzIaErS+OyN5L33jJ7XLca0h1dd2QWrW8junOsBDFmFl4WZHzRxG48jbA89P
N6inQjIe8WU4jJcItA/UfjLV/WwgRSwc4uXotFoF4yTK+dDIAvNQ9XZzAKg5LtFRkJrEgkkCkEMH
3HVi5ib0EY2BczhRV+wy/p3rD8neGxr+JHJf2unJl8ARFLvqWnjjQ9X0zdHQuSFBnlzGvDsoO+tv
g1Qhw50v7H98oDSbXOOajbeZpeydHWM+KXmLfbLsBpa9IcWwkZr2z8Jyb6feuS9qbHNdZZ7yEV1a
VmYhY4BnZaTn/7+1uaYQqGX/zzHp/6t4i+u3/t+VuX//yD+yXPcvk8Giz0JimxTgNqHr/5Ll2hLF
rul6gWsG/yh2/5Hlkq1uuibRbza+QNOzTMLV+3ockv/5PwxT/IVM17QDOF/Ic13b/U9kuabp8BL+
PSidtYW/YwsfDI/joPTVQer/JstN3HwKTIGCjrwrFB/kZW4KnJd7C2wgAdmuiafVQVyffCLjqq5F
i5BiVJJ99YjHbn2tA5GdCDZNAdIT7DG/rgXT+dWVP1hOBII4Gykig83NLF7rdSR5FtcppeP6S9jG
pz+Sj1pNs9gwSy+utrH+JhT5vovi9dkY5o3Knks3mR4RJjBBFnTYp5EYh5QIiRWUM4KFR8FE7rbr
euSqsh45h3SbpZv9m7kvYV4EDIfXHCZy3kvdlMF8o/fODn5x0KX+tpAE1OH62zP83AofyO0Y88ZX
pIyQeZZto5YlnFpmmFFzNjjUXmKbeQkWEWSyKzN2hkDb2HJfsyB+suBKsVUXX82IEhjgFG3udH71
c8e7wBtj0eX5vKE43NX0o3Zu3RgnZDMoadvMQma8LueECByZTdWtmXS/lP+R5wxt18Vbjon7NVZD
eaEoQchbkPxXLdE5S90AdtKf2Dwtq3SPySLzPTkcV2FVHwmJveRmEYoWd2LX2DRKaCnkIclgt5Xg
oa9ScZ9iFTs0OEurtCrP5kgM8NS7J8saGhqe/WMxyFt7av3HBr2vXhnfhGrH05Ck03Wa3R9L1f8I
ssUkMwjLo7CZ1y2JfcbVBD8k6B4LY10PZLVQ01mC1GyGpBwdSVtlIraSn4rezEmPi48sjrkAZytx
0vlXu35OnZMpxTlPPWS6jNP23Zo+OxZ2vM7iGliucWgdotLsYG23plPAmWjJezfQ5s2QJ2XOHZlx
A4y999s0l5RUiYRiIgG+2UzO4+SRq8AgkQiuwH3IPG7CvM6/aOzRllckbdOO2fdNfzt3cYAZW/Z0
0qkuHFsB7NV5OV3+sxzt0GQch6KDQEpF9lqWuc8J1jzmPVJuAE4VaMIZkvlOe5ni8o/b7eKY0ngZ
JMc5yS+csN1Uc90A7dbfVys07KjoYkq5s/T9vSMGFXqktdDxYdBt+/g2JZWocURGdNSyVNEQA6aa
9MuaU3pOQlCZfJmewSVF4K2tug5hVd6tSo0X6RBKlpungTPgnqMhOTGETDkxacl9wo5t5wFpkcra
DnbAUA4unpHPu+/XgDj6wZfxrxa3YBygImwNF10gM1CZ0rfuAmRyBadMfifq0IeyGVuthkD0zM63
QdXlDeuvul7KvWsbkPFN2rGet1HGW9Vz2/W1yxAzdzGn5fJP35Gl480FLboFFXLQw7AS/C7m8ogk
8vKdlJGtlO5dobOx9Jc7r7ZheYexpMTgtAAmDTAlzGeJF5qvD4KvKxkTJuX+VFR7YIWQ2QZTtjFQ
Wu6qAKGWY/+wnPHEpeagINM4ZH5wv0iXlmLqp7tWTxaliCChiepAG5KDakVyTlXj1xywPYm2+RJG
80rXh/SSqC4BBNgELRbVti4K9D5+TXCT945CHytTR+knoscsHtYN4mB/zyh621bQkq1gyk+uJPwo
xuXWT7TW0kR8kQiGXLGcyIUmnLFMMwahoCI8WUSXVgx72aOsI8w2uUky1W8I68v2fpszekMpZdTT
C9p0bu0KL1LZVDNaJRXBIKEWrEfBEYsWEBKkZZsrrtqcUpJN2SIP02rd+UkuDm6M4CEenBuZsrol
61rceM5+bbAOLNmYXgIiJKO459op3OlE6Tk7MYuzOwTWHiPxsLOpznJvvVflOIOGRg8IaIhiN1/W
I8vcY1DDnsOoSxOm/LTtOL41XTR27VLcIMfn02IBbT1ykIHwOAWOQaP2qDDFnZkur13ZvhcF9b45
vjux++RLYI1F7r8uxS0PkNz3sj8YqfODuD3UpSu2OHiJBql6RhUy+i62dilorcwkRQzcoUhDLmsn
jG0wkd7T8wEckCJDowl2mPH6TW+RSMq6ueUCIo3myL8ZiSV1Coyy1ZSyagl5bGa3pTW0H9Pu2YNd
d+1b6ACY3Nq5F4ckIF3b6jdFTRhRBZquNZGuWU1/I5GzI9z8yJI+veO2fegzJJYOW2gap+kPcnwv
HFkuTWcw/l5QQEcciY0mHfYRZg9O6u5ZwljcBMLeLxhHNr0/nEvJ3r0SYrSpAnGXtiTGgII19/Gv
hEPCdqztEpk28nc5ybDLG3PjLnF354KldplRINlCsGhgN5kK88EZuy40xCmvi+DgKayK9EWDLXa0
U2MyG5H48o/WgMEYUUgX2nrAzR7620976MTKYqeg6HVXEg2VNNJQCIORj/XLstYvLwvekCtsbAQP
zA3Xr8mzJzgJjRtCXkHcbqQ1fCPr0UzcjoUtaOkwQgLzsvmojAIRAVHe5H8xTEmKDsVZNzPfcj78
eSDB3Xfom5k64ajKmcATDwDhDHfk7JwSzjlG3/yxCgfHcLYcZ21OWgvGsplp0rGpXkpD8X7hqDPu
PwUjF2NNSSjVl94ejPNcUHCUrSRtZCS23JUIsKeAHvHD7MRHPrdTyZJwFBiZOtawTnbr3kgzzAJA
vzAsceaJTI7hvfeWCTPEvowdYx0vAflFOzSsHx3JzM4U3NhgNELDHuDXJu1G1AZZXKCb9qM/2eFU
4+M0acj5CFD2hURe0w7tye6Zxmb48nnoyR6qmSFb5YGFCHVawp/OUAPmudUToj0Rjocsh/AY2mIe
TynqTpuDMsKTQ/PVRVrkSUG5sUpWx8Z6ENngXGxkBS5M4j1+RanW4eR5HFZ8kqvDASr7rl4veNRe
/AlZW5V6D9VwnREmdVOd3psIQisL6V+Sj/GNNWHJL4mRYuEu54Mx/2F56g+Fl1GWgRWK54BGzaUQ
wjwZ7XAVzn3eBbDv0P2OzHTOsd9xJie3xxtmsTfQBbHB93u5tOXZ6OVzozyEUhknfksMl6q2dWY1
sdSdHCAqmT+Q18aoxo27QA7v/jQ8Vyl9GY6gw12VjsTK0yfbMO3V2lH1WEVa4GZ5EjqsPGQJfnjT
5HQHTOnRWuoB5TH1q6dUvMM7ReC3depL75k892VvmP6xGmY+TGbxjWl5IZnlD3VC0zhgVzl0gam2
7uBBf2TsGroDIdjJSMN/MOJzU5tbnSMoSpPYRctY90Nce2jCxEDlMfgnmn8HhXq36bj1W1pb9yux
gToweLGgosOWPrWS8BbpTQ+L7Q4H1PUqJjEM8yl6b0PFR6smodeii7cbTZ4l4aN26nrOmX0lrqvv
3eeV+ZL7NN6GnOhbxnSEQdspTdcfAa1fIgABStg0TSSgiW1bgtlQyPRKI8CdHnNKJm1+M9Mwz5O6
vVDG2bVCYm1VatejhWCa/RznJKCOHZF7Q8Stm8Wx2JRnKdn9iTPGpReXD+3gkoOtBT4ebfhr4/ZP
efPmDD0PZmKguxYZ3rjXyE70Tk40LsU8pRxSct7W1W+8GcbtGMrBYA+qxfMcRS/SsO5Tpw2ZBvqM
CbE+UZ7/SjEpYltjoi6X+lwL/3bxcQRVagWsismuoFi4ryu+KSfSedcSmSKN6WfhAcEwV3c9jiWO
CHt8K6KWpajqiec0uSpufvA8itte+KHCVbZZ/bLEdyB1seW/DWM5aPSBBoOkD24elLt5bJ68fGiO
PQCHDVr3+3LG8xy70Wls068VNWnlw92Zg8Pc+O+2FKjp7Owa6LETLDVUk3Tt6rE9+VjuXSciOSfx
COXyfiQ+2XEMhM6KjtbWbcv2VDSdpHyqf7Zx219Mt+xA02PJkLXxgKr1eRwmvj7nHmXJalJaxvJh
XCqM1Y3/TEEdoapqnL1hoLEiKHGnxExstqLhYzU4i4Iu7o/AgDGVt+mzKItxF8RecclcE6NDduyF
+GXHKTN0lYVzEDPAWPnoF5anwEcUOvikgTX9ZoF8wb072rjEq8XvtysjX7enjS78S3cVHiQtEtka
Rxa7xUxN8EPzeSLLIxmj8Swn+AyOZhXSX9cpmDdGV/2Me8mhguY5STr+AFUydthFgtR7XmcEExlq
4JZQ7V2ivP6IafzNGJWFpBCbFLyGwwJecFOLLg8bm9YfP0P8e0IKVh7/jubhFiBQjX0IxxyHnv2y
0jHMFGptBuSLqcaDk0Jn4Xte2nZQt0lqYzEkj96dHxtsXxzVf1s9Vseg41y3rkZ+ZGbU7EndZqv3
bzq1gp91KUc9mup3SxYc7azZdTPi4FxNtKVYbDbM9XCb8RtOWPjJNBzScdusB1qPhzm4NhwZ4KJ2
j6NP5rGVuYBlUz+cGZi4WZzs4zEzt0PMVtRrVo+0rTu8jxd31ZireCAflHftksbTVW1IEHGHgqfA
GkikUTwxE+6UJc9R6jAp87BSjVDWNmJYaa+1A6oXOd7OTWbv4oV1BJY8063KiKhUVhJJxXjCJzWf
AwNNX0eMZuOPwbHxEvzGLa/e7fCArMg63Nm/VB0kqNVhrDMPqbGzSTLCh4aLIIqBn8xQDkbP/plw
JDvMLWQsi/h3I+dsFy8u7idVOPus7O/NnkDGFu+cwN+3h45KtmawWazMO1laRjuhPWkXxUtniQth
IVeELdsE5lQ2VUOUHM0SsUBiENbCSF6Mv7MWXjSzxTBoPGbGg+rojrcpqhe5qwmTfmpN408KaP+j
bsSLN67+jyqq412k0quaSjA7PvERDKgIVsAD4LnnFDASo0lfT1AARRCz2KS4llJMMphN+ayZGHaB
MsFNRnloyVBqDj4fg3QX7g63fx6VS+JU4hWnfCnCiTKJdHvjLivY+HF0sgbvDPwwV6qzUwU2P0xd
8lCpc9Cf4ImE4VUHHDEsdwbftnDFzZJX15j7hNA4OBk7cof60xg1177PyOYd4H9yv+AUfMAeTHKX
XW+zwPHv/HIVO7/r8e9x6PA9dQKL+Ww7BPpxX28A6bWUkniyvEiek5JeL7FZiUGcB6ZgTgl4oIOi
T8IqtvfRBNtaVfVlHrpk10cM2QBHzIzkTkVdcHqNDGubQ1BmHHN27Ud3zFco+PJFLvZ8TiI2w1ln
+NLL3Zctsd1+wZ2ssnvbZmSCgDg+2s6ooycYXPPKPog0c8GaLukWySFuHic4TE2CyaegdT65OfY9
Mlxjs6VeDOqOflvxVRdVd4xa9jpndrAFZBgmQdUJxZY+ytAbcx60LOhChzOZ3cvbddAdLyPDIAO9
AtfocFNhn906pfnlg3ljkebglCZVcmSCQK3e4qbz7sgaYQ+wYh/xsUwgD67kFabvg8sw3i8jLOR9
EUZ+vnBA77pbdybSOiDGUQl/2f/nDeLDZ319Kz/7/wfYDaZjAlr4v/SHyzdVV/+tQfz9M/9qELve
XwL8gu3jKw88R+ru7L8axL79F0BK1wWC4Gqiw79xGyzdOvZ8kFSedFyoszSp/+kPB39JGsMB/+bw
nPqB/Z+0h6X+/v+tPUxCLsu0cFwgEL7r2e5/ozZM4EGXIadOhujoHIpOoPznLstdOYdptR8CuHHM
P/G/zqaPuGB9dmumC5aZZdvR4kgnk9eqh65Px3XnmxR1VVw+zY2jNk7LEm5ZyYPTkfP8bV/12gV+
SeXfLw3utUYjCobpWIFjDquSePqtMYj51KFUPdZJhzvuWtki2Ysgy06+9Yl82T5Yc3ln46ndDJZ3
Tmgn7BT53NuSRDrPGcICOsDGAXza9AgCpqq99UBu9mYFv1Sd/AqrnO1jUsz897lsvS2EGO2Wne98
FbojuD+3wUWYpHjYVMADHBfpoSR/NjGp0DjI77yin0/OUgPITE+mGf1iSJScstoEbrTUsH20k91T
Nt3rUd5WLt1go8pfF0kBPWZUKldVFRAu+jcxrndNj7zBX/C2+AkoLYiCjIhh2EVYlRwSG/atiLbN
PL9VKzFis0gVsGv5mTg6Nqj94dSypCFXEcoKWtHiF1vjV93DdSyqGyxdzbbFIcfwJ6Y9Qahu40Xk
d4v8cW7XYf/9eSl/uhtm+zd4qvrQ47qFUllu0uhqKy5rO6HlsPCUjffgLdQu65J2H09QsztsGrh/
su3SBY/S7PSR3XtZPL4WQJTa1RkO+JwKyXOFRQJQeWNXhUEz0Cp3bbQvAwKolULt3aW/B2NGQpKA
8xAHUYo8zKDTbQX2p3yZ/K0jfdpZqvnBegsujsE5G4/alB5rOoKBIkYEFgnE+MHMjioJ6h5LhCQR
kwwRW5s6Fx/YqiH2O5eyh12RpZZ3WzgJsijy89rSDB2zNumdbJAUblyDRbGUZRO6ef4w1XRWzBwW
X9kzaJwRWuziObtTE8Kl2oUICSty2w3Lo/NeNPlD2tAW8xnFKnUeZIL8E5f+1veA0s248YYYCmRi
XcZh2fn56m1naE27onnMA3NG98G4lUbLllN+vF8npbapoW7MUUb7pveLzVIbSO6H5ZCLSuyrwOt3
TKHCaeFyfIM3s8l7mtc7ktO0bhOGbs8tTWblrEuq6Oh9pWIlXpwmGAZiwKGIRLCsWd07Yo+PFrLR
KZWIKeO0Yl78KnOQHFHMC/LgMDj8tWKZKVVbaBhvcDuW0JyaJrTQnpkV3XbwdrAgPLmDSsCJpEZ1
UScECbfAivArk2/WG5DUm3JT+r8n5V1BIrr7qLOOa0RMuiIiYz/hFtjgTd3KrOQU+Tds9NSzzO7Q
i7HLRkAEedlBGhDILs5FDmB2yJEKZNxtYSIrjjKLG1BVoTEoDeuceF+MgIIz0qmEzoF0wjxRAVoR
V8IoRqvR2aN/ibsX5kDibGAq3MKdoGE4vtGq5Yg+Rim64vjoj3q1SQdnE+c0lbFnQawq8BxLCyKv
acNXW9NgJ5DgzFOJPsdFwltyOKpURR2GrAUdyh0P8Ufuz0+BA9huJXdrl2nPsp+Wu9HidWf9AsWe
2DvD8UDhtOu5a/KJMF37w2pzUh/QahiYUQaeIvo/Fc0XeSFIzsDUDsC+lNml8yU99Bqp14AXviTa
qrVWOGsEkDdLfjvFaBbyEqQILfnkPHLteDY+44gGbBqviuoX5LClyRRmXG+NMbsdDIw2o9Gue4+F
uZtnquZ6/i2jWh0N2a5b+qX87uAZhskUss9YO0HqYI1hc5eBzEGipTZBX4ffd+VQ1lmIWYLhurnN
h/Yoo4rVAmHPbikIL6xikHJ2yhLojS+1zolfodTsrIQ0aVXkHWM98z1zoSjkbbCvBlPtfX96pk1N
EqEgXq2dhmM88d7zdjgSgHMoNQZB+dLc4BrkQF66EC4mFY4Ji4kjocGaDrCbnq0LXkXlg2ktkQcP
iKfQtKHibL2WkyYKp26W/jHF1NR30Z+yQTwFC8nfEZBzqdr8d0yQNvfX8DDCrtyARPqq63I6dL33
kkfLyEyi2ieiW0OE5JAOJv/HWvOQoT5iKkQCx5gWxzqml1G6zA0YAjm6Pc5oZfTGcJxymr8mKAD6
qoUFC4JiL9up4ZcLiICmgHdppe/Q7nsx3fTEfNNpo2Ev5p9uYoiDolpVjsOz6MB0QXl3ZGzB8XFi
dfhG+7qLATBdwlL3ERhmWYyP8DbjYmyjFVRQY4B0HGaamEVqhTIqsXi6fnHImjvkWDvwIesOu3LB
/MH/GIbK2cV8IlCEGzI9cMsrxIqT9aZmhxXRip7yER27GCm77YE8h5qFsK8+MYxduwUxDMGH66Zy
noxaQ8f8ApxkTu5ukPTP7jROuFPVKa3nGj7KuBvStgln6fzJV5gSEM8JdCTO3lcxhnovAEPHIcDj
6LuDl/aQDaTX19hTtuOszyv0RUHB7NMacciEhn5mI/eV+FWkBkuK/blaEJrW2G7DeWUA7SmrYV6y
Wg/4EF+zJifiUsF3BtVQnr6/Y1mCktaoA150WuMrvF9GDwBkeoNE1WpQj20QOZuKOfgBnyCaMbUi
P8LzzmgaTXeH0K7SjzTndMLp5e9v+FBl0tOLuud6AlAalesl1ShbinmEO9n9UIyXrmZyPqYz+IMt
/q1xIruixH4A6Ai/NYhYH97JN5rYyhDrxwurbpkzZht3LgMtmkH/xdl59sbNbF32FxEgWYxfO2cF
y5KsL4Qt28yhWMX462exNYNrvLiYAQZ48MAttTqwm8VT5+y9dsBXwTN2E86gXWQzOqY9iXrvOoMh
ogW5iGjMn05G08Mb9afTAT1mNv+mcMjzZWTvmRVPlLZssaFJAGdWvLc0Og1G8G1ZNCGCMu0zSFwc
rMLb1Sndv8HvaxiLFUokzf5yUUI2tTiHFY4jFFn1mpCkGAMr4lg+Fvbw5QHXOX3/hrgWE7EnBFfQ
Qx/NlCBtd/Gswlp+yRIEgCZT1ak/1ldEzv7OyQgBmGgfJSOWX4O+6sjwBnpK8+mkZbYtcY2XeEMw
x3CS6BD1ea+JckfezJidWVJZfIMAZNK/BqaT61+4EtO1BtXQ+lN7apT5XOUwvYIhukSTXW8jrP1s
xFnOvSi9MGVWNNlWbZv4ACusGpev/TKMAxvNmflOOMgbPp+3aVwyUBfxa5EGE2JTUJfLOjRjx6XL
qreN1VFtqa0Z0cSNx2jaWEy6Ws/rQfWZMIZrb2+GOJh6Im3B/5rEHQqWAl2sk4F6YDAXJGZbHTwf
IpKVtn9Sbbw2/jXktGOyQSuBr+NmbBH5iiWgvZ450ycme6Y3HoueGVKST+953/zMgC9utWe/l8p9
aJrMJaSFEu0whgZk+e4dTTNOZ5H8yg2WbpVR1FYRy3ap92GZnF1M6NQzrPYBRcgKjxBpwIFPFyPJ
9uPGJm1yG6qA6Lnflp7slZn5sMCbpXJhnl7aiipjyi6RGGBL1Nj/0uS98MkfaPpQr2CauG3KzJQ6
MhDtMcqQc4WavrjuTlGYPnh5VuzqZLbr+BSAuIZAzp4FluuWoSsY2Vbt2hF5BRmf3tpkDV8H2v1m
d/QZqW/wqEXgx9JV4CMejiI5nAh7+yNQ9l5ViijYgnqMeg9iTazeQCEyneF0t5b20vjSaNt9Ykqi
D4yRNk6DGV+3mLqafiyO9tA+DIVxFc3cfMxz/mK0knGslX33VNGCpjGPSQTd3HVTf1vjys+cjVGX
0T6e+J6joF2PftnDik6QpiL+mQpvHUcjZ2VPrD3xX1zaa3+fQJ0GCgFKdBpos5usDykrSqm8cu37
b9Yih7CIZgDIHAGVRoPeL5fHxg0Fjc98N0YglgAT5xhiEzjqRb2RUL6mhIkjGkjQIeT2Mh7sRrYp
JZlrIMyg5ywbgjZz/gAOuSp8qZve9It1iVi0dpwDihhW+kyPOFvSQzHP/daIE29ThgyD8tcqDxCD
D5TRGVeegGtKieVs3XcATmyrCreTSZxg5j12AHIx3jYMsxQVJ04glDpU3IXOxMrHMKB45BqTOTuY
pXof7fbK8O7BM0lwLFlCkGkDv8xm8GJGO353URzbRftstPfzgyW4aknF4uM6EZfW0KFll0uljgWg
xFyvu/P9HBbM6ocQBmkxnDHUgEyYghGY3kTSF0x35SKIhwbhMsYcc3SL7sVpY2/FeRHNQETuCGaR
0YVr0YA4+bI5DSGHl5UZ8g5wbIT4CcsZJilyXsTNhUJtPz90FnLoNE2RwhftWvkdBVlugwir3Y1h
S8HGEETjhHPaXyacLmkx3eBid9qx45tgoIVMMBc6v+FwBUXFhtWZ3nVu0lHMfIwsiYOr32VyiATq
pwukZzmwbFwyWrbLB6xzTrgSjYI0qLP81HwyG1ANo7PJtbGjhUg6awC2jxXgEgWE9JmJ+dJLRm5O
CiF/iCTaDa/viLqQe5Vx7gmjNDfqTCMDLQYXDUbgCKYd30CglSTrKZm3iSoYb3m5z1WevW9hPcZz
S/AzDkhqAjykoXmy9Wwc0WHARawZF6kqvkialdvCHqDa8m2V1Xyabc/ctm0P08jFcZnn7tqZaWgv
25FM0rZPmakDYt0OAinpAAM9dCdE5EVE0wRTv05yzPUNvKg5HHZm23Tr4C8z862vqQIskw5HkuQv
ZjxjgESh7smJfam9DEM5pylEDmmgXyTPQm7Y94DL5Cad7HJleclRuLHcllP8t7InfNXxOer8DgkH
pHxrBnkD0gYEks3zhF69HXBUreA6m7A510KFh2RR0ayNLJGn2mnk6f4vp3eaf24i5/Dmr/v88894
YAvPOcofOfhX+N4u//y//fT+2P88wtffLs/FGU298fW03oBB7v7P+/3/5x9pB8crHWxe8D8P9f/8
6f0P/nmFXw/w//dY/zxvf3+EcHk1/xyE+4Pf/3f/zddz/ecg/vdj9N8f6p9H/brD//xs/vMW/vvD
fv306yV4JS2GiPqKPM+TncZv0JXhBUXoFJJUXbti+i6ULLeNifqaAPAP6PI2VWpsnmCSPPljOO+b
tmSmLbnCCcLBbZSaXQ0D3dfwF9nCGh7TtLYU8c6xMbOg5X+KcvN76StrZfc06oY8uoX0nSIP0l1h
Urg0lCHwefJkIxaNZL4MXQWJ9kWC2yMWyM+YgTJDWzZ9qWzpWw1aXXC7MEki/TGz5fcOVM0aiM6u
YbSMr9rqr2L0zgJxCzCs6FbHYXjyCCBqfbu7zIBK9m0DD90pbW8F9P0mk2Z8LNBoDF72i1FLQeiR
14FTQVFSViEMHhIYtgEoNR/b0MPC6blOkbgxhMyOmTSiPQs+SsOAMU+XbIYMmwBemmMypeMlbZce
Wi9gU+nosU+dcDdnCTo0aYwoOqReDyVoNtMcDwqPfefpFaYueGco9XEqBPGpVcyWCfI5wcEHsiz9
XWPNP1JDReCS4N815vBAv+SMrgrSFZEcewbe7kM1cCE3bHhb4HamNUuvsfWwoUDAHMWRUALSBupK
nVXnh1ih6Gv2NeL0ggyLoAurneXbe+GZxSELmFVknq/Z2VOTCegEqdch72DMEgXDOetKGOc0LL95
lrlJ3V2bDM3Zxa/LAE/ONzAPHdeYYNgSNECtHg/uLSR0hhGnHR5RH/8EtRMfGjceTzmk1kvetzbK
Vah3xM3Ye3dOX2XWDTv0hcE+luEx9Of8ggNl2kgVui9u0WUPcRihnLQVen33g0jvZI+gV+7BeXN1
ZnhIU7XYpn0rz4SwMVFlSPveKAoNvwaYBxe/3vdFmB8TWJKrxoj/+tnDJMvumPQq3mknjrYj+qBN
a1pX3pVNWqtHmlOLM3RbBkN4QQRKyeaH5QGObP8wmi4Ay6587ILWxY1he2+hmfY4TerhSHjrkwEF
/9nAFT6RAHCJkHTt9MEzwnRXFpNzBBSM2TlunLMBEANWKOD5ruieGQb5T8hf4fH1XAwD/3uLqIVe
1ZMXNC39Q7f/6VceA2d1mjOrfgOXw+F3agUYNL1qoWmVWrZ7Q42w9yQinYReI8kzNFTwY5Iv+cON
7J8KuNMp9G2ZMWXjo5rcausYyAIsrljrmJ7ozyzqt4nF1Kn23EXRY312eK2+4x7Md2jXolVODcVy
UHlnu5RvXDGacwfGni7sSTJcRm2rf+RRZpxB5l09tIinypH5yho8MpDgouOI9upnkqFQkssA4pcd
fIsQBiHLKFNGu9x0uQzvSS+oka2m4bfGN6pHo6/291/e/8qioynmWlzut4oeHQzKnGp7v9kYXnuD
5/X4nydAUf4gyD263R8wEYisSwqc3deDqWSmROg+4chN1MIKZ7Dvqcf7fQkpR+Y12+PXs6Onik5E
HrDQLC/t/vfYdnrH0M/3GzqlPW2kYXC43wwVEqpJ+en6ftPGO/Rtsvf3G/e306SGuYplQDzA/a0b
nDR9a9COXW56ss2fjIwO0XLr/ldW11Bi+zld3OVniqvHDmCvu7n/tqHN+EChR+Tl/3l5Y2W9lF5n
X+/3H/BVMSGYva9jZamhvQKqerv/8v4soWJ8K1pJ5kH/9UIHw5hp3OXGznJCn8/DF+feH5DmDu6A
NpZwHuJ05NP9FWDVgVznRtkhWj5fRT7GaTAxIn69vuU1E4DSQ8P5ej9NgCzdgOV3vN9fuMo4JEVK
qOfy53hi5+dxfvt6JmxBA/DVVpzuvwRr5eztbk6+3jvYGPexi3to//zl/R5+Q6ZaqMLi64sS2bW5
i/MJxt5yF/oVyYMTDJevR4/c4iVqW+d6/2XS2vjwtfZgYPKa+9JRV7oJr/df3p+hccxTX3b64f6j
RuJ4BE0W7O6/jGyUKlis0EeGMQep0IqAV6f4OkgxCuk1PMj4cD+iNmEjJ79psEYvr+v+szY+d5VI
vt6HPeNILXNRH++/c1GdHoeRNv39/uSOus9j9vz1NhJrJs+V/c3pft9lx7gP8AWAXFzeB/aOxwbk
6/2XX18JRtlIPtL06yA5aSV22o/czf23zA8L5AI+KZ589vfnq/38e9PW5teBYsPLxN0I0L8uL36M
84Wc43//et9tQJel5AJ7f7BSajayVNtfZ54zC+M8woP73wdpsp2NDN346X7nBI0yFS2AoPtTD7Uc
T2qgT/T1upaXUxs3s+2Dr1MPD3SFJE4XXwepNIryiE6v/HrjARG7z7F9/XpZWUtSdNlWw9dBGiGH
7Rm2h18HdJym9Kn2zc1/3jNrKvJDtC6HnmPB/Cb/luJGJzAxC1fV2Obf8pn0k8E7pfCWrSBmMGm3
EmGT+Vc3D/BQ5YvZDTcD4foHOKjnIKA5iiK0ehSmUHu6yMj9hLNHc8jPM2A783whyY7p5YCX1ygu
qP3Q31oUF6IIP0oCIveOXdYHieNaVPI0sModhPjTh+FfR0cEoE4Adc3owXO9ZCcaiLGVDSp0ZDM1
0M/EKLQ4KMJhC+HCYko0fTAJLtc9QyauLfOA0ieipukCFxce7blIsYnnoBqeIY9NAMoKF9RKe3gp
YGH+TSr3e9h0xq372aZUU1nqu+wVvSNpbYz8cqPcu3CNt6NVcLV/d8vl1zB+r6Z5IB3MP5H5dQuE
dytAX237IgLvCDbFtz/9lvFjbNm/kDXPhxQsMhL16sAZQ32Dj6GwqByLbrhAt/BgkqLK9Wxoq2Iu
DmNg3DwAXPj9OipFHEsFLTGSiBL0GYw6ae33xKmFFRivFmN15IfDM/vuNRx/yKGZJzZ1UD24IdR9
m8BzxehwbYl4M756Ue8+TR4zy3wZkdAUQHdEqFzvnaRg5Vs4Ihn6HgLjkUp3VL2e3o5gLGmQTeJC
ZxPLebtO6ukVajvoAad9l/hdd3EG0QCV/NoESYIuRX3wzZuZfbMl084f7Z8ck0YvMqvxUBoMmE0L
4yZacD8ititV1ateBqOeR2cwGOSxxftSAyXESV34gKRazP3TrrdAo0qIrWzGYS0p2MqWKPQq/JCD
j03A1zE1cHFGBvmQ95KAmzBQlEpQECNAcEw65n2b5BW7ZggKtnfpIvEkJ0nQzJwyXrewQ6fZsfai
V187N9dPiTYithvVWpAyCzOZaTJF3uc1SqPer07srhti3ck8c4sp4UC2H4SDK/rsaXdDTPcZ1+Yl
DDDqIBZKNwHavirwhsflH0kaILVr06vF6bSqpsXz77jVvscH0xgvY5tSTPT66LMZMh3OpsEE+xfL
Jj23GiZtXZKdxp7qZbR/dUsoXRooQfUNA0TT7j44Iv9IiqtwQus8Os0rRwGjEyE6GzrIfG/kZh6b
z2m03E1V5eTd1PNzlmMeUjNZui4fJJ0Ih25yiGNNIbJMZH+eg5uOgr3fEwQ5qAYCwMRYintlKAJB
NFjbLm7E3iHPxg1N43kipq1qTXWw3fBZ9PaTE/f21puYfVm+PBrVgHcqZn7T+g/p2MTkCJrnSMQ/
ZqehswhSHQ/XSWmkCHU8/xG3jPxR0xFPfZdYyDgpuDIQJHN76LDPZBDWNEPanc3UkQAEBo3JD8/y
w0P63TWaitaRg4jWQDo12sOFcf4qjliqata7+14w7IvvRSt2gloEEgpi7QCLjGLS2gcGLaDGfMIj
+dyZ5DFknc00HwtjS3Wx812cUirNf7Rhba+sBC/K3FjNmt4rYx2b1qz/vVDoCboaY02VD+wSGKak
i8ksAtTmW1xomw+uRSjAYcpuI8M8k6K7SSklxwAMW1ugfehpLydJsTaxXplsB/egfYpVIfdsi/nQ
opgWla9A+9UhFi9rurlhkK4JBNyVjnvxMlxmXpuOWyYgx4IAK/RtzqZu5crHb7DYvXJSKOHXo/yn
tWZVb1OHy3n22VYCGobE0W8GuoB7FDrP3QKZA9BcPeANe3YdhYh9rLadBZYRtODJjOx3j7TRDS6H
h4a5/HZszPfKLj48wrsY3ainvnonLRj5qEm9yQz8lC2y5nr41uryDWOAjyylOvlxSOcqvOYV/jB0
6i8aSQBEK+xQY5ASkvkobetiRbQj1QDj8Qkj5MpqxWOC+4YudLjYBfdh2Oyw0TNMoi+rHOvTIYeC
MEqw7bmP96gpPGIZvG0Y5kuq4IwGY9kxdaaxW6w563GQP5NFOITt0GYulRxlaxi7oXcwOyXVG+Fb
1xLOdT9gvxjw1fd5Te03VfapQ0VgcnHue4m0FAVwWfKmrTF6ALtKy/NSMgrBKKbhKnvwksJievS3
flM+D2A4NkXuYF9BPAngAoW7WiRyZn/IiKl0muoR/OyllDO7seHYb3vW+FXIcUzz+tbLGf+I+VTS
PWZiHb6blgESwAFaBOMzFczfUNwu2cvImPX8Q9FMRB3yYQFA3tR6/CFqkt7skJ2zbbAqKEf4Ry4w
f+MKsBa2BUxHHUqhYvpGf3ZbZMiqifDI1zHdtHVKnmbj6fiKMKM8RANCxKAnJNpobcUMv/KQburh
DMgGq5Y7MVOf+ogFhL0ETv54M6kuvJUGpsI0in54UfLTif0ddLNm5Q3lITSAt84wqZKQ5SHy4BJl
RXp2AkG3GL/ZWuF4aNk1JrQ+iqKqtlYjoB/UW2ioL7lpXFlbHgZh70wrtTHQU264yaw53jXXJoT9
QWddrUJcyOjCh4BDqrZxUYmic1ecTi+JeAHWeaq9bNtn3jqyyBWq8NrXCIpsQ7crP1jEEKJkipGA
vpHBh0hFSMJ1zSKPJxO3nPNY9+osNUabHAllDznaT8d9kWXX0Jd7+DNYUton1hiE0bEA2gZ5Z0Vj
6cGmL61Ll0HcOp8yIEPe/O6X3pN00r2MehPdUYSNLP/rlPoPKnD8GtN0Cky8PWmImJtO+KdNqodj
RT8ZWS1RfOIjyuR7HF7CWKEx8k0OT6lOOq+OTmzLNcyXo18gDatSSRu8oOsrjQRnAbvp3A8J4ymM
X8oxD70afsJB/65nuj1GWCy6is5hJP6jLia498EHG+9kY884LFBT8O3W3qG2TWx5BpHL3Q0AGZM+
u38flH0rF95tXI8Ep7npK/OiZSSQ7wZPrXApQsZNn9tkeipmvEJlVF903+3uD+BETrGvc/wxGHtM
6aDO80FPGVgXOErkHZCDCHN7VQtQZ7X3FJf1sZ3qAdstgaqCsd9IQYxEyHvOGeXSTjB/uuH4147x
IKQhHLf0d9HQVexVh7+BtRtNlmZCRP6ZFvt5etUZQ4+xrLZN7zmHQoY/Ulc+xu4iOkKSRfBy2M7O
eqbTs0JUBhVhmJ5HBXN/hn6NSddavoVIOlDcnfvS+z2g9XFUfrDbPN3aTvUrL/23uYWNkyhskVV0
y6SYEU/KP+zsMP4Y+VYWwbXFCDHNOUV8zZy4Z3iWBzfSgItdE7fYtcNH4fziG1CvfWVHpPO1gNn7
R09vdL/g4gt4jb9iF6Zt7BD04WQeXFuLJsqSReXXZFiDqbt6uG9kcqRj6RCPSCIoOH7Mb/mDxRWk
x1ra6vQ76otLxXiJoOiA8Ux9xAi1a4IbrUhoRC1r8ozWy9SbmCk6h8b/rKG0pNL8nJvoVFlIZmgV
vSLpeVFufbFy8TGP3k/k7mjmnZfGOarGKXaaiBJLtn+ZUrDuT1tOeCTiAl8I8sJk/EZuDBNT0PDa
ydjf6HOvazKJ0nzbM/uDFLKyTDpMWGnHmOuzT+CSw9lveGLZ42P7J65nYFEm2JQMnXw8lldG9SNL
SPwgHcRJUFBPvcmXNH1iuXwrrBArGTwzCyts4c+XJPdgI0/etOpksW9S5ntiJkSsIXOJQRDBQbyG
UofXarReZmv+1jcMRpMM/UJNYI5zAebyKbH5tY78iMYAFYjkutpig/ei5t0o8aeo/jkDT7L2Ywc3
85Ia2H6D8fOxMIY9FV78tqDJRSq7Wzk/msH4yGr3VMfRLQfIN4zjwzhZRxz/OE8bv0GmQ5WysSws
CpmiYFCty7auOMdmd535TNj+EE6aFAc7j/EhdoKxaYpcFnRfVguTOOlNGziswUDDzZb32GesJm0N
KmxyF6mJrwljWSQ+M1stvWSwRrG3a0ZydbTD/MiL3xj10fJadAFWgJBi8SpmeW9jw9kXE3ajlM2B
urFUGXusYq3N/o0AsydntMU26U84umFpiog4N+ebbJZIe9WyoaOGNRURCxAE0G5O765ApB4Qn77T
DLRchV86ER0mYUOyytjVqxm45aZ/a8yG3NR0esL6auGgsluM0ovQ9KW/580SMrOxiJOMI5wJcex4
rPP49zxeP1U7LdEq4czUjIFjwmwb2IJCw3SaILRHg78dkoUgQY20mYPfs43cSbgV2bqldXTLHiuJ
2/7m43gKPc0WeCz+WpV6Thumi9JKPtK6R/GSbZ2odtZTj/ajsR8HxynhLzhEg9AYiALkcb4PFsvt
o7PQ9g6U3qewCZdUTJoXAQfWR2zChSmtS1a43iUV2Wsn/GRvOqM6G2atqFQ9dcY5syOswz+0wNIw
lEeZD5XhGNfije4M40c9EMFVadSH7MhEIh/IZlz2XWTXzvmxjss/VY7Ea/QMRFi5sXGC5I/FaIh0
zgT8wJiojpCtSwF5Pdoood4wbTDL70W42fchZLq5azBy2e2LGopo4wElk66EhpThE5rsaU2sfQq2
Fon1CjfGdcKbuOkH+xyRjbPuRy9GD7ZgsrrOPLQZxTBWQiLSrTWuseVKOwJ9VWra0m5mSVB8NIPE
Z+0TQ5Rp+zWyECzcb5Xv1hg7G6/m9TlcwqTX6wfRtyHxgwCUMBRtArP83d81YIq32qtH6ibJFzyZ
bw1RBH3auKvYANXqO+zqzJjMUnY0qAJ/utC2trqP69N//uekzb83adBkDFo92E+uA5HCplkBFmsp
cEA3cw76QENFsBVtsAuZyWwBohdr37VfUwyT64Q4LuECpMoy+9THaKvMaIIAwAjMz8BhAF91pFEd
ZEDhpEM8jAlIdwvVojWgHgiHzMLmCRiUWZ9gSGMw4t4VJSIL2/dRp/JXkV89V5wEKrSQswSJu+0J
ElyRGch/KDxI+Ynlpeq66eizw1zl0/Cr7o0nzxrYj5eIWckYd4xpo/rcwVGNOigIYJhpAk8iBJEL
wJwhBT8uEZDg8NvYZofae1EQhL7eZzFeRyHKS5cNCDssZGGEkdFBWpSaKiCqGca67MR7bib9ImsZ
EaXBjotIv6k9eUvADO8nHbyHIsOUNaKaJykvppeBCDIfHHuVGiT3lLlG4ptuxmlGsrsAqhrZPAm4
jD5Tok3fptkus/zXmDe5bvmo1mnskyBUk5mD23lZtMqBy/UEg4P9ULpLliggKrm1tyuYsiPH5llq
+T2Xzg6PUk8saiBXTS7ZE4Ll2hiezRIXwz+OgPUuVQ1LXz3EoH2RaogmLbdI0cBfFRKFq51fB4Xp
PwRnt6bpznbN3Oto+KkjqN8RJSYy4njt42y20yZ8b5Emx33W7SKdkTfZPAOYh1hFLcre9oF6oYQV
apDvUlS4AmiRTEsSlX6d5bIb6wmOTNRMjFzoXYa6dq95Xf1NItBlJl8AkP04yt2pYvccH8e++QPR
LNlGymI5jTGJDvypkSydLxjx8FzIu4/0s8hwSRZp8yMs6SLSIwVbYXYIv2OOyBRiZm5e6hhfSE1p
2M8OZ4GxrQKCwyHgIWvp3PNYhskmJdyNL+FfD+0wiZZIYVHh7rpALW/F9QHaIOtP40dT67e0JrYL
rh0c5mA8V2jX2RnZi+ADgkZHeHHoDiAop3DZGawcSIzsk5YGHxulle6sJxmmb0GVg4DjokqqE3O3
996AzzmTSnx0Qpt1hPxpDG+rgdHE2FcPWlukBeGm2GctIvdc+qjAfegTCa3HED+gbTFOFbl8IJxI
bWNHvY34VVa2Sd8smZBGZRPG8wiLLy4A9wfy6nivwWYWeY/GWhku66m51bAJVi5ZbxAYHC7KhEus
6JMQgjd5H/hP5Q54aUvwATVBrXYjVwAS/xq4AmX6I264hMUpyJoACQ1m81dTcepGDYIkdJQyJ6en
z/tgKzu8NmP6HkYJuqBhfJvAOBNvINzrGMFt70a9tgWjzTCjW9QE7ISiyIMlOdJB0qchaYZ9P/vD
mv7cxH6qPVrRNB0LuyAhMJteAjul+qznjyavX9jY/3Zc8ZvcOmtnMGjwUv026OJ3aDU/S1KySLG6
YqDBSlIEuNgiSHy9+pWlHeIljXJsFM0vGtX0OcLskjkt2WpBc+asghsT50/ubGj8ORV29f39A0pb
5FZVjhUz9mlyGQIA/iz/kMWByogtOV1dNuhY/Vp0SfnGRkJ06YLww2NWhMRLmtAO4l2fsl3rVXO2
Y/YpDT3gokZllXj+hSCkxc5OuQ65Vq/whStDbp2ZDl0TSDI3sujaWYLJ3H3Vy9NN7FKZGu7NteIO
fSZ9CJUx2BujDPtEqOkdh5bcBh4bPY7KpSYo9gCQGB493oNGOfNhKoFTtXIhUMEcrckVKSuQO5Vl
WMTKRvMe3iNJ6y4LJsQaHISRfB6yD6b6fNQigS6KBWntpAoxetjAoABMu5ryAdiSp8Bs8o6zNrUo
pVDqe3bxSV9QPooeFFjM/IdxxBMsWLgYuYs+c+B7YwRAR0NCs9dZOTZYCOPPAmny1Z+Txwlm5CWw
0BaPaF5PAVuuteg9tKIB+XmUrPUkFEVsSsYkZQ0II3c/DbI5BXFMQDzNilr672TXEHdD8vCOv4XK
5Xs/gSBG66CZ0/2UEg/pZe1Zz5F5tEN5pVSlNbpczCCBXRUSay4ymCCsFjpQhTC2Z45zSMf+yQmA
Z8aujR4arW2baPNoGu6noww+YC7auAwY8IesFrFAN5AzReDuiV55pYQTS4sTQ/yxzBmT2rId9kM1
6kcZG2gX+ngHDIsEqwSkDHtxFt6KzlQ3MpeBA+xf3QjEy8TsZzUFZHLPWOLJexJAjJz0rV6u8yol
K4vnbov+pLK8gAgw+cwEgmLtBfqvGMlEZs9/67WwLrZP2dFUOE7pjMQbiv9NDN/q7ILc2XaB8dsc
uPIYKAEPHWCRDY5R8kwBc1MJYoLA9/yBMJHS+zjDJNuP/dUgcMYKzvZCwrRKufXK1Nw4Y+mu+0DT
Vq+M/uhQLqz7yspuP6KqoyOjzG5LWA+1dsqqC1L3Dd8hlivyw+QSCZ4u4eB+ZuKEXQLD0yU6fKzb
l14TJq6WWPG46sfvtSRqHPk9tu6EgoMQctph4jvTj52vCSi/3zIW9Nhyy1TEmOe2eHSWYHNWQXRv
8YKKUIKhMAFyddmFaxmZ4fWf/xU+VljRV8cEfC2VDnHqFKM4Q8TcsxATtu6Quq5l090GctgH32mu
eolmN5eQ9om09mIuaIwQ3y6XIHe8ATdginqPYQ5bzEDcOz4CiXqGCHh/CYNH5DI/3Xei/hIVX5EZ
Xy7h8QYp8tkSJ98kBsHybALIkMJLtYTO4+pznwMcvZAHCA5KOc92nZwIxiSvvhwIrtcwfGnKh1uM
JcWPinT7Yom5pwlGdKMgYO65t2x1orn81Jbep2XV88OfusxzCsgiwAmFCT9OLHct3nyNP1o18Ysr
J/r2RtrB/Vk1DniFumRVk0tAdKkBhwQDuyuMUL/piJQnsiRvWPClUYZ7vxyKw0SssAEFlI2SuIVJ
+MdX6WtexNaian0phuoBNE7K6g9ENmVpD6dOr6SfkCFjXiafTXvmW/sGevGqDQdeRQ15J4oipkTY
9sPM9PeOdcYIYG3Yn+xpAoHHW06tFshaO8/BpQkIehozMpWrCStR4Or8hiJGQaRme2UuJLy6wzGP
NfYXTA8I18Q9rGm1fG9EaG9Cm029F7Mf1EIMtNia7Dx1yXMWlOpgQqubGGmW9Btsi+AdoBbdqp+Q
U2PlcNfdwkzRQQgjFE20lPmnsFS1IiQAg3rxSQ1i4S4HjC7MVU8oK4RBLnHKzbYhh12Osb3PG2uH
ZUxulNv8xUPz7lbZH0nYwOg+qyEg7rkRV1FOV20OBA+FEIHT7+XkfJoG0s9EjTeAZrRJqhYvvlOY
WxOxFFyKiZSwlPww3z74Ix0/jwjqAM71yja4spEM95w3SXRQnvWaYFFfadjtBSWQLd3dbHefeYld
IAw9OhHhSRzmdEo3AqBIx4e7KpmSyiHDWJEbMGwwVI4MhjiX8lPeNBVh1M1OLYmIUX+J+xZ+h84A
EyYfph6elMfXKoNPt8O60dDbpc+le/Enb3tmEV70jQpqPSkkrIPD4aWp9LgIHYa+PUPGfqiKBsNB
RlpaobK1vyDfDCIwzLGjmqxugQeFzs1MUKvFbzl7v8oh/hMNgHtJQB/OeT4m2FGDwxAxYckBUCa0
4KuUBlwNXbiwWoBBQ3ozAPtNI/P2IYRpom2yU0lwJVJ9UwqCUkqmGqoJyJZ1XkrQiHu6X3M2Rbs2
QhxpOR3cv4KpO9aCHaGIZUjaYksBwcJ/nLhCAtSkHyN7uzyYLDkV2iosL2a+FdkPV8nXOfXlJh1b
f8fX7qLQL246p7ho8tOu86ENeR3CbJCvJ3oPzwz9StMd2VUhDcoRnzkMaNCEJ57VHnJ6OCtBbjIM
4wgquCuxUjXOs9kym0ZZtLk7hnttngeyHzapTcOiqj7ICka6LtGLtd4fJ4a713oAdoIIJlFnsXWD
rKRiLdZhPX7LHF6/sTRkNJhqfNHLkDR4nY1p2AEhIIaP8t+ZnBNSnXY7O1zuJO2Y0aclGYU4pO75
0H6Z4X2K+pe5lZ/s8+N1YJh/uSh+R7WRbTxNx7hAT7AapGBEUA3sH6BI87VGmtCCgNthRrbwrHjg
yrLbPew1EbRzOmEdVIzZx4CNCb2jfZYTfSM8PIB0x+mUsqXzA0aDrm/RBUeOJPiQGWJ28Vr8L67O
a7lxHVjXT8Qq5nCrLFm2nNMNy5Js5gQGkHz680FzVu1d+2I8tgJFkUCj0f2HeYILGgK06HA6zkJt
m+EB25XUvaT2eOP6RX65CxwaEnFXPt4uWQSsFeBsjWAevFE/gUtX0APDKOHK2d33OsCU2vfRV4v6
gxEHNZR3SGEy7vDngWgwusDEewJvWGio+oZrvY6wf4bcQMtUPPj+UevydBMGFN7hiT+i/UyDwyUO
5LjwMSqSrROPZIjVWxJZdJobnkdR/iVxAKPwvfDpRMwkojpPQgftzKGCO1syW8d1+2MjbbDEQ5Oa
CPMcecwfI3NgOfU05mKfFrbnYgrbqiwRfSSHPTlwMBjR1IjRqZN0zmGxw45uaYeGtXMw2mSipIhe
Z4gqZBrbwwob9ihgl2bSwFbBfzPq6JFimudjGAD/PJNQgsTPGLnDukZncO2M2SHpk6/OQXkKFzi8
45DP0XrxmmjGm96CgE/nrsXMcP5EDhuVFGm+VqoDF5h2cEDdaSv18d1wKIRbQXoXavBaXBcsLeym
B4dKEMUoSN/gXd8TvWPfohXI28CX0XocbZLCXroZNIzOTR7yAjRom2DvBExtNQ3IU4Hz2TUed9Up
LFb3LwvZOnAc0GuTQ0l/eGllprE3nWRDM6mmI8Knx67cAX0kwjoUnpHQOprMZllkUDRGeII1mTyS
YxVGjYyfhlIy2A17lygOYIjE7VIYOIxQt5DMR/QFIIRM1d3gdnAAlKTAmIhnonYEM19pGQBUZQPH
cxP8NKgjy1bqDcxVFGUahW+w5WvmutXW0JGVtht2eEr0R8zPiB25sAWRfKHhONot249pWkdaBbk0
/iod7DBlFz2nMRMIbQxrmc/uT1ONe1KI3JqwaCtpT+SaQe01jslCpbtuUQJK8yWgZ23b5vo+SWGv
iUGc4tibt6WBZhwtnc3QLeqpA0GtRvvsxh+FM8CNU/MJXbIObWsyY9sv9c3Qb3sRdjsTHGkC3Rij
Q4G4H7Y4c8atnUF9JTkybQIgh7KoNm0IeGOBn7hXmBBn5QcccqwzoPJsU4MSOF1ql6u8Dhy9X5Ks
00qGC66144qlZQjhC9NRqNZucKw0yVYvFFuwPVh9U1wC/4EXTOeQ0tP/XNmdBrM46YyDbMj80qd5
hDhrA4Tc+/N32HI6fgOjDAClg7jAuinwKQjr+jgmjrUfM+2MTjCVTwGP1fSQldWb16q3fuLRRgFe
938aVzyG2MVuKheWTKE9x3NJcEAUKegaZ52Z3kuIcPvKmdAXGPZiBDI3tQmVPNjASUyFUdbkSrcf
IO4cXT6aes70CiHHxHGzbE3qb2VfK2hUR9aDc2wthldnyr6GuLvLhs5bVnqXglOb36VL5SaKwVLk
YFkoNWFj7/iPraHW2GmhlVhRajRVIGPGHwEO94skeA+arlsJI8fnF/emOhxn9jJEDF+wlEUUYeia
gLtytlFm4hs+Yyad9v4DmBdv4dnykMxZvx4ayhE+/AZkh9wMKxFjGwVQlyZ6YQjyrNnzPoIFGP6t
vh1Irh6RvkXZwo4eK3pYZshfDQQjdATOyEipekdtLSeSvhR/F6SNiTMaYnh+hdOjK+FCyno8iCI8
YrhwcDKtX2Gc0CIV0FwGk+hZiNGlimLfjzBT1nNifiOXQI7nCVIX690bg0etIr0wxEQ/JLNeADlh
74EQ5DJt7C+U7BeVmembIqloHdR4ADfzW+zQEBRli9NZbtIMQkWIIgzS/+vWffQtjK4IpHN0VSZV
yvNtNOSfRKjL0abXwvEuNz+lsJtPScU6GnXftWZdrUD+hYHBPhRNoJLiinI6FDaaCLHNzqB7jhKy
LHpZXpSe4WK64gfEzdXB1rEtp3sNUxhy6W9KdtekHH+msLt3kW9jDwsr4FNr0nMnqzOkhysKGHh/
dzt0Wa/4lOMaqz1hmfVXsAtsQ/MFASNgREN8NVrvu8YvaQwvczRfG4F3l2s+pgRcdXJoIFwDjqv+
b6gtRwbixaDjby6XnGyQ85mYf2JtjiDGt/ou4BnPLtp9rv2ONfjbzTctyPUf8zNL2t8UG816Ss+Y
7MQy/YqN4GJVzcmvYM/x2UY+X81m/ImS4gz4ZxO7gO9rHDW16FQJf6k+V311r1fmvc6dqOercmdT
BlGNBponjuq3LNqqgisfVMo/D/so9YrIkzgdsWRS15yLo0mO6uJDxSbt1JqLmg0Ozp4XHc1SkJlX
dF92fjHuRmdYpHBl1RGyQd6uBa26LZCsrTqPJi9+1e2Z9XYvsh7FuvByu7aAA65KJZlCJEDIFHvH
5tsO57dOfqvv2VCQRgHlDHDpboyDZZ3rV98KfrsyQekGbSA5WY/diHXazddy9B/H7A+tCW5a04NU
Gf9SArRXByd1cHVEgCvXMY82ruj2XTJfo8H5qhyMQ1P9JSsqYCbdzq7jjbrC6o6pKxYYxcGELsGd
3TduvQ1txinXrJm0JxMug7qdKTqirGJ703K+pq77QyP+rLXz1RrDVZ14R/TQf/BhywrtYx5g/Fnt
w+2Wozv31KeIXnectB7H13ryvvSSyukEOwmXsxkfMzdPPzz5rPzh1EPKoCzXvS8ELc7KhI76/k+k
bZN0+qkkh8l8Bn08f6fag48xnDId8wuwg/NHr+tvsUchyuoQNtV/btPvZhQXw7oK3Pe6874gfJ+V
71qGe7rvfZha8oy1NBjB5qsf58eRorJEfRac1x2iNewEsTcMaehn9XeivgVarOfG6/5qFJNK90t9
vGUw/QkBtuwPeYrpl9n9UTPa6b7Ar677Tubuz2EEqvU+T36MmZFP1Kjc7pNWo3K3Mx2DLDk8xljP
qpGnxi3C9+damw5a2G2s0PuSJS540U+oD29NmJ/DAHM/8aLujkjqX5v5ot6l++EiDqsn9bvdILFU
jjv1HFKRv1NpPcWevlDnIjC8VZ9W5gdKae/qa9zumJq4I9COePwQOTjn0t+zYrkGHVftTR1UubFV
KZ1a+hkqyKhTU4+riSOGn9oeXqzt6E4XxIPOanKpJ0YJKiPoLvNfr7p4hv+s5pgy3FUzM8m8i/rc
psdOAB1kyaiLlRWjOq56gXLndYLgAtJ4YwyYR6uw2aCvo0cf6syTKXjoVFPS59y4+OoeGXV/pVIU
XNRBHLTDUz/kRZjKqgk04eHKMvxYxGLJbvNOpxxX4RTYYe7nMUJsZfRnUvZFgkpvjTvykDMt4a86
7B9qaPK+lV5R6gY2Y15D4lqeHeOQWpGMrqE27KhFIJpn4jCaXhOucoDzy+AzpNPriGde1jvXmFw+
cbwHsj3GU3uxxvw3tt7I5exi3DsSZb1Co4GNT2vhP+E9Dumj/8tLVgH1BcCeqWbDQY0SNaCCFihb
7VnbIo53QImW8U+CrnTEhB5V6CSUdvLf/2QST5SsbmE08IYXdUvU82pYqP8z9kuzVz3ErroFWvON
g/wV1tw5HsDPpUezEgcQ9Vc1rIzaPqvwHQqHzY92Ur8jCXseHawowT3ZJ0C+u9yy9urIKtyo2K9C
SDBbxy5CNBsvQMH+UPPrZ7DoF+UWqB5T3oKoDi9dzToZTDCUflbSb+7VOluX1r3I+436XcWAm4Gw
0Ksv1H7Ve9V4wWnot1fmcf64p6F5m1I+KrH60O/UuJ1z5ylGxUKdkwrqBtuvgStUd9F+9vVNOnBR
1aIHUTMvij07v6/QvnCz39Q6UKl1Rk0ium8gwAIUWbH7SMuAGhtvYhz8N1nUHGirFm4nShY+GpIo
8LNoqP/VS9jyAp1FUZHpDfbkTL58rQoHlZV4Y7bGGYjyXyLHKxIxy9KS9zi5/anRi0L/2aCQtEjm
T2Fb94l8Qiv6nOISrJ6i83elvkwERQwqAh7AMkKv5GzgszgY1bmFrtC7z4nm3vwVVSjombARJaNZ
gz+GapwctSd1JdW3DF3/F/b5l+7fbqB6eYXqpKyc4y2yqbfr9rNF71qtQW4tP7zpHgGcFzmgPBNH
z27uwwCkRshypBY+tWR5WrubaRaJMbioqamWncjpvtWcnuu/gS3bZD6nWsDe9V/kUcNdWURCXXQ0
903duGE65YH2iqbYCvYYPhb1B3FXxVxwx7/dPD41IRaEuL2qSHsLcmqp9FumKyUHMztTFT+jfP/n
Z+WZBvVWeM5BLd2wNK6+ypGqfrwmVXxNmX2NUYDdnxBdwwo8QA6P5AMB359WrNQcUWOj76uTTzqr
udVZZRwOxpf29BJ05YuKThArSDWck7IxVYaoauHLbW0RdOlLbzNLWHFG03szxZd6asC21nIw7mzj
RYa+BdyQi3pcGqUK00u1rLrVeG3s4MG4jzvcNNqrHhnv/z9AqqtAA+JvORThReVk6uqqCKnlIfvD
8BA25rVLWvShcZmwq9uodn3jaJnUpDr7NkpVToqa9yZO6r058TVZgdSIJVyfLJQJ1BW9xSUgaX+U
q4AexS8qJ8qm6SdLKGVSS1eqTc91GF5UToNGAY3ROdrIsLwTBRmkGVygLSSLuihfEutPRTU1j1pf
frTus7qwt5unhuRsxZ+Wd6dceHGJW+l9eUvO1Ej9b3Er5+7N7vwlkGAKdwc1C1WWcgtwurytf9Sl
9x6yUBAKHFB42iD/bssfEUj59+rD1uj0H+VdS9nizwji5ykwkXkldyInUe7IZlvuDcHuFP9VdV/M
OT7H9K9VohAH7r5y7I06pPpXtNbn3D+LStwSAjX3Wx/Om4k8vJo+HlU/uMsDewh1l9TXvI0vYpWw
KYGbv5HVwuaRf+qt6p9kwuqN90QHc6HGnlqaC0esa6M4qu+pppSWvgS193pLGBP23YxYWGu/Serv
+9HeqJeoGdmrNcXpgC0Hcn+7Neo+Yd9x1qfy3LTVo+fAAEiDvXQ1snx8bMmhAlZK9RptyC7zDuTi
FanIL6RMHg02eHSerwLiTm3ax2KmwEiTlXDrnBOfnkc/PkkutGmJTR/JgxZEV9AAD5qG1oxa+0HA
cinlFTWWK8Zy7K2qFbo8XB+0/AP7OrC8uqxYQEvPFTcWKZCT2tyX7RN9h4+sSa/CDyF2cyyXES+B
qndifsK09KrWYXRuHkqnAuo8vThAA/QB+/UeVTEChYP9T2U5dxrOybPkO4bxR+3uk3G6duSJ6otF
WbfV0NsAvUqqwCg6q6/f4gvsB/1ni4w/MVr9qbKK12HQL+qXGUsmy5+xnpM/QLpv0Vr1vCDy/bfa
N3i+URm963WmdcPEsSFD1KjjqAOqdGB2SdVi6wUNpNu0UwFITUe17MIGh7BW4C3U/KrXVWb/TQn9
tn9QC0mZpGeLupWW+AcVgNX71I5xzJJdVjebnNwcN4UYsWT5FSRPmV/ctqGa6H+CBOelyDnADPlV
k1HlVn6+aXJxcUeqwAPeHtwHFTH6yPuXdnFqXbazAROC19r+F0xUPkGB9Oywi0cP+l7tUtQSoIJI
EVtPXYzJFGeXKHE/b35Qeyz1LR3KRf2QPoxT+vvfkp5G/tfI44ZtnHwkthEsQqwjPcPC+FOphjpL
L3+JEHtXq0vWjDuNvFZND/Uy6vK/Lh3o7lu9UMUOH7PvKDB38Pp/brlEm983LHUZmZ6KNzUk1lYS
//v61229S5kAwiBvMZN8pRv2Rlmiq9f6EUZ5hC/1SepETOnssjbc2m7w3uUvav6qp5yo+ipaZA6q
5n7Ut20nPypj+qvRVuV6swP/VrtClfYhmL6soeZ3AU7b6j6FcXsCPYj1IHHYtM8eo1wPgS2JHtFV
vgl7jDEb2G/ckiJBRcoS0aaZMF4mUqibVXjxe6Ad1cm46b88yPaxnDeHQx89lxqY8oJ7U3UPaM2C
tydIhBHlGXd8VMNR/RMzm1U1ttUApgtLqV1DXBH5QTIQ9YImZxCXfXZ2QQy0VfAcGwkLFt8zSh8H
5G/U4Pqv7CDC+YgOxFrdcpW3Dl6/7ylMQvG/Bt9aVHz2QnJNxx/Ag+foiO3q5+207Hz66WgpukkG
VqO/3mJYZsfXhdEOr3HwqhZ6aud/JZ70yAUt8gmV95rJgoSXpWyDMnlMe15qILHb4rtyQJnxToPF
sTdD7TG3bHPVRWG/mSsMHsehQVrabH6d2CkfVSssSaGl1VX40PdkqpM2LqSHcU7vyfgQxvQMzRJB
6upH97L5Cbzypkxp5yILl67sQLWdMr3YJtLGkRaP61Z6DY17me4peCKfVfeLcS6jp8IaGWnyMabS
T3XGB7a+sa0IiZninJjYH9FvkTA6jF+nNrQ9AHJIQAaibFVcHyDlVPsxzPCO0K0KXkrhb8Y7IIHm
nWEkn4LuJV+ArUWV76O2RaZiCPcFOt1LU9bxk0H5NfXEqhG9fIyAWCxip+VY+QAoVyhj7rIGCmK4
Jzsc7Tujhm1i9Q4cZg1OjAg2udU9F1A3N1aRP5jYKThpbYI7SgEGLOKymhcIDlxSvXs2ClOsILzl
7LsteUqzMj1oZvWeD2BQ5ghP8TwAIO3Nu7iXBrtUnCjY+IeZSE/taJ1aWMagoSZrU6kUSWQ26B63
Hu+nGp4YAq1D21zzDAsvZLdAsHCtbUxyw1HZgUFgWTX1gDQ44DNazPS86mlAkAgx+dxLD9bkNgvX
rsq1q0EPwuR0WNJn2GndIMgEojfLCOjPIWRQ5m+dMW5oNVmnIh/2GZId8FnSAOSh/4z5ISRGS1x6
N38IMSOgK6stLOQkUKow3vVhOlv+eIS+hjRSbKVrU7xRF77gZ4DyQz0uw3g80id5MxJ8gXpf8mbc
6rAW28kGx3gR5we/L15ABedbSh7lymu8bZZhmhknHnHD9AyiAa0ZUdhveoRnxdxq926f/gy9/mEU
wHLCMUCbN9ExHs/tTZtU7yE3eK/a7E1z1QKmgoUY0j4E93Ocw3JhaDrxwRuRM8ySeIGcNbNJMy8B
tLx0yJD5oJOCOKv2VIkZLii1nlyrt1Ma7TOLQZODr0PpRfV29zA4x8NIhXgQ1Js7UygE+PQTDx2e
Izb6cP2EE2jPDAAnuBrsHyrn7qbTKVW7eX0gWVuPuJ3NR591bJHY1IxlLWghm+NOF06Bh3V99L0x
RdF40vErJZhi5OivOmfGmL1sD9AZ842WVR79NQ/Jsngu1qO+AAbOCqU5tJ0qyD6a5X5Oc34yMFw7
ZEpDysppfjd1A5h4URig+uMBVt4YWa96SYevY5echHq8iacI2M6481uJLmVXkL7MO5l49Fn0vlhS
j1+KFESg0YebGdzK2khiFJtbqMNCUvXuYcUXMNF1A9EYpwTcm/bPumsb24QzQ5aG4iNnMXSzD15S
+QmSas2G9DADhnbdD326DQ06CJUU5/nPFNNnjm/IsvDsezhy8G58a5V3ctMK+Eiuly7NYmw2lpSY
cSgUcpnilw0kJAPd2Se6+S7nfJ0qWuSYtQcx8609q/VwLstO2YT2mo3o4hpJOcScI6j/bvKD1266
9qeXKijNrTY32gaebWo9Vc2EEgZ0pUDhpo0mHXAYkrCoUPANATkVgcDlKjFot1dQzuAvQI+LDGNV
jrWzkRb1ig7rSN+C0ttT8yyNL5tC+SF0YBeCPllMhqucB6NXo5+n1SzNAhQfjoi+h9p64Jh3iQdD
xQ8RgEWKDZivAWsCs2FDZvfYg+wHywfAw3DIItG/pAiaBbh+45dA7XaEKDFnK7sOsLn2m2BVewa1
ZgSsUWELlSd3X+zq8S8I8/zYS7Ev8ncLEuoOC6wRteP4zUNmCDsGbyVjRMYz6T/V0j5aoqEJmmII
P8F9JB/A6rFPkJGWSOkaDyyZBholVbrMp5HJKF7iQH9Ay3ukodyMawTRN56eGqusR0nO78pVk8Ok
VuAUEJLrJGPdpyIQxtjoQrpMlmZpfweNLmlKIpxYlO+GPIc2QBItB+EYWOWLq8GprqwYf3u3+Yvj
sVlDcv1WULFVpz2gocxcbqO3wNeDZRYCf3AMiHXx9xTY7yi3dvdGeXE0bwPKhdb/k4ZIHzQlhhqW
bCjLDvTRU/MPSMXW6wFtdS07BOxVtzMrfpKCpEBpYmuGUBoqFHbI8ae7+qHuneDV9VwCvD8CngLa
6aZJuEjhxAe2jfdWgPrOYGgb0dtvVAEFo3ZE2VIemnR8Me7TtsKEB4hyWwYpQvXyEqOVt5A+ZNWS
VBZvAlqWxn2fa5QiKeCtk/zJdbudb2E67U2PZn7o2iTB85CVKjP7r16h1kjkvluUg9Opnhf1mC1c
0EpRZCDkW74XUW8egBTDtIX1TicZdEOfjYe69wk3wwB8IKPxXsLnY9KtMEinbgDjJsitje/49aH0
rR0e1HILZuipMrCmGrUeTyd7NlgsrXKl64jLBYpJwGYdGETU0/aEI26OoC9l0gMoVcep7ShbhDSw
FyHsFM+Qn6XtEWZFSc3R+ML2dl7NhbsJdKNe2IPxpef9ZyVpJHhDAioIhWl4+EDuAVxixwYYqvVK
nFPc19Gt4Bpn4s7MY/L9oVg5CU31sHuVBVh2LF6f8z5vDrcfsWU2h2JOoDhmzW9jk45CADk5bciu
ujgObWrvq2YGiaeDjmtFdjJwJdsabID6FJX8PmvfewgARqUdxjKt144t9o4dIp8m0xIhhI4DBjBM
sNRkj1CgopBnMEl99hNz01hbz212pjfUB1Sa4PSLEjC/W4j1rdIhXIZCGBOuPPJTvZG0NeEgs3Y1
h6yIqw2OfS9yHtI16TQrIXpXdKl7BPxhPuUL18K5q6HyR7zKUK0NKnJFIyM8/MeAGSqHMhLJVT6B
5cvkCOY9BpRhmvZiRCqmqfDgq+fizgPPhzsCa/TcXxyL8YYN0NHGaamGqIJMXKJtkI4BZWG/50qV
g7I04stQtQPtoQBtF9XjZoaLJGcUi/xy2sJsWldN86JGyVDTQ+1rSqXY2kBCrQsaCnAr6LMvutFc
ESdIOJTJAsbC05Qh6Ysq5FK3J1RN/6LCAaM0YAfuT86DZSE0bJdIZAPVBfSm5tJbxBp0gQmNDDLG
ksD28mU4gO7LIhu5DNJYlHaTNcJi1BalvwIxdEwHhQzU7iwrh94/ttgUgwv08vAorOmSKl5W0Vef
LumJ1/obLUW2LJ9Zh+IIBx+gk7jsOfSLO+c42rqx9M30W8udfIGXGMC99tdwGdmBhdzUbH8nBneo
D4IH4Yz22hOU78YAjUakoDUSk7xxTnWPdxEYZ4AqhyIdHhr9XeSQxbAhs8qDOWAfuR7BcKN/SX0U
giCP6upHfXuV08OC8sCU4VanfgXl6GHyo17w7w239yZGcw3D+km6wYejUffKY9J1ExYY9xtublhg
THuIUWXYzbDpl+5Qww0yg1dDjvfRjLejrnMNRnRt21K0JOfkBllvL9sZHhgKQQBBe9DgYf0GwgrA
E2AlXe/u+xTsbzSC+qnzDiRfSKExbbcdlVBTRdbAlahgW92dGTpyncryb0g8IBRFeBfFKMdlMN0j
P/zNpuBxDq5dhyUPSoYeDNkJDmzSHMbOPrGKI5mOu0YbvNa+dgH48DaBzt0pRHNcdPGui5DxpDaf
I9GD6V7lHVgKcCDBXQk6fik78JhwL3LEjBcQD9dd3XxCyQjsDtwVJPt4UlgJ07qLcv+r9csexW6y
FB8arK2F3lb4bxHVkGVHn3ExaEOx67UEgTIQEbakB6zHYMv92dtNA8LmZWjkwHQ+HAcIBLYzbCQF
BNORYtFisti+zLZzBL68MMrJOGLygNg2O0oXNvyE4q5nOM1axfIpggc0AaNGpMEgwq+0sE6hQtEt
RKUZXfKJbjK8V4b3Y+uHp6RHWxzN8aNl5M+egnJErvj1a+0ko5zNEQqnsqWAbEdLGC3PrfaatS79
TDTqoUnBx0X2fYnJ7ZHC09Hxg5XEjGEZdALKTlOAYB98yLv2u25aoPZK8YAO4XNM9WDRYpTIfKgP
OJ9+FJN8Q1H+M5RFumiK5JDFJZrgYSI4YzAQ9ihOJhoH21nttgUUDnyl5l8NTNlCLLKy+sN4duXF
qb3W0ZxYSNRAXJTqjUEeDQlENKyopFpTpzxtSNaarNtlcXMWMdoXei+WQDfeag/ThBxdYWUcweai
Rr0BkM7WHZPuYGbRyWP/t6yQRV/iHjMtnSo8J/q8hxadrwIQdpUWPFjd2K1px1002cV3jkTtYTad
vQbhytCafOXUsMdD0hkt79E0ngFO61TmNpG2Axpi7GBo/0EKrvMQsTa6fwicrzJEnwByNp+tDlDe
l8YqBV4dpAgJt7B/nNwhjqNrBldwPY7DYyvtp6CcT/UA4zT0pl+A1s/UMdYtGNeF3xYwcsxyqYON
BG2wE3oDhpbsSPrbIh9PKN8cMJ55Eabz6QYZ0gGy3kzon7uYZ5cOyETHN56GtNxjMET3fbif8vJL
C0aMgZAn1WEnRRO2M6LBZDv1H6luLgb49Y+W1X9F1O5AUc6LCmMOKBPMXohc617j2oe4lC8xGkdm
ct0O+lPSdhsz5XbTu2lDcSlTaG1jR5AwCqoAQ93ezfq3l46LJK+OosphNuMbIlFqWLBK7j7MSQc5
ZgEYzlFQ8NxgH9dTsna7YVihpmxSf4yFAaKCD3f9/rEr1hq1rn6U5qFSguytV30WrgurOsG5d3rR
Sp0mOXMd1lGxFMjt9FnEkkThGRRV/9jG1ho9bXxltODR1/w9gPRi3UpUpt0eHzNxp+MJs4Ox9lhq
bB16LdhoibtGpH1aGJ6hQchDccMzG2M1W/VH6bRPrSUAIyBxUBZTSfuhXuk5uVzD+N5wkI0h+XAn
Jlf1/gwjRUtQPDSp+2faHwDJRrXFeOxbpEFKH+5SH7P4dUdbc4JNL8ZsBd3rleh6micX5VSqZSoF
G5z0lCATqkgL7CdFtkCA61UDIPJR70KbUkZXd8TdjUjaO1IqN8VWRbdgeUrqFx6mIyvgMGKBmg6b
PIJV08J/6eLYWoERq1xComnzlYzueUR8cBHbdbKMjgKqDFZ000Y3ymytaViiC894ut2vMK3Iu2gm
F8r1kE1hGTSfCLXeR2Z7wph3J3IWjw6uvMaOFFGMDpMnZEH0DCxwZOWntgzxPI5Oc52/ty7wlAwd
PqyZoQWR9f3PD4062P/68/ZE7eibKh2cXS/xp9t0KbrhYLOo5E7SVIX3+t9j4L36u1nkSN7dfm3y
Dr0RtPWQ6oZ+jTJUIA63H345bK0gD3aaGzw1OthYm7tPUZsieGOzaMeHFmLVV4pBtKsXr409UBr1
3UOaQNozZmE8ulESE0+mQ1ZCMo46g3K9HQebOE+h83hhgbzDagDbuTXm6iOCUwYG25vJQAKQfnSy
MA2gdu31W2TGdoj45ccoJ6GuzG8t5jwq27kwbFG5RWVba6tkq3nmBkMYOEGTkx/CZ4T0S/YkpE+1
ieGl3iaPadfpL5b9AKqlXTayCtG4qb9SS7dhVkZbMeNzW6Wxv0Ymu0dMYTv1I1Szgqyvs+HiejnW
V956ssMH8KmsyEOJAHWDr3HQvZZFdWorC0OJJtrpI0zYocExBbZmvfTt5H620xLVfmgDNTN2keLa
N7sGFtiG90vesPdF169MwOiriDILoI+e/N75Dc2iXQ/gtQycLraTHj65IaoG8VifyM2CTReZ6QrR
W+Q55sFTqdEpDQs8SsLqPk6LU5L1cLOqx7oKlqUDh8ELn3xTezIIueAfHvuo2VYj3KWxmN7p7OHm
gQBQ0LHLnEL4tJVvXAB8fAvnszDICUsj5AT7o+zTz1Fj+4+8mo6EpYYZRI2M2ZZ+RYGCz0KbR7EG
Vn+ZHbphPmLjFtzQXKsoYkE9NqxwIhkYX7ToN42qt9I/tpI6kxlQEnPLch8gVWCMbr7LcGwaadqC
zqQSmlIz0eR9psOmSvCX0803lH/u0FNS/rNUoWrInFt1cAx6HmJE7ZaqugyrKzi2fvcyNXQyWgeU
doSfSMkgjZPuTqNNvezgclVdDJA+BMCAyPEi78gtgtZ6GZ1qEwgt2lsq14emt55CfFmleHTS7pAa
xYberPblqiJgPdTMfXhy2jh8uTa9yKQ1fsXEani7vlJoa2/GEqG1oH9iWorkdep9Fi91FB2sQJ93
nusLypAInmli6/TyE43AYGN10VPUY+Y2osIGeR6EtYN68tExTX2ZZMYDab049LLS8T2rs0XWdfMO
+xloehx5jYlnvBj6UG7MuRqPLPxPhddUW7RMjviuxSuEHqiUNJXc6qHziplysdR1di5aQRwCRI/Z
fS7DlRdgv5EH2F91rsNOk532OtSLX4rN+UrmHN32H6aY3D+NCypyuNuuOgNZ31DLSBuMoXzHmBoC
id1zycP0p6wmTOoaQNHR+JdXmQ9/hMgUIoW0aYN5XEyAU+9hgmrEbaj/uvqzMbO637KzoRIy3d9e
cXs8Q9qKW1AId8mL9dWoyxiPS+jRM2IaOhNt1Y5aAj+1b5x7b/oZIG4czdK0728/sMxx/v1WtAEy
iQabx9tjdldO8JnEw/95bTGTKg5+O23n0kXd4Pa0SLoGX9J87eMi1wKf4/CyD77tyv+JoRyt9DQL
4Ek7/j3MhOD+9ucw5+3RHSU4dh66PV5KtAMQmJ0p1JLNLZgglNVnH+ur299NZh6rOHL2k+GY91Mw
1Mc5Yr85DSaW5RElYFg/BiVCJYTwPw9CmgjJegoT0hivvL05oWPikccdaPOhcNNgYSyMDKt6deSo
CMW0Iv9393qZA4JUL7m9l4kjkaP1UTzvbRTfKI2itGND+a16vmGqs4Gp1DMDg/YgRLu/PWHNSXjf
OQA3zFE83h66vR9z4wusn2h3++v2ONJY7hLtGqW1yZtqSBWbycdo4faS22FtE8tHr88eUCXJHgjj
8RFYO+KBsoe+AEhf6+zpeHsyabzShPgjn4ngyFaWyP2FCdoj7JIxcQ4nzEMIc2aCIUgvnVeoNNsE
hZ41JvI9JLHqefzJSblryC6OqMudAJgUg/vAGqgrtz5QUr0VYhOFBbphiv4UVPM5NZJqQcEIOY8s
bnFRzRzglo259I38a/5/jJ3ZcuRKll1/5Vo+C92YHO6QddUDYx4YQTIGMvkCYzKZmOcZX68F3uqW
WqYHWVlFVSTHIBDux8/Ze+3RBvEClSmheWU0oKM0pv/Yh7cT0ZdzIRknVCld7IJUk08qYmFhnlKF
7YHW+Q6w7wbER73GIeouLK9bkkLNBcw83iThkXl3r0AmDgoqZTEnMGUU7JpuYS9nT45R30+mzgCH
kwzvqRedyQh0DX9lMCVhqLbvFV0YqJ+nwm/XrhfCMROnGMcXpmDMnIn/aDrI2zXrAmmAerW0sDfr
2ptncyv3nhVyzKY54ZTvMte+ah8oPSOeXepT1bf+dK7jmK+qVAM8oHnFLZE/EEz/EOpMkNsSV4Z6
hX7PmVMWu7RNNtaANyp4HpNk1/ZaslWCUEIwpItCjORUMgpuhHWSWbNtm+bNCtRJkl0PC6beE2+v
s0yzDjJsv0nEsElUHdPEevVLSZ3P5eTwhfaA39cfnhgDUho3N4P63HdmWP0UnuMBxNWUcI5ymoLe
d7rNjFXW0bcBAkZjajAeXZXebE5BK643OeqbqQYfZw3dmSHLDcfVAdLTvTe5qfrKQ9CSc1ivG9Yy
4Y/nyi/PjVMew+LDSowHdyiXKRBBJZt2KyPt0eawsUxL/ykzIamXdHOx1ywG5P8Yz5qbmnCuuRgi
6SXXQPbMBM+4Md61vrz5NJG2fsuEqGy17gBkbVnXAwfhIvuU3JGBNQ9g085Z+3r4RcBdvvAppeAI
NguZd1+klf2MAzbAKudCZ6rl1KA3cCrUis16nweckNzZPmEZWbEsnIngJQdBkluA1KI1irARDVvz
WxZCewBIDgYls1FnTBurhPYBo25HRhs1Q3+uerbNQMzNbCIvCUZZ90AsMwY7Rwcov9mJ+2gzo7c1
SOJdfWy04Fm14c6UzYGsV2pZ2lDK1O8Qns/wmpd5P64iLd0x+hq28jWXVox+rzz7frpmPApsnGai
oi9FVmNxIPOQWWHNkbhX2uuQlsykwRnFVwOnX1uDZoj8u0qKcM3pd+a7aRw7FZxyIEV06IKlPhq3
phIX7IhroPB7L0sZBZQunIMG5b95ZILiLnnPMdfXkMfn2ySZ9ljCQBJ2FAxFtVVlmW95GYehap5k
hPUP4h2kiHZTF/2d8BlyccbhjeytpeIioicY1zLumIQTjafcneXY9oPeNu9J1yAySoOTzKenDNHC
o1dYj37FmMFI/4imPPaOXXC2xcgo248Qz93CsAKLVg/N8VoVzQLCy3tMgyrLl8KMmbbH8dEkGJDw
DQmKmv4e6CBdQqGTJ6U357Q3X72m22h1Uu5G3WEskL+3c3yFVxhXsJnZtr/2SHZxG2gnoVPeYgo0
txyv77AzlzoAY3eIIM2VbMF5e4S0BOKtofYUrdonTCBqOriRM+60hHUkGIOErI+WcjUvL1OlWwvG
cpikDfdB1IBxOyHfy/jeM8NSZCLvvZHPFTSFy7JZu32CD7g8RTohJckEVSE2zUNpqxdHudeIyS4T
3fI8jgXpsuepBFbG8HRp4KraxMq5kAQEbW1qyD3zf+tB9NRUTBpcg7GhIrFtvnv1lPZY6hD6w7g+
Agg6s/1u8G5QAsjyRlsCvSd9FOhB/O+aYQQMTQgjZkJ+UKiNbwofDX30p8ZAdQM1hl+yIReFW3cR
eWADm/RWihduKqQSCYFyEdAqoa/8aWC04UHS1V37NTQaAvrqgP6ZcNa90f0UFczcE6GrrHhhBQDT
oO2Z0fnGOjfe7TLfBwUSWn5Ua/CAZxJrc8uwaMorYpDDctMFGGmFEa5d6T7mjCUfpF/eqAp3Eo+b
ad1nIdLoA4R0HKlWTh4wa61wg+XvINCemHQ9IdG+l1b5e4QKSI8j2dbQeh0UrxvLeKlbpALpu4pS
bvxm+KSP99j6q1xG7xR4h7aXu96PVo7ACdcmvlzonXeRCIOmJLoIGScAnJnGxeOhb/RNX9r1ptbS
ObOwP6fl+J4kj3oRXwfjF9GOSES6dAdocBn1xqV3y3Ur6c8jkz0nPuzeyLVWfIcHVQG3LorwTRnZ
Lz/1axig8CQ53gj/g2EpUR4jL8EMPC5F+9o21TGPEkSS0DWVzA4GCgvH134SGnI3fPuniLg9tIHT
ZE7DQoju1R26GhUCV2MI9M+i1t9azi2Iru0uih9ICnhTgXlMJCN4c2BeNR7RVhCPEZ7D4JLFwEaC
pr3T5CW3J7zDweTujMwLnrOfJVqNyWYA7zBhr6Lk2a70l9zEkUBWW1HUbyz3xZjnNPHwEhaMOfnF
du3o3Htpfmoec7aQWU9gUxSJ6pLUxrhS6XtRsWPWKXBItpY4Q5dcbpyxWCcyDUg3rra6aN+MhrVo
tMb33gG9haryxTOrhs41fdnZwdah3uBYzDBd57ailUTOy2kq5SqKDzGtP8OgQWfkoB9KuC6QwFlZ
onxNJAZMoKFbCcciVsgQxiFrb6CyT67GLi0r/rIO1KbNyP/R43SPf/vex841Kb2PYRAHypNVPHVn
Rkr5yfch5rU/FSNNT1wqDWRBr2tnf4iuVMiPYB5p4UE/WPSF/TTy3jVx8quIKD+Bg8ZPmmWt45ka
3FtfBbCctGg9RiNOx+R1sBnUZ45O7l19lKjEUZlRNfScionwuZmCt1Y6Mr6dXEBd0GLvfkYYSp4w
mMbk804felfl8YMVZ9WOeJLbRLtrKPJi2xdZjaBxbwc6i724R6RzLg2zO3XOadDwUFBYoWoqgDa4
GDSBQIR3QhqGhzoY3xrPALWY7ye2C2CmLI/+qutxyNKePkC8rx8S4hjJmGT2g1q3puei+ogURANi
JKfJB8heKz0Pzpi6vIWDJZ607K2LznmgtkxwhwZJsKP/j7LkLVIEzE0y3M7WDGuYhQa5vEu+gj6G
i1UEhGpVjwdk0vMQYg2c7HHScaHPrTnuQxof8eNkQHXUVfQOssvybCZxvJtG/8U2p71V5B+xRiKa
z2y5yHBAmO4zrtavFIAR507EDNLuZhBJdGPs8iegFph3nEbRqeE0T3QuU+9r6pNcXefEWfcIJFBr
Vzo3uwY1KWzW9AueExsBXQYZM7Y7vKF+9HsiOQgD+1ffvLZmt9S58eYcBLlz6l0UiSfdNjMiFcEV
M34jUlNALMQ1idGvoajJY/ccwXB84D9LXy+3lg41glN1MdpzFyOVQFG+BsN6Cyzn1SudY1Q1RHg0
7x1YaZquzZvoqMza/J1kY+PB8gU+QLQjNiQhiDQxjYVZuOQEJH2M44tjcurXE+PmEIHcZdE5kDnq
sW/cefNrGLOLnFJEFvOAWQ2cfvTumFi9tkB9UzcWfOOR010mO47oaX827a8glnch7K1PFnqrEAXi
+XjSa09bsFLR7RX2zhZw/spkuHdW+lI3xjEcR+4zT56najyXZVsc4Yb+1Nmp09I7BRG32dQl7EXI
MbkBf0a19aiXwKph8jwMbfflte5dacGKYPmdN2a/Q2vkvZ0uvZatXQdNIlksVjp3IOFZzaZVMQU2
kFYAYKOvP0Ujs8+SfXJR6Ax8JG0s0JeLJLFOnnxkuvSJ8pbaialm+ZsG4yKTzZEc1ydDG24Qj9/Z
WTGob0OTBJ8eerBCLCED9JO6SvYELS6tJMZ6ID+1XJCRBXSMQt9BvwhHpU7fKyd+z4KYNiPjBqkF
ATlHwxr0J7br5kKh+pyU0931y5M7elsVk5uUN+tkDBsWwe6Azm+FoPBILBS24rlRqJvpK66qd8sj
xiqO9YeIcOtY8PLRP9Isr5KTwyxdL2z6HnOfDWO+y7KQhyQERT0yh/iFuF9er39DXhjReHOLhRGx
vLfkegxYhryk2UECyR5sZ6DxCI7FjdSqMLB6CNqODrEpvC28qltAN93pXfJbizTAYLCXHnKGGv0U
b8yUdh7G+hvJMQjFuCLKkpjHklUjZ54MiqTUNPehFlw9lAhEcpA4ZV1sQOKCzGwoDNMJWgjlRAWJ
S/PspUfbkGnLqB066lNPOkAOyUH2lulocvi1Bjzr1FTgIjajRUhZ2B/9IT1BHcg6YgbopwU9S+/3
HzHU5G+aJK7GHkmSLJYR23iGFUbcCooDOa409IyQ//BrZpUWzQMl5jOCXpfGIicc2a4p1ejYGM3C
tYwzQJC1Fc13bBACJh1IS26ZwlNKPQpdXegb8HbK+jerzT8FxFVjcqxzHhgs2dPEiKr4nRdNsFcN
I+HZ7Fy1d8uhVZmS626Mo71gAoCvPUnfZffuSklEdMKArSZ/a9l69rlpn+gRYF5vYUtGL45G+zS2
ddqMiqWDQKZ1FfUnXeueiGUxlnXsbnv6c1arriKo4+2Qv6bKXoWulazx4cLx0zhlhTQF7ZAVpnaL
XSHaSzjY1socPzkMcd5TJoMv5ABUMFmA3BGFKuBU8KG0iE+1oRDLq+IpHIxPT6tRQVaMz73opRwZ
u7fDOc8S2BLdZ2s71PXU5Rx8iBWz8faA8B6H8NbRKd2AEjhB8mZk1IsHMRpbVJXYq4tnIKbw6Qz1
lQVw+GqsN1gM9n44XZDImBDmCwrMYu8W/i0ctV/B4J3qmRoEZoSa2b4PQl8QPiIeMvYMWpX06AOL
yDNIlq0WveO/bzbSPFhVw+LDBoT6AzWQNh5CzZabrBkAKRfTG/GzXzCxuCKsMTAtNvmsPfaG+I09
b+1X3jUI6AGnZatmDNKnK7qLQYlQM9Mv/Zc209L1fJ/YGfdIPHrAK3B4kEklH8jy+/An82niqJgE
5ZOuMV+GEvCVa+VS02P2Ma99ILxxZ0/Rmx2j4MQBzyVLEEii/+uIsSEZc1qi/2NrLoNyKXv3mRiR
P6kTXwi5JgF6vJW5XOtWsp/qYDe5pM3lGX0iuRSqAcdHXvj8QUMBagMGtp3fICIIaCcRbIvt/Q/v
fZ/xQvlQhurxJzyyaIfrclfoQjzYZBZo03GMva9Wjs5D07Gl2P2mwcPJMRjBQmH474zZkSbmKYZr
ImjciB52wEw7LrrjaFdbTZmPKucfWL645+e9qvXCqzPGNVWdODWEZz8Aktcn715kmoM+1V51ZXNL
+qXXWF/mvDf4ilG1F45P89rZadOl9Ph9PA19ZgGps2yUvuPE/+4AZDfGHAU7TKLWa/bCDdnfOK0+
yA4FTlfOrlRm5fmvdFRn4ex1LUwWbUnGRU4CMhE+xWvNAbUIps3Y0SYcO2qrtp5RgbH6sIstM+Vb
FxOklHBqd7HHmFmzoicwA7hQCrYDeQVolt/NOK3XMun3tUUwK8BHyCf1Vfn9ElfSpy/RPvnXSq0E
1JmdLtM/DkmMMi4/CCyMHiWeVOCY8mHiSH8IM+3Ssiyy7FN2tYn6GIFf1tXK8/pLi0g9jcInIrhq
RiQ1zmsyOAPvWOgaQmualpvCGxku5gYiiuhKGuM2MuOAFREXdtIViJIyFOSG3712qcZptmj3jo+1
sWl/QRf8RcoNfao4/2PLwVp6wdLoyWJh0LZz0XD4ZQGaMC3WBcNpMiNEt1UZAOhZWiEDSNGoLOEX
tIdsPq00xcGIyq1KhkflyJ2LpKwRKsNZEUGa86AA1ozXZlIT0JwHpwCCpUdE0ownbOPMJafmTYIs
jolGg1JBCZuqq10IVERBdB6jd0pRD/Y2MlBulD5y/1jSw7tuv0lDQmyLnh0dtHCXK4b4mcm0d2UH
KZ0Ot2TXiMoKaSU5JsNqpDm2s3z3Yqr+2khQpbHrJjuyh9HGgRhapBWSlYq44zwS1MfVpc6eyfth
62PFoovL+1PfgWoDitNpzKlTeDiejQ4agKQOwgcRFLOJvN1npYAjxBLWUxX6A8pf0mfiRcAxdhnp
+cZJ+6VEa2NGvb1sW/kG+v65xcmLhfu5mG3NLrCoKeEtqWnuWaPDtSJZO1pFL1MAx6ssPfikbrNn
f8QXISQJ1rlD1rrPRUImbENPAcLblrm3T1T0peo3J/GwMmmDf3J0+UxbDaq1hFqGmbQkgRSqH5xW
NxuWkcORCL/qrPEV0Zrx/UYbpdzpuWE8cO6n/H0MZUaWZsUUrDSfhjjHPjTabyB64iVF8clMyF5n
3H6IBOwLkTe/RYtHE/Ctesh602SOVw5nGGJLlMa/GwJCkaAD4yADj7wB1azIoO13lqi3RU455SeT
t66RuPb032ho1SYMcvSVprfrK52KzE7uyNmHwFgZtPhhWfJjIfVM/TmHh95ZFCRN2m65OX/ZzbVq
qzc7Si7IKpCd4WtbDmHXnJh/r4VyvEUrWF2+p5wdJym0jxBSDzU61nWZdkhQbHpo+aOQRrkBfD+X
FAq11q0LZ0eyBYDMR2QGDHImYCGLumpe+mbNOCJEa1Xy2ipyqyrLMla14uKZg3tnGqg4l3LF+rjB
opEFL9R3EX5/QEW94o3TFhVMNunepzY9O7bGpoPfrmGGkXXxzcJnuQL+TIfDWbbY6AN6/lYy7gY/
pP6ME/RtdvdMa3uF9AgOWoZ6T4dTvWTIt5QoD5aMJWYKN102K083gY8/aR4YMVdbIet5LfxkW+oB
QDWj92B20bHwIVKZBNgsgra9wjBRy9ahfgCF6x8DEnwAPr2kiXeb0HEsPBuFidCGc6vZ+tFnbwxm
7b4b6cdECXl0WQh4l02vIqqN+xiTX+urlGxZX99acxE/2Lx/aQQ52Dtq2fcPBPVRIw4avSIDzHhg
XN1+5rmheqIHGi1N4TCGIlth0SnaB1LQ4nAH7QtXMp5OyF5zY6B1mwP9nStUM7nRfL/ZalrO8Sce
ngdUHEnREfBmG5cwZgqsDTRigkyPqBsB21kuLDVfYaFUFGmrmnbAUsQtqT+Tf5tMD8gU63fXvTOB
ws3h45/R0SxbGR0zYIDM8GvxEFWnFJLcQwMrqZL6vgjNP+g2210tXLp8ijPZEGKp0KJFbGPA83PC
gC3aohCr3kJHgbgzoocAFcs1rP3uCpgXsx6NoN7vv5gPyyvMaiLraHpvGyQXz7RNN1ZcOCtit2jj
2HpMR6M0N+jeLsiOkdklIr/C2WaU6k0B45TiN8wx99p2qnsm5nHGZZvn3uCa5Zp90URwtkvZnrT5
mV0n/SxMUKu0YBfQTc3aW6RunrBAHNOQA0Fo9fm50qp90Na/xeioI06R5gqBcFj6llkh2Haaq9Zr
altNA1khTfSHTn1KHLRevxjhvdXy/rHNu2schMgEtMx7KNpy2jnR6Dx5CqWxsOQ2kwVc2IE/ixnU
3ROThU2AFvDg2uhtS6tNr03cnM1Ot/nFDefRUsa1DetpaWu1IAApGi8VuPmomfyDK9WHT2GL7Uou
gbFZK2v0g1WTqA4j2bAFrwWppm6ep8zwr1GVkhtfhswhlbgh3uAQ7MJ8q4ghmQwB94RUidpiNN6D
W/dTeiN9Os80xhELp5/irVDpaFB/x8EmsWc5KKk3yWOp52iHgt9lgC7QshwE46V0xalIxUs1ePvB
N8KNU/VERhCqTG+gS/ZZoJ6n3HRQ1IN46AnxOQUo0U0lgYBSSeyGcrgWoU4nHqy+5avq0Ll/+jCl
YT0/dDmDJBIK001XTcRFDxxWRVo9GvFk7ukbx+fOlhPcxkmtbcRBEHKbY+rTdCCgpHd182Rg0Dp9
/786BwkdSHKOTPNTIbQ7Db3BQ57CUROixAAjvZMXTvc5zWdXUYU/GFgnWQP4tXu/mSmCLX9a0wbI
6ruP37+hyzcLhtDggpcY6EHlvFv6YSjGbDsaIQXG/FAQpAJ8DKolgz9I6HH4VHcdgrNAEqoehxNc
adkMJ7MOT6pPkFvl9nACnzucoB/OL4N6gNGIql9dRrAn9Lbi1I8OVTfqT4vsknMZqZOt3GH//ez7
IQ2HZC16ShMQsAXknGTYDt0YPn0/JGZcHuva2PXEdPv+mO6/vyttDHKYsvpNOPQZy9pw1/DjmT0M
2kthNv4ebLjtLYPSJLvBdag/+j48W7NDwNatgx237aHw3HXalCYv1HtOiXpBomzZzNMHa1b7SEaz
cU09NJl40opc3xCMF59tzYn+fkDoTMO7Ct+K0q2XtSZapHlVDznZ8ONtBDD+wR7Ko5OV5Y6crG2X
98U5H5PinJFVs8LOYZOVIMmR1sNHn/DeKwZDVzP8m6eHwc2GBA2DEwwywQPbLGzya0Djj3Sz5tXq
verokDPGLKXWFwx49R1T/oJhCGbWWKQFPsnEfws6yhYdmijJ2TlqiZhaauymAz9seBIFCJOqyZe9
FcQrpqPCgM+jtc6VELGPomnlofJxsGn+cNezmPOLMQDaLLL3ugrELTBkzH0jfrWBSUNDn98qs8jX
KlsmjWO7TCWncQvC+mvrO9oGT2Cx+n6aDSUQFvzIe4a77kGC6aXdn14GZZpPktiPW41bo+3R3xk2
k2WuZUZyvH32LZqtnS3IV9a9YZ+2AiLnZFqvDs3lZWmAlh6A2L0OWvfMp1IO8LbZcSIzbx4pw45T
hs/fz6Kw+z+etVO/18fSP3AUgrpa39oxCK6yJsQcNxMjL+LvXNZJKnqCcwuLUokkX4KPVjppnixU
eg7IzVoVsTDvvpnXp2jU/lTzs0i1vE0KztdtOxxTq22fh6xDvpqm3ioQnnH3x7haDrWmbbFZ2iev
0z56sgKQD7ne3h8SDr5QMAI3bzZ5JR8nAhGeyW7njWI6xsLS/ZdR8z7HwebQbIi7ByT/1Djqd+12
zt0ihmOvILgsrIbyLbLFJfOmYU0/qmJMlIt7Z8MzFGATd04o7Ts9iJeAAAU7tbPT3/+SMwWx3eaS
gny6RtmAQ49PjFiacOxW0ybVvF/A020mZRNtgIxVvoQIjz+GVZ6QMP+qe+QMGN1j5WTPSep0F+lp
5GBYlr/1g7a7TEFSHpXyfo1jbhORl/50ZdBdOKReHSMoia/jmeWzW0/GgGh8foo04BjVRcXqSMRR
0V7k/K95A0w+jaW98UyjvaA8z1dNBbyYiNs3N2GTBsM6vOdQ/AB98VUZIiWAtu07u/xF5EPz94MM
n1rIOC/f/1Jnwbj0a82mzvFBhLrGY+oMwNkT/bGMk+by/dDMfhrmxZJhuUZmKfCMVaNX+m6wkPXb
sq4v+fzJKoLvZlX4VRjfnFK7OCRiAAkwS57N+bOw3FTPFoo/GvH15fuBSdXn/NNAJddbou4qxmVu
eww7mIGcAIpF3WofQkuqhW0jwZRdXl3iqBm3qFOBL85Pvx8ai+RtJ+5PMRdJzP8c2NPIiFKMK0tV
Ys/IunzgPDE+d9RriWtGF2Jb8NFPdrCPxnRYxmaJ+EyV0UWO6fQ0kn3w/UyUXbibRhypLi2oJTq5
ZIOlN7yIqnbOUcPoeH7mSb7SNJh1tfQIozyeNoXO1t9iqjxE7RidLAolfX6J378xgWUVNaFz0GXX
bOK6LE/11BOlmFgIIXE8wQRwXyZP9We00isnpAz48de///M//v1z+J/+V/5ESqCfZ/U//4Pnnzn8
3dAPmv/r6T83X/npI/2qv7/qvz7r72/yX0/5on990+VH8/HfnqwykKfjc4uW8uWrpuj//nH8+Pkz
/38/+NfX93e5jsXXP358/E5DsKs1B4vP5se/PrT7/Y8fJhZX+f0K/36B80/414fnl/CPH48fTf7X
psrrOv/rd/7XpU3+H1/+9VE3//ihCf3fGMxLRYQn35aOiPXjr/7r7w+pfzMcUwqppCUsUMrOj7+y
nIYiX2ZIPiYNw2WNwqxouerHX3Xefn/MtP9Np/SwXNs0OUDz+OM//xj/7Vr872vzV9amT3mYNfU/
ftiWaf/4q/j7os0v17Eh8bo4gW0pXUdJ19b5+OfHS0gyzj9+GP9jcEcsIQMzrUm8OOTtrSMxiVdE
S3tQ+AEDBSQ9aVF4GzE0wdLrIyJZev3dhd1WFpgF0VC9TLbBhKQwaUQUhTw4KpydZwtFTPnBs3uq
WeRoh3JgJoLu80UIETyxli+J/7JJ9Sh+2hYd2QqOPUAAZ3ok4uepdxKc7VbVvjS2TUO0aNSW1qF7
0HBEFK2en6r5oah+SrImVgGalqVFzP3rgDtbz1X4xH8PpcRFktSipT8qdQAK/dFsaDKMSJJxLPYO
Lk6OUnmSLi2nwvfrYRaQytGXcf8SaJ5ajYxSlgEA/HUAsyTtrkiktgpOxZ6OzXNDZiPN+Qm7Gl7v
CZbFsa0FiFgNyoQTio/USIufFUlFq16MLoZXg0kgw+NSM4Izc7x+meKBUm4QrQ3KlT58VIwkCXIw
J9S9BKnCqIx+Tg7SHRQw5OaZFRw5FbA/J+RJlgYdlQ6v70gjyk4UGAtnwDPTi3QbzaQf85pNnGLt
vu8OqYukuqvUbppSb+fkyZNvo1P3iB9muoI1QLWEpNhSiGUIVIJKuWD3t+h/WqaVHgyP9nlKHsfK
dL3m6LErShiRd0jnC6/Wrae8JVmpjuVNpnr/k02WLKfhSyZdf7Nd9ZrUpCllokHxl0wQrOMcu9JU
HjDsxQeRlzEJuIo5sICf2NB+uhWJcrZRXERILYcPdpHuydWBW4ZeOR5imnX3OjJnHovLbYMYBUOE
eSxE9+K1xEcIJigrPSnoTleJveuQ7yS26z864Hu3XbWsTLR0ppfGn+huX9wJE3VUhO0miIKDJOMU
2a/8RIz4Bxx+BQPJ37ljmfwcrYKznzvpD9Woc+L1vGhLMAhH68FFMIa7ZYvt/yXOdCaZTRseEpvM
+RHUSKoK7Zp75rgyiyCnZ9e8xwg3UY7Vzh6pC9Wnw0RIIdo/yrIVtBBxahrqNFVFwBCVhzoHXBGQ
8kfc/XMgZLPo7TI4pMInK9dW7wUv5VImNnGZSE23Zmc6l3GR2UGInaBWWz1Szqse9HQeNKR9ZbdX
HfzLvpsuHmntCVHqR8/UsQGJETVqYFS7gJRremGAtjhjSpA4PmFoIX8/+grHnLPkKYtANRuM4Xe6
oRBqtab9wfq2SZLmLPya7FSdXBEa9mIqbk6GHibCENPikjG94Sa5Jis31bttiPJtgxgp2FQGCLA+
TeOVDed4ZdDeWcg+VIcgjq7IGqLnFLPPEcPyOm0tgMdJ8bux6dNwHHfB59EqDfM5asb3ktfYh6Lo
ON1XXILT6gjUyTQkB0blLBOcBAfRGe8mDYVnu6W60GEiEjJcbkcHD1zguluTGhr0AFemqfVrUJOA
I2LOrVJ/iV3gjG023Mo2DBdDi9e6HRt/labt78YEBZF7+q+qV/JWeNpPGopv+BofA72Or1KUH2IM
mn2XG0jX4izEjsW0b2zpqztC+8oGvbiEbV4w01IfWoYCHEwN65ju6Ge9OEWWAUIqaBqGvwbDSRA0
TEUN8gZC1jFbn3EZY+quCju4hLnlblv6mS9t56DZIYLmMYUysOp0VI1uUxyRwOFZ1NWxwqi8KHKj
u4jMpBxN42VQTGdDtN2qZiC7nQodOQotm7M0s2MvAoU720fHZayTTjRvLoP0yUMToAUK0nVCUjOJ
R/RLJ1Ah4wyn98ONqZzshY4RwtvqQI8SfP+4iUn1PFa2BdsIdS+UHJod3blFsX0elkneM++eGucX
zPmVRUUNZtHdJS5XnQ7hdLazCWs/4V8PvBto42fwr8Dut5kZvOTCpTVbkNseOn0EFJ2+tWvHW8Zt
4XI03qHCO9e8/qS38Aj2s9sZcTqtsy4n/OeVP3FIMAc+KDsiiSUzc4c/b9AuHM64K0KxabwQeYUM
oxOYr0d51iycZrkfPuYc1PYYetjWxjjYiQgujhalDxHYn8NUkDSuGWG7g/M3ABLSXv10ctZWZcXA
yhXyYsB6C7smMS4T4m4QHTWnc1hNO6zcAPWa6P1zV2Ry03cRyhcW4w3kE+/SfzGtrRYk1XDNVHo0
Wq3ZpU33p+rwDxYl8uB+7DvGh3gKiZv/acDQXJVIfh8ZNlO3+gZGlhxd1FCtozoEl42QZGEVfvwc
jgNRJ0N/gsEfwg/3JO1Nw82dowendwWfSb9NFgOWEZ2NR/xyhG6KlMSEs4rQkx321WHtGg3JbQMl
clcSCeYbl9JN+33CFV3mnSB5t6u71YA9kyBGi3iC2SuHTmHftqazdb15ox4RTlVR8CmRvM1J8Yxt
Egy+gWy1U6OYtIRhYu1KaCWpjLVXvTfeu6zirgNXApknSpeq08PjWI3jOsJbsuu6bk6/IBU7KZwM
H5yMnzQivjBbNvHv8oP4OCAwhtNzuqZSRun3qxp0coOTjoOOORBux/EgjKfhlza4hOTU47WW7i7C
ybDNrKlYhfTyX1sivhZTnX1MFtWuBAfh+q8DLH8QfyHj0bBS2yLT736rJ6dwfuAM+58PdTwh888u
JifsbZJa2g2rxamJzeJXk1AlJcpTZ1wWDTGxyJCqjh2qlLIh8z4TF40y7TSE5un7WRDr4pJWxU34
8fCot1146Gznt9LERE9toVfMvd2KMqSPh3rrSSI8uumeMRfNMKU906dN9+QT9qhILiYTObOlmSLL
bafpPzFwevu2xGpWSVbPKMnZ9JuWaGCCbJc5Irzd1BwI2qoW6n9xdB5LlSNbFP0iRUgpP73eG+Di
JhlAgbw3Kenre6knFV2vu17BRco8Zu+1M3/vtuJbKXkuGrRRPj42ig6P/B3cDrn17dgiWOecmufO
JCZcuT71TSeWqOme6sTojyabfG3MzhFBHMfS1dWJCvQIxmoiBXhOYNfWgWTaylbnXqD9XKB7S9kA
UkCNGPuekoR9UY/+cVlTOG1wKpOAVc9+wJrRe5kKho68KaZbmkeFCTYJHfMJ/SEn36RvQqZHZzKN
yxVjrHjTmO216dp+V5dBvwnbikVnsq1gbed828+AS5DcGAjoawx/Q4/UBLDIvMdUuMCJZ9eNFiYQ
4I1V7cyBEGyBnETgDyRgHtTOTkiVP4dadep19t0x5eFWtM0DyN0I96VdxHWa3nkf1rGcXjrN/DLt
WKwjTeJ9RFXtN+iMfMmkoZlSapLE3HYZ1sWiyqNtb+s9FrMaPlim1v1AkgRps7+2U6+Q7D3wLO2Y
G6AstBi/BSzRNXGwq7dw9IiMYerhwhLwLE9bShKeiHZ8Cdz87vn93Qg0e97c37ilAdkO2ZMn6A+a
ml4hoG9Po+dqKjeON/5C/MeYJneuG7278yBntDgqqleG4sOiN/GEdxYjgphx0uBv+NxfWChzjkBk
Ku5QkL5Uhk4TRT3i8Sk+zDQkR2SMkqmKCRyZspnA6CKRRHzoa4Js1iLYTNlEt83Qevhz+f6XPp+4
aycUM1LfNWG/nsPkZ3xYgPPDJSm5ieNibWWc84OroMIQqjeq4F2k5QWUzQ2zZ831le3nCzmxMJ4b
HhekVP4JxB16LR5FSjfECeAQqOxtckf0AYC9DFmYWPsBp2PbPyVIg0MFT1p5W9alW9/h5hpaAqdB
Jnj0lUurHf/CxEf8KAofjEsYbFgXOsOE5wSHZWXggpdu8wsE4CWOrF3ppWeKHdwXhoakyka93RtY
6O1kk7SVQ3m/I5AbWawQv00Uf0HTxwnI60voRcjqURZ8JJGJaItlku1FzGm6+ImK1Fy7dkCqsBWc
yvTKtnevPOsdDcddEZ+7dvT0FBbGUtjDi+WA2zSC2zQyROsBjwv+YFI92p5wKkAQd499qfA0lBxw
sNio6T916vyo8a4LhncopD6wdpabSKo9dkNjwgbgxhlJm9NGpZeA6oGMtMQhcBCf7D4LJ8IWIZrj
jz6FpXNPsf7qdqIj7dJ4Q7uWVbbYeJnprMYJpFrpeq+8nZ9dwfI3Ql8DkQLhCYW/t627XzsxacXM
Sxk3DXZu62DMXODxX8PjrfcVhhRFZsRPUHi7okdnZHWv0tR0hLFJvyCF7wDOi4OGB0Dqxsfgh4AL
YrGqev+pJnHUqWxWAkSGhqJ/9iKS43TLWY8crpNHjCSR1K6xTy0+ImlZB4pBLDiodYgwk1va+0Pv
I1yqevxAKQmfmEsKRc1LqN6bVViHmv0y2haWSarFKkkFsTDhDy0QFZC13uXfPhQRrDnGB0b/Q3vF
j9YvLZ0Puway42LCWgx+6TMiowuOfO3Z8Zpt0cgO31zB2Z8bCz1D19GI+l0kFw+Jc1NIPsGu+otD
QY5OkNEAnOuipHsk/Rzb6xsWpBeVRY8AnWSQx8m9xbNEVB+Rh0kpyc2JXkx9ujgBX0I/9l/wrHNk
Nepl6tAoRAhh11piikWvs/+IGYQsLIMfnRP6e9vrv0RJ0DRbNBDPY7z0kvErfyVIeT1RqTs0N1UG
ei9Ns3NQ5ceiMLx1bzyNuvEa88Mawmxf6N4VKR7xwEHw7LX+UxLpj7SpvqGPESdsP3upiUTBZE8n
ynQiCa7BIz7lnxAjW2Q8c1pYjFVJh6+ZIvAGGyTghxh/eVdzfwSutjEIYFhaHWehh1ncn38sHUwm
uHEXNBlUk1Zx0ojSyeymg0RnzaoTVoVTRcOFJ4DLEHFL6iOZIR1n2sQOC+tUedVCVSuHmn7ZWBkG
LGq9oB/VwbJ6fZv1GE9NBy7RSPeRxwFEBceZnnJrY5Txr4n2fiVa46eWaBxGOlxv/gHYgjPZbTo2
dDErzLSGaT/wqsEgcNdWpN9b5CwlJNOQLtQkUF5LSFRLNgpZve6F3+hbBb1qeYObNhvzoaCUsU0P
QQZiWDhIrPqV1Bucy/ym6GE3ZpKoudAnocqQj7Y86F6bbEGC80GMxW8KlG4gX/IJv4CBNLOBqmQA
QO+zjzTKnKNH1OPSslWzw5229fIyfxR5uPWp9ojtHgdssTLkjNYQZA75m6XpwG/h7TwnEGH4Rrl+
mEoTcd3U3wHH2N5GPrDmqJGcdajLFeDNHodVS8bmFLF+LnWi1yC10UW13RbncL6z8EtmXbVTmuMs
COMx1zoiRxiELGXHeCh2Vc0JnkXvpk8KvEervynj6q+xW23rufsojR65pmC6+TyldSG/tCDfhB4O
T+YuW9bghMi8xcIPN+3sirBsbWdUJnO2vL8Cnonysb6VTYPXZt1nsfvtU13LMtnkUnvXOScOWRjc
RYDxlbZr54ro06+T/cTi+MZiZOEKXV5S2Xyq2ne3PFQOK6dD2pwjvSwuU2tvy2kgayQSV8yoBpDd
JU7J/hhZUX2DPIJjXUW4SmnvsRJ+Vq6XQwFELKxGZLNyQtyZu8cpS+IlxSN51DIOq4NwoZY1UX3W
RDdcWG1fyDQa121HpSTKZI6CUv1WCRS3ekiKe8UHwi89VhLsjS64hqYkogFBn8Ce5rdOtfKTgX4v
a39rnqGF0UfnnNqryupxXpWLDf4h+rahXuUSoUxVovkvJdX4FFHO0/EFTbsPIJhPo/vK8mTD6BIh
0tAziL/hMyMb0vj0U289IZodB4eVN8xQ0Ej5s99y/ABl1XrEdG7uHErVVlf3SWMPgWMyv0zpv8S2
ToB3Pxqc0NxcDa9jgb7GVwz0rEDfWlycyI5R75SacUARTHKdLW6+7H/t1nzyVKPviy1U29lzh7XX
MBkpJd1LbwqBV49tmJ8cdIuEOVZLXKvw95KMtDHQostEzeBdBzwubAOUgbG+cetplSZYLjP0sPh9
ixdKqtqaTvYwkdNBjbHO5pKMkm6P5hWPXHHtMJzdO8s6F5bqtqNjEm7sQbjyBuMV+Q/+JcYo5UQ6
h1n4x8kAkehNBJ3Vxr7u2ZDidUQUbMP7E52+wlk75xsa97gof4iy69ciHj5Udsmj/GiGOkDa4cMm
EzlDJsac2ll6AXKr3NwqgKgjcnICrHILf56Bs9ik/oLUALjnTw7BD6SrI5ycYomc8BoX/iHXwUzi
WMgSeRw5qYHY6QCW3L/ZRGGRNbsKevcNgdnezM0/abvwDbqrJ/ptRS/AfTXsUhREI3fvooK3lZVx
BJOpJqKMknIRkMUdUoF1gHTRsMAdQsS1nqaBWXG0lr5tIuCvSFV0yzfT6X68kT8I87cXsbeoeZ9g
vQTPKRaBBUF5xPy27imzhbm3qlvG1w5EbZrn8xEBr3BHDLwuXe8+fEHiRW/82bp6kQHQUweaUSNj
xMrChUg7YhDVIgy3uWNt9JqzMup9i4I47VbFlJ5ZTHprHYWsLUknqweYIHNOZehP5aoFEYDa1Vi3
RXHiIrgZGQ2IVnpQQyPn3Yo6Z+UP2YMCnbmnMYuWO9Bkgr4BIs0yiqgU4EnBhkIrZnXkYGbMbUkZ
5FCQqFBU2G/wcKDvyd9g8QEDawiDnIvuNNPpJzxQG9J/15n8t2M6LQaTJEU4qfd4aH493TvYKYlu
ScuOD/bJ/Os4k3D+/yUUDMd3///jRDTmQSaxhfuaLEReYjJz2NtnyVeZxj+WhBTYDTXpME1zta34
YNhQIoOOPNqSZhLEHNEQIdnmSkclgzzeDxm+0Vl6iO4KXPUK+Fbh/AYx+aLjYL9mTcf1nzk5EqYS
TU85PgVV+jwE1dUZ9GEvOPGuQLlXSsP4pvHzB6dlEZPtkkE8ElsMrMnwJSolt93mPvMMHRf5ssYR
StQkL0+SmgROaw8Uns5Sl39xDcubgKzZ4smnP4JCgQrtvxY90E5Uf21cSeBfuD3iBhsfodw69X5T
bhuHEBVunVVfd6DHIBY4JeePK418TwnwL37V7qqaj3yv91DcWo+0RW+OZH4iJr1Y56J9a/v05jXy
WOF8zSs2LnNKoNvUNAMg1JFVS3qicK06DqAoJgwJKZ3vFf96F3eZT1GBrjGHHg3JxsHkABVv8/+X
app8qbFIkfwyYEJQv2Aq8tsz90VkO4C0RQhlmniugXGmqBSRbsCZeGkJojA9+tykTRHSdRulNW9F
JMD44RlchEX74eMFGGT0wW6H+EsDh5hT6g+jhJYoWuWhPIHgY2DEjs4uNLakYTmTMTxOjYbrwCJc
xU/lwuz9N9BwuzyxD11KtSu6jzR7rrrx3Up7wna8YqaBtU+MLyjw5gN4QiFDyM7JaGn/ByPi6ktI
c4Ds5Q+nVJew7FFAQGikYjc4nlmvsG5O0Kj5yyoOyxtUZa6Y5Dhm4zaQhxyOtguhCATL3p4/Li1g
hVPA3O4j51gF6gZci4WCWSG3NZ5M2aAFQtKyaOzxXmqnjLZ3ybD+d5pK3H/40mRWnMtB+xKWZZJz
yHGXDi+JjgYCp3zEyvyi0AgxO8Eka4DoHEOFPLj+Fwj5JXvkht3wImeEcFdbh8G96/ibF9in9SUV
PPdWt8BU9hFY8uAo45HDNVjQwWMncjFWEPCq+eaENAwPQltFS6ccP7MU7aA0F2hZ6OMa79MWVFcI
wXMuFQO1Z6Ycsba7ktTXgoSbkeiarra37GuvvVR3yMBs6kbzWOvBgd3b7LLriTP2zdU4qEdZU2f6
lQPE0GyfNbIuV/rGIjmvQeqXaMlRD4ObGJHFdukFrtJTzorQ00AOWrMcENOhW36Edfoa5U9j5xzL
btj7swWsaVZGPq35UYNXnt3XLKxjvntxaShrmt6HrWWdTd2kbCnSN9P6YIlRHxmkw7Inm3zhH/TE
ycD98nZItqqwp67u4FIdwF1c2g47WK0xUF1PQ8icCC+YQCye8ukvME1f9InXppSUh+WQvoRTlSGJ
blMUyfFzb1kMm4KPVJSvYTkwCAuMYyThdujDy8Bqchl1LLScxt4JkZnLQffdxfxBsP95Bpc17Zp+
2EYpThrzQ4sBaHKLp5yGHBJ90GCYWUTa1C9KUjNLtaGVo/0Vb14ENqmCJS5q84iRmeG01f0wyoE+
4fCe9TpZrbk2Ar+g6LZtIm9llS8cdp94pzZsWtsjFjCMeD9ZI/4lRvYWUbOgp31JR+bdscmqN5j1
GFP6UhawITFHv6F5xTEaXUTvQHfuk3PP5mnRGqgu/ICpX8hUZEAjwS0diuzGnBMIrscgBMD/7NfV
z/COKwSkTb8KavIc56I4QaF29x1/m7uHMgTUH1vlKspzDDmeq+9qm00t6r2tqcozieLJc+vdJVIm
gAfpzmcYLGYeFfcpx76cNpASJ/NUEPDkSANMf5Y/5VTp82rONsufiNCTRaDXJH3PNv6aSqp35CrS
u0/DsJF8IaoUDuVhO4qz23NhTK99gwsMkl3MGgGRVFBVG64/RmPcMKbnHUqnsI7sKLOdZ/Ub36ci
sXHLuaBj2yDUgX9izYmJ1MgEQ7u2oPxHel6QUG8PRBi/RKF3CwvrIjhzli1okjix34IShszk3n32
D2uy5j9si/ObicJrX9J3fHdD+1ISFgAzOvnOtLBnowcUuyEGJimw3ZrljVYP65A3FnRb1OVu5Wxs
VJNrSw3cdXl9MiZ/z+UMjKYgFLWenbA1x582jDjFTJ7KcJPFDXuAfNYxLUE2HFkHPKdle/bh002+
q1PEWYeO5oU379KVNu4qC9dCUH+ZEOL0sEcAvPWzdF6lMlXweURkWCDdKYxnt/UwMRW0UUp8BnGD
7U54AGtBNs16ZSu3CPjYugO2GFEygxOd+s56f6FPXHembR90I8w2cQBMNBfGXFdilTJMEm/TcVxO
5bRjoB9htoTxMyUs1WHIYOP/zTOnwsQRXTjFzxGK18jf89YhnZL4B0sDW2Aw4nvwXedXUtEihbDR
N7kf9F8Q3U0TJXtwDGMHO2MZmgwZCA/vXgLhfaU5Smdhi7sY8HFm4UdGkNSi7Bii23J8ZUiBrxmc
Fvzj3051+yihTcSY8+zqk0FfgNfKT1Zt6G1A2PrLPrB2BhEmfYtu1ZttTyzX6VYYewr3N6AKMrXy
0kTJbVRn7BCUN73aum3Gzx1BMsU17LbOqLwtButsp2LnUqCmWAqqGqvFsQMPeWOnQ0HTNu1if5KL
rgtbrMgOF0TRrqwpOVk6j67VwDiOjK+2Z/ahnPARDymYk+iTfdNJFq2xwH+072iZF7m/8cgIWsBp
ADu9y8JXGvdlDe80KoMbWoR/fMQ7xJ//kJGcI4gCING/rYwfVQbKkx3gDXH/a+Zpfwiwkb9bOmBE
oDghEGy4RSCDcZrMnSaKOqhB4SK/RHb2KopFPn6nFd2vAckuKvIv3DpfDhDTem3VDF5yYNJW/pTV
kNunof1XQA2CHkKFStKkFl4la62C4QEP6JdeGU9T1a+6sdkmRUI0Qz5eZY5rEb8B2MK7JC+eeMoV
quFbOciTDzARBqbPMImwH0INYp47By/9xB50wSB5OyXir7PNo6zsnayhI4zPtQ/HPeMtNsuBsNjq
u/X8f0l5dlzrz+6n2ZdWnIewnYNXoi/bND6JNkYij5YIiD7waEbLRscxiPEvyNonxieGRV3dkEmx
GMtmpWnkiVrm3usDLs+GIrcNWb4GTvsp4NCDi/QHKNst4Bp2fsStDPHe9GkmTTQBifMWlnjPBjO6
ehIyBGzZ2xQ1Z1J+mR9oR0kEGnsnvPSG0W0QIOxH34EoNYWXYFBM8XrA0iCYuokrnCAyRW5IQqDA
2lD2rc6Nfei7n0E5kXMKw0AxO5T2rwcS3XCy5xgSbDpWOzTF60QHNclNcp0fyMgprua05ngHQeAd
evY6Ft73oRkXQzoVS7P1r6Fv3FkizgKaO7HsCklG9IyE7G5Js4MGRqaGIi8uZVU+6DrDFsHm2GQW
Vq4QfqGP5y0h8GZYAp47la3zZORWsuHaeW/8f6Ex7kTvvRODvTWZpdGaJRio7QB9RbRUwnx3fbwb
dpcvK5BisNOeB1BYfkCVl8wubNbrHfep4/jI8cMXi9zxpdL/FSHHXUY2nW19e2kPg9qN0aT07NlI
IdWK6anB8WFhrWjtjGCqIdsVWn7H4M4D6Y81LiCcoyqyN4OfrQuf/VlIJ7swwaEyIP0rxfhhZywF
a9WpNZwXNJoxtwtvnBjzL28aATORFLXQevYwwnwUYvSWjDwzNnL8hbm9cQOBSVFFdzPD35X5Hhwg
ep2p8L+LsThoQamvwZZoLPcAUnV/bJbxcBnNqaUyYPWCNUYG29aDrZyxqFyEoPyQOucZT0jr0Jab
yO5rSeR04ZyrbLT5uuuAiTGTcXbpLSRaEqQ5odxALsus2Xcd46/WRtKcVuuSZ4YxiPOwNMyyYzgy
EvXRIFcdS5soJ0t70t8bCyhQE2trEYLPpjilDGDigBSiRhfGXzFldKE9RSHYo2Jn1/+sQjZrs42x
/tBTmA3goPl7wzrRYJcDb8RXl2B3pGbTsv4rMsBJotbnwJmKf6qOHli81BYLaLABghEqisv///+Z
HattNNYHO2dFDwPeY2N1CGcXac8HNCIcrCXqOT7ELbVGPFB9KxisQ9pgIglwwaltOV/tUtvnAO4N
Ua0Dt1XLtLs0od8ycXDfRtf+83W5YYa3KW0d071jeExSgvdWj8M9eY6nJstLyt2oWSHR3oCAK2F9
8ePVW6DAfcn1GllvJra+FBHf0ho7fKBjyth8chjeFwFSJ7l357CHJmGONRlbnDRX1Woomdzwu2Jd
rrCJhAKcS4/PIdfrbdAnbDdqngd0kOk2ZeucEynSK6XAA1GHN5m2VpA7F5hl+z3iCULVxcD8TWOI
gTPjareg3kOa1A3psng6o/iWBTl/RT7KRdOOJ7vU1bEtEerZEG03aBUf2RQ8T9wqRKax3A3aB3Pq
Bv+zcfBr6ECj52wt0XVrX0kBUyYjkgCg8Lpq7H89rPiwM59qB5RfkTQgMap8XzEwzYGo0MNm1Pzq
tajJX3K16Vx28Hebwga6TRPYK3JBjPhrktHZ8KAOlq7bL8YDKBd8ayzMFqXpb/GFo5NjzbhwHQY5
JisLpicUPvawbYus2Va2dw2mA0JRh7FkexMx+AI+ZxoVv9koPdlLwNcLofPAU02emzDf2Q0SbK/N
SKRprHdLQIUf8N+wyGp3nFkOUgj2vzytqaUCNF5WdAxrhplkrFZP2gSjviuKYRXFunXs8WltB2t6
aPKOUyc7Yr29aEYRX1w9PBtlpV2hIxCVMLAamYdjGkVgG1xav3zpDc3ZJMVJmX6w7erMo6bO1pFD
S2NNq6butlNRIIUrLx3KP0Qpw8aVYm85+sUKmiduS71rj06a/LNjuYIIkKEaVI8hGfY5oh45GLcU
S/MymkkXlBMEQUzmzuyLL9eQrw6n82juAqHOORayG/IVfPuCsSw7IxesnSpDcmcANYeWhdw0jFel
t2bfeKhQYiyaQe4Swxs2BN2dahrlY4mvGdA32A/ALeepYVPc5tPJctgjtabbLFPBrmOKp4PLlosV
d35ydFoCFUavUWlhwBxlfKjbfEcne2+SK4dE/ZiidqAv5BZS3rQvG5mwJQ3DEwaMcnLchanb+cY3
Sxgurc6TBD4IrwWe67S658zQrz5n4MJsa0zR3QqSLRFpI0tviLVkGBV5R4J8QBCYhJ5QDP71/1/q
TybhLou/bllRmJ+mHrl7xKGJo7LUr7EZVKvaC/OHQitVyO5JfiHkP7YpTFk7s/noJrmcQn6YWaAv
Y/O5FljFQiawMJDIi3dhUROCUAInrQiBzNXSKHH0ihr8oaG1E5F5xWZQn0FkDacas8gyrQMs8FWz
zfTi3Q6TZNm3TDImK33Bm62foIihqorVzuHD3RgWAbtxf1KFV4DbQVw9meOmzvVnjy/BKnSTnAyW
JZCHulsaNs0yk128Bjaz7p2xu/3/v7sotw4Yuj4a6Xe30R6aVei4ap1ybK0Cct82UrtipIhu4ywq
VvMvdFqnsCLaTNSOd/GanjCnPLprActWv1fT/v/fYn2L7sJBLOE0xAsNPdlIYvSLzf//tmMpvmqJ
qFr//9skY5GRyaFB0+oER07fuz+RUmXTSjvROWWBTtJwxgBQmziA2bb7BuSlmFpiBYd3n0lxYLXz
IJUThqkynJWXFE8278ROYFnDsuK7SzIWVmwTuHdbsIlaZD5kAcnB9zqQGXXwWieK+YFyyBqhNfa8
S10Uuxyr2MF/1ADcIH1Z72UPx93PZsCnTSlc/jaekmupiD8g4Uk9hAA6Y5HVPP9GUQcNaWwu6zKp
drFuDI8aIIkfaMHz/79L22DjDrbchpYJuT/BxSkrK1x1lo0V0jOv4cQ+srS0X5st1Pn/300dBkPG
1SFVWPjEprZ48FboS5Zw+b4O4+LBbMBiKMSI5f9/q9PZTjoqe1crIqBaXvHgaem3hS3tlZOX5UOX
XrSPWMcsibvDouUYAPE6wzkkBqIxQF3lI/OGkacC095IQOIixLX22iRxdWRe4y085Z0lteJ1Am1A
h5JcWGnYa8cyNoKw2E1i68Np0MybYbJaGrA7/DjOYWyOXZoXn7WQB5gp5ZKmILna+STXY8pk1bLU
sWrd8VTVlIpD6wFUneqPMtT3FfkE1M7Y8nKSOna9PSKIydoXrUi1W8ELa/JfV1LzXlO2NF4CJVIB
FyLER4NOQNYcczGOU1GNz5lJWopUb+DHSGbxYmdV8+ybSb0dK+jGcQ+vnaymVwr9H2zFHVYCZSEC
oXoKwDxsy4ARxDCAAmKsjeozSIulIDQSCWq1bwNvgz50nVQVSvRcBms21Z+5O+ksAPpbXnrttjE9
UqoFmyd1KcL8TYjEglznPSuSsRYEwTeIvryENYiJfRTsLhLCegXt/x66QnCQZrtsjoUQlWKmNetL
EubxCKDyNuyQpwHAyM2DYgTXsE8uJJAColi20Nb+QIde0Ttaa0iWr7j4T0DYKeAkocFCsuz0DB9a
+dC+J/Nws+ThrhhGYd4MT717kVYFP4clN1m5O02gjWBkJo2YhWY6/CScX7bF2+QrOszRbFDENwUS
SdNG02ChL3fIdPT98dkq63U7MCmxk4rKp1HEyJTikg3KBSwRO4uQ+Q2TFGfpuOexCL+CUus2MeJq
Dd/Mkxicu4F7GmuD/Y2mQYdPoq3idEoQS6CFKRgThUFrbOfbkHyLeovWWjPlTtn2Dw5EOhms0j2R
E1uPqGXGuo1+JA+In2VkfYYeOAcEzxuLu3JjBLIlAzgPITlWz0lmrXGY9afc13dpgWhDm5dfro+u
B43oijZAg+ds3Aadjy7w65Wqk5AUMhedC1N7whnF0kmce1PjtPQS6wXFqreUyo2JY4HpHyr4KdD+
CR6hRLd17TAyXTTZ6yy8cvxLSVhLTe9awyEJTbhMroRJEVj9zjarn6qMeXwpxLhBBg3YrcbzFpz7
CKWKy1SrFRXHPvOVXrJ9kcMd+ypq7mj8DifHh4TN5qcZALcV2W1sWSJUApexz7ScBfQN19AidPNi
PVZ6wA7IfkpZ5BNPyZAaUQiB9O8ycNWWKOKaYAcqC0NNyz7LhmMeARF3uItCVvise8On1tQm+FlO
seqj9jXPrFtpdX+6L7+bRPsH7wMJIcir0Iqxw/TnROnvsU39NAYaSTri0uUgcrxcQ+qR5/9KunAZ
KbUza0utzfRnmmKMMtRPvqf+wmkdg7ZbpuFZ8ePY8wUlaZh9lU20K8P63Q89tfd43qFDXDz+qkWb
0buXDEXr6KPu5SP27UfHgmod5+V14q8f5PCPHW+9qx3xZqroO+IYwiqbrKMiMlYytZkC6lzuHUt9
PcKArKr1JLptH/vvyP43g90d2Qf2MGoV6S3misvF2nK8sJNCfqO7u0F3XwDlN7qnrRKz0N6Z9mNl
DHhZJ20XpYO7cF+TmIi1hAgR5D7IvjIjumgN9ZM2Ng+3tW7KBjMTMuTWJ6JWvf8dUawL/Ajgjsdc
oDTLlYsCd5dPHUK+uljh6IRhnHFBBhQoJIF6jF6YMLLSKzP7JjWgbAmSdhEgDjT52cN2E0c/HCB6
yqhisw4zFKzdamyRcaBQf5tUiJvIzq+lxVZejHUPVwhXaRvhDfeY3do94gLeChQY02R/EuVJXWtd
YTa/tWBBA+X36zHUsJzr+drwtXrNOPBFFTgl7Yh9ju2F56bQSlQKyT6t3NmIk6LvjK+FaKAD8adQ
dew8MFDL2GMAGmv0Y6zpscJzwxWEpGTgoaDFHzOac7JBe7jz1nAeMdwuytCJTwYLFz0o30PHvqJC
fi4ivNCljB/jmNkrslTfLe6EsZkecTOxjiFk5cBctd7U6J9c3X1GOtMvxBxwjA+YQRFkVzspj7Vo
Xw0dP11FFFAY1RD/SMBaCLso0dOyGy8r62tCQ7+ikiSXIgfu6QR/RV2am9FBwFJOZJsZ+jd5b3kT
oF1Akr+ssD55ofac9PYLAdr+yoFtvWzd/jBGRoqw0dunPQYhReWeGaCMoJF4TGEwrDM1EdQGS2gd
rNIJ+5O9B/BiALAAGiJP/X0xUIwQdLM1NPHI+vA31dkVL10TIQdgT3VLfetOGapYKrX2Os9/BVnX
lvmPJLvvKA5YSTVL2MsI23SNxDnqNFfzP806dDZeT0CYaxtYRSoTNEn+jANwwVFywqJzFbY8xmn7
gQyX3WOPrguXCWOQmd1EZB98IGpG9JsGTagTMCOEbnOGXUpgQWmDco+rE9bVAQUWA4TyAiETLneN
JIZl3y+s3ZkyizNOaoRt1cyu9Ih5b9b57JEYLBkzWSzKORUy0Fpk7ny4EW/a2CI3E2DuF51WQhTP
f9I++a0NHofAeLPNZpWRRAa9jurF9NmEex7bEFV8ZkxyVgSKPcdWuLe6G2gY1FtITJl+AAlp+G6M
JngZM2IWTIudqmfs+tRnpIBYXGfW6hFakSX20auTbw7elaPjpCIB7iBqGPr0RgcgTOfEb4dd2ZbP
jd69OH3HEK9BAPQErg7vccuSzzcy+tz8EAj7G4vOcWi5IVgUVktUi5fQ6c61JLRQpS7RkPLUttrd
YtRKkLTaVb19JNUXKBCDX5p5/jO/ObJibykaysZUvOXttadp2iqz38mcl3OI9Ovk2c3KHZ03kYWf
ScW8OtBQvcItYov01nbi5OVBjdcDUCMObA6aGWT6V2B6AtYDL5JQILGrZ536JNNlowxO0DLm8AwQ
0yOaWworjdaF1h/LFWJ+dh/Bj7R2iVJffqrDUPcmsSjGOlxNIbQiTZyiIdtm8fQ9SfUJPISXWp6w
Qm+ZOqxT0ZzHef5L38pAbayAfV6Ym2ZLNJIfbjcNR0fz77nBOye5Jnw/BLPi4PKAuZ0i13BCzsJC
/6sMq98Csz53aXTzzfqttlkBkex2pWr+agP/CwCrXt796qV1YCUOMXNfROeu/VPB0mBYqZ/IRmGm
yz9+Bs5AhwTGZ/5uGXJkeDU7OuEE0XHLJmJVyZiBFdKSWr4zlo3W7Dbo3ZDeVzZ8h9Qoyq2LxXKt
V+4e++PHYKh+8x9357Ecu5Jl2S9CmkM6MA0tqDU5gUUQJLTW+PpezpfZVTUps5726PJSBIOAw8U5
e6/NQZZb1tId96joaIEPDGM1E804+xrmg7Y/zepsZCcIQDEaQbGoX2yDrV076BdctAtdYK9G610N
32bYHDFE3ceGvhNp/JVR3yAG5y5Brbpb0vFFkxcdWNnGHzp7I9lQLbHx3TN3F4klVpZrvJX2cIFL
A5AsTzgBdAHpNrhqAIKlzXsk/FtLuG/ER7GNTfR3w6GGRTyqkwXOBHR5qZvrjJuXyw9rs1lQ/5uU
0WpihjaWwJjrABFdfFJsyUZFumvAYq32VgboumkOJMqtKYMgDzeXz56hHXb0q+baoYq8kAvhvbnh
8OLwFMuG3oRnBU6U1NQ4i0f+NVeiTCDo27/3rR7d2r2B3HQqVm3mwKUaVprto+SxkxtvgA1l+wkS
GXYfGBuA3pGfyF3XDQVor5JTFXb9qZWPdhZ7m7rQvmDdjwdKPfGE06Bul7UPP3hlhN1jlcprWdA0
s1xEJUvzONvVrU9LmZIoTeGIVIH5Tcw+vQrhbGppvMmM0wYAMg+dxWq0NCRoppJ3uF86bN8NQEQC
Bxl1azzGLMXtly4ti4ofXpKQsrZGQXcFnSztkUQKXL5tiszbsY23BlEkDkhS1dh8oCmpcfihZ9vO
C6IcNya0xqaUD7eFvrkcv7K+OWJRjOmBtJ9WF8GcM3/gkbzKcHFwFuAPi6yn1ptfdNSEuhheGyfp
b5PcJ22s8pCAR6/0QU8ttToawY92TT4LNr6+99xNZDzA3MTmMR3smPCGuPW8jQvZfcovNJw/JPP6
hif/rM+YNZOpOnX42Q/QXntqRkSij75H7Q/ApUv7OOl7k0yV/nYZUWm0GFa2DrKkLejGA619rAoz
1WavuF/84VOm0bWnrwwwL8O/gHkJidiNTNHegEziit/1PdpiJ5GHtJsIHqlhiM+Id63yo+rZz8sK
vLT6bY4Mvzy2J7hmD16scQ5tsVPlNkWGLEL4GnGUWJl189oV7nGYDWWdTfeWn5J3ldQ/U4hQHokB
Ueck3yDSgSt5rDvvXXCB2l4+dSndCoDeZsWgJ6nvs8pGIjqSeDOSHEjuRZud0jT79cK52vepfDHm
ZNuDSGuyEkkBID42AavJLZvHJQpPtYHLDzUpjOpbLRmwgzQNtXbb+RLzQlu4eEqXsdonMgrEgiSt
rWHB0fyf2shBXZnZG7zS59By4K/1tNJ9/4WNOltSQppRI0JPLA4LkB0ictJ4Y47ILpdwoaHbFSc4
GTehYEODlkbfmya1VdbFGMLf2u0BtTeZfk+sAezJXn7hKI7Obj7yDl2P/cL449bVd+2UM/3BaOPF
M/L2znA3A+a/VZLgwDSaT9p16b5pdYxK8WKu8oTJIQEaRf8bREBlNCcRsj0hrQQzNEXElsAOtzNA
9IIJxyjtG2DpkDNmCl5DLOWtTbk+Hwkj6VwXxV3kvMTi4o6mw4/M27H30Z3StaRh5pAQnyJymgA7
DlCiCXi37rIP0SBks2CCbvqUNFy8LM+DmTx61nQei0PfesCZ8o5sWB01BpvQKt3HUY5IuMnEaXa0
D28U1l4KyN2+/2k0AsMDmcuWbb5S91PRYhDfE6tvj67qnVWnqSXYdU6yaY+Rvb8ZzNtcI22nm1z4
CD6FMKIxUa2wpXfNUz+1nLjbjSOd98HH6wfODhetnkfIOjknE8okNnqfgMvWoiBD8iSr1HpPynAD
dvgMl6IKzNF+4uxa31uDLrDxQAYjHZQzk5YcndCjNzcjA9L9fN0lOS8+YKXhLBNudO3Xp0uPKoU+
jVEelCFsbJb7UU7OpsOFFBPq3vCguIs4j4gmjmK8s/KyO/nTfKMZOHELF9IcaTaruCdkvaUSYocl
Hbii3+a2hGSrt2f9jX4wHbJE3PnlbG7g9L07kbsv9QWvNKskiTbdHdGRjjK8woSz0sCRZrOPoAB0
Cy0M+BGRnM9NOqDhiTv61ou5w0tOSJPsnheP4ZFG45vWsGhH5rCscuLWmO6I2oTmFpYG9IP5Oy9A
1lM49w9G3HP2qoO25DNgj7PNfBhvUF/fu7MHDcnLgS4n9Tf9f/CWiKGwD7lbzSCRpZlvB0eXJ71L
q6Pouq1b9un2oLyKCMhVBb6k/B4VNegwk5KC/U05/DxO3+RWYZZn14skIHvF35feZ5jtwvm7dfqB
U21IYmCj7fw5KW+o51zMXuBLaBGC+g2ZAeNw5tjKDDtiWBrFM4wN1J59P+NhJ7AYd/ATB0Y64RDF
OXuQ2zKPUE1b76WQKBS0x8bL5dpfMo/GAVoCTjKiyFuqjsaJqvibmUv2/Y0L958HnYsGIFqD/euX
+TsgPfBBlAgge3GwaIX3iQP7YZn0s9GnRyudtxatqm2vOIp5h8zfbbz0qAEKshKHZxcRX2zpnJvL
hh3XeJpdJKAhajVyfWAfWMONDltosySxq7Qvzm0zhi8FQsIRmdGR+k2xR6Tlrtk1ym0cVlgwPSIq
SDqs1nRIAF+TtKpaH/bnFPdI6/2Yt/qbtvFDvZDKMMxyZ3Rp+tIRLpjG6TG16olNZFfuavylwgL5
LnCOUNZL/RWY8aI+gz2j5NCvbd9EVNmShGV+N4l2zguqntJ6rEDC7GBUvXa4yaLwS1LfbhFrDGnG
IchL7rijZ9gZ/jGvK+jQiMxGIxYbdIZ38zJmmyKEX9kwAYqFcWZgAiH/oQlYLQzhBJOM6m1i7AwN
eG3o7+aM5wOvNWEGtrU28uk26klVXvT50+y+K0Q7Z9tZrvGYm2z7NrqXPcNhitdJh0E9NV6dwW2o
6aTfdkSKzli3HA1MHj7HrqlSq7tddR/80S6zaoMmU7hIJoyvxSterfF7aedLm2R/HrbLhCAEnQ+b
PIIp8TXnkei3rESfjXRvxDh/xiZKGW3S+lWrpRTYZxHkuhrsZXh2ekwIvtX37ykUgpWXlXf99JZi
g0WhUq4rxFME0FCvNEZIYkPyDuybYEt3T8vuVePdrvyFzvvCFoq/wlelC3re2p2IsWGbAw60xhVb
LCMlWq7DYmPgSpgfZKd/dhSTmWJwky4cztcphVPSGMO1M2VPyTyZrDregK6uvspUEEMw9x+aKVk9
BpsHf5D4P0eFD4U4ygRLTFtTH+ACVNtFOCcj1/mdPKVsa6azyHFDj9JfTprDcwHA8MYfvyuN7BiY
9mpPj6nGSgAhmZ8RyU8rp6aHUJUqSKm0KFcOy74eyV6jxlWu2677nGySfI0BQbRpGxfkAOQxUT5d
aBNDQ5o3zEMdeN5b3ZYPqN4DVgYq6A6j3IyjHcSodSGKp6kEBA+9GM97g64jDoPM04NaG+GyTDkL
bGsf8fSBFnER1HTC2GlVgwLVpcuhV5DFjKeqJkIMQhR7vZT+I6ZXnhpVEkY6vHZy/yOEga/+rjRs
CAGvRrwZD7lCCuSRzwpJPjWTq4PUzuT9m84R/c4N2cy03MlMNIgB9FXmMnnMh7mrmcvyhBGRsqnr
loRPLcu5o0Uqoug1NV1HHXwB4uc4jy1CJ7OsnLawJQl9stJHOnrLVmOns+5MtD3EJDttJfZ9L74P
oecVW5lUuG0c/TY0wQeX5UAHw3RuyAEo97Jy7sCC0BFKeuNYgbtdLUKlTtQ0f6YCiGxMaa8SbMw0
L/QPoEqc9aKL33Zy3Ps2XKjZmk9zxvYppK691KSmFoX+Ns5wUjTrheEDz8aoAo+ujYclim21isCI
neTBY7tRtOJC4t4e3sqzT+50jyKemXpYj4QDcPqgk1HxRFGrQx9rHuWsG7vRgecWajBrxLbz5s2U
Hv+/ZpWZSNPs/41V9lJ+X4CeFe1/R5T9+6f+jSiz7H9J24Yk5ggYTFiJvf9ClIl/SdOR0jVsz5DS
tECH/QdRZv9Ltz3hCEDjpjQNT/8vQplu/ouRSRAduieXWE/d+n8ilFk6r/U/CGUCLplhmwJLBf0o
w4GG9t8JZaU38tAWVOE6ET53kflhRMbZGV6F7a76oj0nmncC8n6gHh0BV8w/6pxB7PcxXUYy9EbJ
ZEKyN/Y2OBFqbk5cdEf+vATd8uxge1w5LnuinojRtSbR6MQJq3nMLrNGf5R6OjYwA4IYzPw9lsgb
xGfOBtnts5nYn55dJbvSOKJMonvEBpdqN01UrtlC002SY8jMabV5vK1mMuHKAm0Uclm/HFQiOUHl
oUh3lhBEvIjGWQOWfUwMje2FCUwG+OOG8MMnz6wNYgmgS08Wi6UTdxA0p/cmLykQp+yLzYzHiwI7
WUZpG6RAYTiBt+EGw9SPS2F2a9XxbeOmGSqlHmw3WYOxBdqFTCVqC8toiuMg+8exH6pdqVQgtdyk
dqroJGW+C030NkXzlpEUgCY9O8GFAkye3BDTpW9qrDVU7BB1i9HYmJxDa39B8Veh4m4QD6B2ehwR
SsPwRxzUFSWyifLRqQqbigrus8adYA11ye1g/HLuuunmPt9BA3ky8OtX0avpu3dpjrXTnd4mx/tq
NREsmjyjZd2k3qnryjc2G8E87LvZ/TQW8yPR79Eu/rjV8mvH/nciER6G2ZGQucOQ+99wOEN8z0vg
F/HbjEbnRV/G38ZNrgj5Yig/UxDJXVR472bMd9q181OVwzFxxTlO5F1rxc/zfIzz7hs6E+RVv/3B
y3w0ufHAyn3cbTU7NmNEZ1Qs6UYGS7OYm2aS05YdFWnPaNhmY472SXYtYS20LBgoCfFW15oLttKf
BqJv3rlc3nrMmxc85cRumRhmlwqHQCVClJ2rmsB1Cs1Ic6sQJDpVMZZsZ9mZhnvjxeiHNXa5a4xd
gIaMIGnDoMzhp8d04QHNrOq0BoIUZ9k2fRaR/JB19iFdls50Qe5flGunS85RWA/rruEj0gwOY5WS
7QDSuvbB6ApBoi7M0QLv1IFuNibe2sPpND+Vlvecz/54AAZossN0u41hkBc3EumAEH2nuT6nlLo4
sTzIk0uraWhBXvrWVOxkPtzRU2m3rlm+taSTi7D+wQyIgjqpQeP1kgCdGFKKweY9JwUo8xPYGHWD
u1uXe9IvtnAK6Y0ZKS5M9PUnkxYgsqx+3+DH5qQxbUZLnuLeoQJSE4RKqwu1tSBacenaI8itJH0H
Tbf3YxIG89y5txnzrXawx5x7rUdijQ6fblCrv086Vs7ava3MAhRMSx+/MapqM0WXiZr44LKdo19A
74n5araQxIEaxbhU0tPNSdiEz7v1w4HUy5pQjaV7H5z2m4iEYjsRVrXFtDeTCjPd5L4TvTTLJ4c2
eG0+az5GD/g+DkOlRCZm9BvSQdhTdtF7LhiZhMasMt+K19JOXrHkkjCMKzQNfY3k9/qcMAes5Iyw
IQTyUuoAt9lW46Y+tYxPVm/3oyKdLTQJriACzkQZy0eonCGXIYCjvQi1eDiMnLVR7xgv9fhqGd13
PGNj09ksogSFZ2zFBEWCegXAqWkj/WBrLvaSyEaLoFbQP36/GcG/76zcD0JUlWu9xdQ6tW9Wbfnr
SBteFfDq6FSxvfH6/lB3KQoXOAhPqU1YQB3KG22aAhmVj0lKOxmkWtQma2HHd4tv7AohH9ys+tF0
qJW1G9KLxjJaF91b3WGpAsaB+yiiH502P1k+U8fRHt2umh6YyPdm2R7m3vxNehSKNXKYZhKfvWk/
jH146GtGhJyNg01heMXGkOpz/b6EHAwtGk9YaqO3bhfbFoKwNnnX0TFssUGNOVvJjNEgeAwQN3jU
WFN2i3WG8D8lW8gRZbG2IK/hqdtIoaHVIZIJTo67RbO0jqpRxa1vMi8LN+x2b+OFTZ1cyPEb4uls
+QUtWcI4cGFYOBPzcmuYIJl0U2vgsS3Z3tNJ0zJDnwlDZjg2Y3yuUlCeaTwiGYCFY7+zqU7Rx8Gw
X4irREG8Xmr91Zjs+RaG6C6O2hyZ5WwfK2kcNbeyYTmllyHBr1c4Bx2k0B52Ntb6NH41RxmEXWed
KteODsNCOlRS+Hj3w2m74K24cQfoLWoao5clGoTk4h4Ff72pUwgWg5fejAbXZ64EYZUFeQ/AGUCI
bHp0BOSi7BFG0HuSWnvD3oD9s2VT9c/xafZms8sdNQklxyhHauyHHjtyxycEdlkubkINpe61V1ra
nD5cjq4+gi5jdKO9hmSP5LEcDDPkJ4o6aMlc+FCHkZbypsmZq9Ik/5ib/DjKEo4CV9Pz/IdQ8HQn
aXpu8+QzT5SLufSewrwgHm7CfUOAMxJJcr+91uCZH88Izav1CDBvnXrY+xNst2uEWw+YuLtVo5ne
mgTO98zCg4ezGbegg7gWWVKojF6hmMAwp9mxG1FRzd0rRwkchbyxuk1xPIitmu654uvK9t9J1dGO
bRgHaTYHQv8g2uzFCjNIHn12dWb5afuPUTxAy/A/AXiygcnDm4yS4jIvv2T3BnJi/ciaxwZNnFo6
9d4I6nb8TTndR1Le002GjA5ChXXGr8WlSbGTp3USoCB41dEqekR3x3a9zYj6okij/cB2vvrZaZra
C4bkwMuMwOEFXQl0gZZ7bNVbz5xuQ7Zoes6bqPOr+h5qYd/uYylyIiznG8zsv/mQBKNb/dR6d1Mp
E7F6/+rvSgcJNJXN8fTcWdp3n4hgavwTuSPI9I0AQt9FQggxtSuZDpem0YOyXS5sBvcZcJH5bkj1
QJfZq1y+0cYGWaZ9V2P9U0DC58B0M2voGbvo02rbV2eMAplw2tfT6TfWWwRa2T1Ax2tpScw/iftt
oqT2bfvVM3l37tD/Am57FuOJ1envZ+IM/dTS/5qGCHgyReR/IRv4abrpt/L9b8Mpbmmeb92q/R6t
91pWH+yHr0Y6BxQogPrB0hutm7bk/w5pDUv4VBrFle3xd8deyWzyC8W02bzmcXmNpznggPtB9vPS
ZNfOIOJwEreGwXsIteLaj/ehjjNTW86JtfyqMcBu8dzC4SGrNKiM5Vf9m9hUKBjn1xyFESrldZXV
n1mpB2FaXvsyuhs5lub++Ls4XG3avWu942qIobpOlrWNZvsm63R6dnaAC+7JZjb8v/fu74PqEzz1
92Iuv+p+ZZZKqkRH5LcXXz9Y2hI0YXqHPmmr3mHbVownLi6C723r5yct5ZcVYxjk9Oi0KL9iCthb
nBVIZv2MXszQ/EGMG0S+c7Wp6kVa/yiyJfBCBuJUsg8030V/Mevpgr/uuGjLQb1IZmcB2I2rWX4S
dvQxNklged63qgRojXhS458+YSDZdy4WfO3a2M1So7ZTHNTXtNoI1JA29TCo2CDgzbUs/ymsAh/X
6FirHVJ5XSQE0qY2LgW1i5KEJeQmd+rjys6ulhcHVagdesJKDWRLq5z5ZkSPx9cpId3HGIrU9/29
iByMS9xUP4TkPWKS4+jND7TxxEkEkmKeBBrPlPq7kDG/aB0TTIxpNl8Cw1wukA3p0RysaC2L+FV9
d9QpSsSQXe1QD+Bplln9pUfOFWUnvZKYxF3tmwCRa2R1Gyqkt/OihpQ/X/yw/Ckt4710t/5sBhq4
sOHq1HxVDfhunn5t2lG5G96q/w+R9i0KvijvHN+4TgMggOw9Whh7PAtSPUKdgVglLAlNan5nf/kd
qvllks+RHgecxn7CeLrQpNmrcI6SizEbXNEhXoI2nQ7OCOYi6n5xdH0RRqmn1lXzbUh/zV01TPjL
7ROYql8qvJiVuNiZc8XrfCcoTQ0zWaAdBFZ0/GpSUY9LsSwHva/2mqtfTJ0LxOr0RTiT06rRyNCs
BTZI97s2owdTy7FhUZRiLKjpTI2VLFp+NeWCKQW4aRoprv9sJe7nVISBuqltaDwt80S0y/yrPj8w
QskGfxtieqHeCXrG36ABrU3Mpb1c/j6wEeAk0cffYOHvBxbGn34aDO/tP+OIRL9znLm7mkHnNeOx
0udfrbc/25gdE8MGZ2bU5z9qhKt3WrbxprSj29kffmd0YkVn36l3ArozGPi6WhFQ89KEqm7FpJKF
ogBa4jMeS8RN5rVllVFXU01NaoqCaHhV990hY2M1a0FRDS+Ta19Lt/+FKBswlNYdbVJNb49FiPKD
mdCozcDJ4+vfx2zuHeBjZoUGRg0NNXuqvJCJcTkiZNZrcK3qO9WIkoPg2Xtulv5tyfh8VjNP/825
1VdFZraH+IQSZf9L2N6jLl/G/vbvy+r7QncK1Ot4Bt7K+l192FFYpMzOO08GZrSeSFQ10VtNFMQ6
qEMEP2pW76Lp123doI3ZTqbXscQZhLA3MLiv6ZY+O+3AKaDKwNjMeUPJZvGT77/XnXT/u2nzJ/L6
cDTzvmy+Sb2m+zJP84/6TVEecQrSqYY359E/xLiK1XX4+/HUigI/pG4noGHae8Q3V1DWP3kyfKmh
rZa2NoJ5gH/NCC3etHxPlhuA21edR7j0biIne/NrblcnPzGz/yDr32pdeHa7OVhG/VKZ8UeCVJJn
xOvKA1EiBwL0ANL8XR/1mJI2Z0zzRX3oK7dyT9Rh7LV7St+wG4ufOeXEm9gbdXtipoiegHdq085G
spCpRYvFYe2J4sbjzUY5Y5ilBebiUWDtVYt301Bp0Zbm28BGziOhj8DUjADA7W8evmiW/VKb2g94
mab9MZuF+z3eIlZGgb78juYSqG+21OmevtFO70H38AnouxuUkXdqv1G50MHHqL6xjXKjJsnW4BGb
jObQc/ZRM6SaKUc7fXRwK6jFZMy3iK4uf08qQGzcpA9/KxB7nb7z2e1iyNd4DfV+zV1ZOD9pJS5l
yPqZ9+ISEcUZRsuZsEpuyfirvk3vP0I7PCrKlPpUXNlB54dBI+N3a3r9eyH+NvWvn/XfM6KAjtdm
yzZ1LNMNtVf9JYfUH9GMderoJSMJPNW877/fwUpUWOtW676dpcISLi69s5vz9Kcc4FaOLR51XozX
75b8GmlI2Oo7td+KU3kzPIih2agFDdQV83hLnErMkpQNfzOcWljUHk/Nbk7PxJtXxyQSe5RfRai9
1xVLLd+ilruBiS4iBjbptPu/CU9dZhok6Ja/1GX3iDadZflq/mf1499UxRAuvHl9oWltxQGdqYON
rm4UywW5T1A39kdFwUlLN4bl3Dhx8reutRGrWJFfi9x86BRS3DKeyUT+2/fMLkis3njk8HotXMFG
1t5pC+o6dllqQHbleFH/pukbAVRvCWUKa6BQ8M9X1d6rm/XLgpbQs4ejWhrUZVN7HLDKFO/LY2jT
IwrL27+VT+tEYPdq9ooHMIZBU4uAoLh/Ji1ZJgfYuFip5SfF92BxGV09mjS0ZiHHjr8pl33ImGl3
fmatK40FTv2R5qAhQfZv1AVWS3bax2vifWBoe99qN/C3OqifTvtwm15oWOLT/ucWGVZ5dSXX3mjL
T1Hqj4V7sHtkbDwLahOlho1M2Yvn8uq27dkfTVrixcOQWliW4jc11NU9bbnd6lelskdidjMhrVO3
WN1ai4dG/WujH3TDq9rjpM0S/L2pOprBRO3FmD1FFlI9QgnVH6Fe9e+h0a3iONb6Xn3Cd7NzBJ7q
b+1kCKrjhRqKVHHXSWI+uDF1pFmc1NtRW5rBmn+9QpwdSSddbW8YMTF7hagYjyPZo3JkI1r0r2r0
RKI7GhhQe3E/T92nulZqMMdj9KQe7GgQb35xVu+C/l/udtcUp+aSlqfGz66xob0m5efE4Uv9nWr4
/v1xLdeigiw21NXzJK9ZyyOjXgLX8nXsm+eMfpn6TaXHAq7Gfzd1xzrnXczRnWFzfVtCrLaZ5n5p
bnbFXhPY/LrQAgnfplv1ccffqF7ORQE9oUmiN3SUYIrURSR34Z87r95jWVLO8ocndfHU8+cKe5s2
lHZ4Ljyz/OL3qOum3p66djRXAz9CxWUWT15tPNcUCJzpn9lJTQaFG2RO/Eon6rcxuU4ObOrSWQlO
Gp1gZLG/Hx0LyVPzrG6RulVqpk2cH9qaOEkpuxnFk/qS+o1q+6Gm0qF6ASn8qjZBTI0/FWVJHZf7
MAngZxyF177Tt+tGS5o9HpUHXbfXViRtYmMRdfQ+McbzRUfNRdUU1E5ndg9hDcc2Ntyj0fTPyDrZ
cZm1vgIiUG6zoqIylKTxrh4rJFYUKjzRu8fCcndjQWHdwmhlWgDJFG2mTMrzMKc/me9u4tG+5XxO
DRtZs4bY6ajReYi1ieJSBoumGeZ9LXS6DoU37tHHlpCRo9uYcv3O9aExS/y5Sxd/6WltHkwHZ40c
xttIC5eNcPV4HbtTtS3jwaJOgojfLU+xlZ6TtOFE4ZwQFcEYREpee/oLBv1LSAgXZVj4tiUCEOAs
HwWoO5iBuIeaxD6rUx50xpaCg5a86YV8mWIf+9D00drmdLQk4vaEtmjDNnUlR+99aAwoE9OwH9z0
Cv2foG80m/2kO0cgD98TeXJnYGDbF8rHyotCaJGQPR18u6mwWMGanSXVpNzEAVzZLLP11O0mHJKr
tm8xFJQJzm3izNaShwIr5VpAf0WBD43eQ804xxIjn+9gcZfRCXt/sevimQyveOU60V21mFjGnLel
0SD/esU18pb2XvPB32iEjgGBBGyhu/mqdbCWEigT7gxpcqAZniAK7sl0YYnODMZVdzfg8+7JW8TU
wv1KhP3dT0myx1Vfr6J8Tg59N7IhCPGoC+5uYy4vaUaArzJAdDlpCq22LS30o0OJrHAKxa1NKgWE
EfoOLjQyxVKYZP1jLPWzbkfkXTukamc+xj7oI8rpiMKVlONVZzaUty2at6xIBchGRN4e03JhX4SO
fhth63s+z3tHwCxA3uAjXe6+zRIEllmQ+q0ZyS2I6X2YtsAHugF2D4XEY+fFdBrwx7bhu2XzgoVD
kgpyj3Qn6w7AJPrGxMPNlRtoiEbL/siJXO05l2yXSYDO0dzzTOq3QPm0EVwbFEPx0zLs+tz1j3Fz
cZGMbKCLf9uuAeK4aW6SQT2BekS9If2YhiWk1zzggCq+OsgmpFC4ILkcLE7wuV0MyrdL5lhnrcRS
bBQ/o943a6wu2GU4KNO59HeAgONtrf0AjmbPZNmcXQjiXGel/KGNrPC+ePwHbyTjAHVcZaTFsxZS
0R5qjENj1JlnQNa3OMePTWda98PAsR5k+w0NuxNo7tsEi+tdFX2ZVm2v5hA6hQf5MtZTMtiJeC7C
MLmJhLFtiHtbY/rB3tE89NbC9hnBSZSC5pWWOPvSOtX0CPbLnO0MUIBeYwpYbP3rwHTE2FJ8o9Ip
bmgJfLh4ptsO+wE58slTHqePQ1IhE6tmZEPNtNJtCy6BuOpZ+9tGGKNV9x49t7HF82CtywbCYQSM
yhBNt+stg9DFemOWPeQpJiidwFiPQLgtoRmHmZL8ClL5g8XxZj2iC4iL9OCOkdwOqSCjRvshYSRH
YIMxDHVfjKn5NkmMd5tulDfHCE8ms39qnPqoeft86PL7r6EjKqGhII82XKQ0j76gxhDLOceELPgN
aRZms82srNtjyMMVUDlfk+Y/++y/YSIxXKsGwrVeFo+y0B5qJ862GGSH1TSaH5k2vA2a9erp2WcZ
4zKL8/QEaoCjVmNuOsgWMOyrd4yvqBs/IrTeGxHq88aehgcnQWuyxLThTHDrYS0nyl3GQafSDxMQ
u7Jc3jxCJPtah6Cn7kgVI6Mq0SfqA+48OY9MqzzZVXEOa/8WDVZCrZiOhwY7DuCG8k7ejzaflaRf
HMhyO0nL1Q6e5jz3KeQ+TuTrVFjzlnavt5KlSYWrIU2GxDyFjER12TaPGjpySrmYUki67ykI+5D+
sTGsCnOiseiCrSFPSAwUxAkaAqdiN0pIY2I+ckg1dDlAr7Ks/Vkw4m/auSMzLuo4y7Di4Nkk54C9
OVkl26jKYPqIWvE+2NoRz1H4wyamhXD0RfgYNexN/Rm1TeHLD/I0xKTBO0q61zF0JDSQpkL6CJSg
9cBKtHetyUPTzlshSCEq9Hcs+KxcIzE1itpOzWc4DXZ4QNwSb6C3fGdo+FiyMVSELiE9szzrqHmx
oEKxCF2x02nwr2GDxZRMurtOwQabCoA+jcCV7brEO3Ygk3vkk0ha95WN7tHUtaszwfLTSFfIPN/b
T7nc+7qRwQtH7dTmJW51TkvbrmvvZ6fd2mEIegcn3dHKDTJO5An1slMCPChDIjdJTrlDiKIdKq51
ZNWPeZwgdyIvuRSXDpr3KvQm4DV0RzN/3IULfMTIE1cjq1HSOuhq3frOasWy1mMMwXnfbZbBQc1P
J3RV1AP5QELbNKyYuHlBjLji00gyrO8ng611OSTPpK/b0OyRv+hVmEAJskD4FPMO7uOwtiuX5rrm
PiVCu2lR8W9F7mwMVqUd3vOR7rh7nyikkrSQSjkSDFLvLF8YBF7cGd6OnBL7ZJc2phjiQbb9yLpj
U5DyJeCipbKqg914dH1LE1JJPr30Cvhta/NVj0OFn4+YR7BPJBJZHxlQZDjY9HPqZQazRMpCi6OA
jU4HYtkO6QoYKH4QG0ZmdtbwhgkAQdFQXTxfMOYhG5dusbVi7ZH45uHJHdDP6/Ne9D2AdwjibBHx
O7GioSQ6jKkgFYC20NIhSp1MzBW22JQzj/sw402wjrzG0bTAhczDvGZFfs23STqzrggBaIx8K2mS
sigFLQ/d3RHs9yD9jeuCmcqd/C6B4lJSziVnFpxlz6UqeKo5X2LHs/IbhpYS2Y0HDYcn6M0kcHrK
MRqies2eNyg3TkW1iK2+8MD1NWmlf9a4BsFIPkU76O1rSYQBi1PzrSF0ZS/s7wfH/HSgyRAY/A4j
zwKGBVxa5Vx6+EqIdsSSFy7/h7Lz6o2cSbP0X1n09bInyKAdbO9FJtMbpXxJN0QZid67CP76ffKb
BmYamIsdoFH4hGqVlJkk4zXnPGfVOLUA8QO1OKjjJiQmFmL4o1QDV9tAWokDGo3PAyjn+5jJXVl4
2aYnCWga4rCZuemQeuagm6Ivoh5/DC5XBhLE2zy4eBjKku6g+zEShTrwfM+wKqvUB3dnPw5G8Zbo
CnW9Opt3X0sclnVWUQAb1wI1G0VV8+HL4lxg4WLNvTGK8mOZwKs0ZDLbC6lhQIYAiej3qCl6nJJv
vuk/ppXL5oSmi/QG4HbEISzIS5Dne0dYTu7BN7BPGf4WIFm6NkebSA6v2+JpxoCHJJF4z/HbQ+q5
chAal4GxAYJODdvnxq7M50dEBn9U4IYEfpWckOoEn+WAQ+LZ1vm8tuP8Bf/5LUuza5y8S7cJHaOi
hi/7m9dOj47wzxZr+dFZ/HWgYb0XD541HwqT1aT9BCwZtkgTRiDxPIwkCoaGBm3npPG1lLy2uAsj
rqyldsSWv2kgFCx7TbWHQnGneDFJix9naAHufugCqY/GvOiDeiMAt8mfVNSyvzW5b2A5gpioX8q4
3E4ACf0Yibjj4cFqtMQ+33lb5dN93qeWSzqtR8imZX5L0xo8LDmGWMk/B3wfvihOkpk/wHkTriTo
3qp/awmq8qz2De8W+wn/NPnIp+Mue8eHChzHVorhbIEVEHFj8aqK6EWDkmsEXFmCgYGlkuhe+tpb
dW7+x2qDH7Bkl4JfC0D2BztwBbSbDaJF7dZoc1tOFp5xmI+9n35bQwAMU1EOoR61xVMprvlANpZB
g3710gfqPHrzZ6Nz6YobRCi6fyeZiXIYxgYI8fwlsEtzZ7aDDhGuqhjNIpOglDyYtOlBuFfwpCuJ
LhDTMcoJ5xJXwqJhdMCPyodqBuYQ2AlE2MqHRswEXMnnrEYm3eGEsIiVIzy7vpEdlO4G9yVO0++2
ZPJNqIrDUtR87RYoe/VP7Notpq4pDUdGEUTp3ZuYu2UP6zFSL1RpBjvYFfnkXzDLoZho85LFBHHU
xE+wS/oQfvHQEFq9joYLMMlqNyTZh7gDTxCcojwhxhch7h14JvrHltz12gdN6tQddVxFuEWeY1wv
ugHpEgbJDN9DOLHDfyL2Gh9UVv7SHf5zX/fXIrgTiyyz2hLR/pMBfyKITZHy0tynObI61tmfcSkh
zo3ew4KMGY4ZsEMZFSRZLUSEm/4gkKuMd++Zj5N7zpDHFhpPontUgeMfZ/yqNpFZedrtg6UuTpMw
UBlo81DjCtuQMZY0KG7kssVC3oMZLJF49hD0HCsDBeRGxbasx8M8FTuAtMmuncp2W8JfDBON8mXy
925Q7Zy4Qio6Di+xAouNDyfZ2l2wm+a4OAHuunDnrcdigRc9BQl8klQB2wGvjo+0CMHlYcgZn0A7
+VyVY2hKPT21DfRJr7xqfpu98GYeGZD0V/4AqaAls+tcZjhvEkozWDiE/rjgvHPMo1bvmqexGm4A
21CagexY0jhY9R4fwpR1G52ZEatzbMTGpQ1gV4neXvbCepHNWH8CRkDwh0YI1dR6wnW1bS0FMRwO
V1hVYheB3g3bGvPH0N014IgV1lMSEGYQI3O+fxY0YPga8fS4PoE1oyHQUAxC0iNwTbY+rjw9A9FD
ldvlIXCdj7abFwIelheb9fZliDtzFxUCc6npNGfTvrfz1GutQeXfBCAwJoPVsdljetDGyh1qBxbu
8A1GowDzggcLrre4zC2/YpPJn0AQUcNY/Q64udgRrXOMu4GUPzWRJMsNlcR8kWHLkhWPIgoidstF
hkJk9HsC2yrUM7ajSHzCiZ8ELtQC77vv1M0a7GUb8CyxiKcwR3rlZgKX3Hf9MZNBtIcsYqAlk0zp
a+DnJKFaR56w02mKhh+TrnFtYe8kLRHX06gsUCLudzqAS4Kk0h9QPh6GiCwRp0MDxDPQvFTC2MpO
2EcOCKTIFa5SKxkaqBVDvgl8FJVd8ILOY0Ut3dxwl8+0szzvanVvowALUdGCFwX2IOY2OPiBDUnx
jigmF2HXgZyL0hK/X2k9JHOO/Sst7NWEeIIkTnLaZLsXMh83LHutjcm5LmMUQK1V4dkbsmprw0oP
mT9/QKDW6w5KBOcuw20j3zYOzedg998JDvdVzR3FlgNSbydn/CZ18tYOBaZHnZ8L5Z6YVWbh5DFV
L4Psu4LTEDRtdnF4Tte9Mo6DbyuCOchbC4pXsiMtCnBydEgPZOmRXzuVA8NvMM87ytXb0QL2kBTW
Lmta5kh+89RRNlUDVCi2qvCGbeNBV3Z8UQh7dvUS4OzqJZThaOTyvyOELD86lhLw22AmCBIXjJeq
L/UFK1eOPg7ziL3iYMB3bvfPdGbzjdiTNCxQ1cfi0/UdtgoJeq+xCZ6INA5YypEToaPkZDn0GpPJ
GHWK5RySteZuGy4BkNXTNlbldHBnTibbNRGYTTTmwrHQ9crnIpsLkrxh74ooaNn7lS9GH3/3ZvXY
x6i4GgiKrDU11soSlVCCmGab3XU7OCWMbd7DgRjkA7IUO5zh3DwxcMNVVMC+6kbWndXwlKTZAnCO
oNl710Hex0h9VSmmU/4SzviBCDgiexLNXWWvKHlZVaSBhxDf8hnNGM8OCKAr2lKmkQIv8zxcpElw
zKjL1zo2e9gxsCp1y9mqjA0RmNSq7p1LyTztDzlEFqa6UySVu5nQ7K5AZi2chcPyZuM22Mql5jlE
FPl6xFW+rTARbJlCEoAJW6RVJFpx6WILRrKZqZi8B5Rhe109kYcVoXc0JkaiqRHOZkdjb3D9Yo7Z
qaJCmGnQHLX9VsF0WwuNZxS02TqWqJ2QC4MPq0ArRV1GKh+AGQ+yMxNfaqFCnAOBYEISx0q9NgEy
iasHI3vn54AwUeVC2Fj0HNfDD6tRRwPi+bpPMGyUAgun4U975owX26HJ7Fp4mCZTt03vtZd6Mae9
5wYPQY1rFeoRgoe47s6NbT/7FnF7+XY0VP8o3GzrNsi3SwGldpyfl9jGJLZ4OyHFPrDvp3nwmNb4
UZuZnjWasXMWJL1x0xf3zGxjy+gKi3eTYj7pFgYLNWmlQYvjkP2w40QsUqGH1wt0Y0Hsbc19xkme
/e7nomGDS2gpr+w7Grrvbtsr2Mn3dbKy9ePdNJqbzp+4xBUCxgHa54LcyCfW5wbMKt0EN73k/d7v
bJRPI6uoFIJF7kozpM1zUBNjk8Kd6LINa4KNSm5mNMa7Sav3GHIGY8SyXylndHel5viJlemRiVaV
26LiWdQGL5ZIrrglxy1AYkIX5HKtYRBw+l88Osc9FTyVqvfkWOgQA4hVKC2xUC66OxnzHM5gOcOJ
tSUqZvZmeTui7yq8J78gx328xX45XIrC2SjV+FcYfw/JcM8h86r5bTSHYwdlJAQ2FfC0sMR1TPLf
g++Wx2VhwlXAow5rhrxUXka17WGqHAOD1tXA52I5ioWMH4HGz4W/NXMHKJAx7O0lOZpJuqzy8s6W
MA08rfRXYOaAqTlQ+zdxULGjmsqjhMlOQwZTV0fmgESQQfic1uS6UQftVFL9qKyy3WiZeGvevAT1
qsg26dxZxJJRAzQgFNhc7tqgijeF2iDStFFBM/wumO0YpVNf1SuIlCAUzC03rp+z5gqG66K899xO
1R+f0UdW08d1Zjvue4L2wrHdzMmvYHHiTT9FjNnnZblYteGvCmvccJWn52CxbOpVAXYrgpOXlF62
jS2GwaZhnnxt2veyeT1OhmJJTVhQOnC+KAe3uZzUOxQ5c2Nm/j03CK917WyK2fJupNqY67kZq40f
AFVZqPAAQEDgyQkOYpfFvdONdbvrvRRF0xmIv9xSgeF9y3zrnGhszAsn/t7IgTlrEkcPw1J/EA/O
i8dOhuG7FOypoNuWjFIXWGKN8YbcVJ7SYZkZrRARCgUdeGUToUPR9ywepiYyZyjt1HRHd/9jkGjz
LF10rEwQN7iLME6IDvyvpgSbNQmtXGRgoZEkNPEGF8a8nuQS8MEQrzeMyd70ShShRV5tF+BJawV9
NrQQkZ/zeXorx7lEmG9FsJcvjbm4Dy2Um72b9F9xdb/vE1ecm1nBCq2KY01g6ToBe/VpT3gtKrBs
nFLO1S0XaAMW7jHg06sR0e+nFdwzoVzwvEVKHnAwFAfmfmAnCscC/Og8NJ4DHoGxzrFIjT9jFYCa
7kam9zNlB4+m6MmnXTTSMhxgs2HsITszLpH7D+Nrot0Lkl3v1SWdCun1eG5aHsKNPptV9LPBucap
NJIyk9ofCVwVNEdT1z64gftL5wEfLflq18GyGR7AfNzAoRahBzl4I0wln+CZUgVWLrGjHuRpZnqo
yslDA5e2mdXcklgNbBxTcLHVBd6LSCbFM3akF+GO8+fcm2nYtYtHkpiYnrUbP48zqw8zvTcbYLYE
vGPcCeYRgvzB77zumd78reby/HTadaL0h1KVS1+EaC4fTgZpXjw7FucwTpBmVdFtUrDD2FBKdfU6
ZkNNkBIKkaGzh2D9zz/i9sAQoz4jo8sxq9yHeEMenYnOis7Sqet1UggyBrxiCbvq/gGVmXPOoMON
Vs6jACZ5XYPztN0BMlEQkFBU94wigvoXeJuv3gbgOyZ8WJ6fkH3l23hLLeAdNl4OTbl7aoNlOevC
tIEu5P0ZaBpFZWNcO3SaL6xXNrkfj5dpIs9tztF/J4Bh6KCogN3GN06elYCc0E1H4wz0KxbF1zAv
5773oluDwYGhH6SLWzNbQGILf1pjlRrxMcczS61kPbU9UAmN97W2GB56rpTHurXbFWckIjGIwqi+
sMfPZjZuFwY0EQ3SuvWgkM6JSC8TzSkbmemwB9eitjOUZ7TxkybIcQyOuS/epvYLnAwBegriTUZR
A19VQRyQBjCGtmQJ8xcfwxeridyV18VjHTTbGeDbhQ3ZODvuetb+1Zgv4wioYTI8m8GkHgHTogzN
i25tL2aJbNd7rfqFkNS5++Xkzi8scdNJFYpni1qOKRPv82CbwTlH7iqK0ThJ29mUhTJfTJHOz2P7
YJn6DP9gPKVgcuH+3//w6uZKk8/2R1sPs4WeTlupt/Y1JJyyH6+54wiAQhKKtI6rNw3vOKyYdZaF
6xxNZWY86GXxgOWSQcnkvdb3H5gaNurZou+2fkA1kajybLCbZLKM80wGPHRbhuUkGCXldRizDxMR
SGZW4qkrIC6Z2sZbzAxTjqN1SZqWZXLeAkqEKRoaMVG5jrSaE7Ovhp/65nu/CXbqt5OIx6PZxim9
BxdgXJcfbkZbGsCC3y4mxnxHi+DczTQYKpguPT60S9JyKxaDmMlZhL5s46RZ1dqZQkxgcGgByl16
vF27YDA+iSAjED7pHmbBZerhDD76aHIZOE3cFBWzy9Ybjx7SrhslPfuEPMNLI6uHnl3RZMF9inEY
VzkE/S6IcWbYBpiHxQPHSSTdPq/BSZrw0tbI85d1ZTTlvjKrZ1YzGH3hGq6LlreCmys9tLBOGL1H
SH/Lbtf7tfWeq4ZWHoX6PgiY5CZD0ZyZg4Q0rANj2O/uLTOx8ZpVAn7bGuTLgiGukBfqdv9VxEYL
zFxeOQx97PsMcPKmdljJqJ+Dn7V7Rv0hgWLOI+rYtykaN6YtqwOBt+ooaI8JtjDYnnqpB08xh83o
/l46XHc+D55NnbjLzfdhxWugoMc5IX925nQGBIfXuka4G2N03E38dknRlkDT+CMtMsYP1vK4vHm2
4ZyxB99RNBqhsZ7rrQyS9pEPRdLkAhZbxo7FN4lpLjg4Li52fTY7aLcrjndw+pV+BX6CwxPM7Crr
ZqnmmTWDcewaMz54fvbhVnScI/DKoxrb6bmpnmvlMFjOCvtclNbR6NvxMFRFs9cqWFUISM9cJf6F
9aV3cFmpASRcVw6TXzxtFovrmHO5BGd9oS/5lTeAfWyHSkLeT6eeYGf2Si7cFzEfeJwG+wTjxHrI
h3EPSAxzG2zokdFJAK9vnxVTgl6NvZGKLgRcGCc3jsNFTMFRFdxQomTHP9QUu/YcnUqeC2Rn4fMi
+/CzKvZYJ95jUmEg6l01oEKfeSoeMLwrqVVH29LPFItXm44GZcojs8IeQaF0gF7wkqjtrF00Dp/F
wmzOkuyCNHOsBx3tVGDpC2tGOEa1xBpoDe9NTkuXwrk30R6EcTfVW4fAFc1Qaa5eXB9hrgxoj6r2
miRVzXI5IrICVO1Tl2AGAr+KFJHXffRJSuoaILz499X4hynl0FpGaDQqvVj5a64n9SP9E7RtQBF4
jR2gYXRYCesHptDcinjDzAeuRnWFvGWGQ05AddlrwUgf/RBucYop0und7InL37pbRVGK9cQU+GmQ
HHz7q1pEs89tK2PZNVV7g9wSrqb4YsU61KK8BhCWNoRBEKu65E+06t0B+1gNj7R7CxKsg1V/mBpI
RWbVfDFAn5qSCdBMLWzPMeu8xD5GCDtsKfBlYKVgA8eDsqIZxo6qj14xvpL/PO9jusO13zsL+Krh
LK3Y3JAUxy6vy+tN2zuHPJ761wLa2eKW7Y+s97nqYudArUFKVa5i5HyJfHChFiFR4czV4kCKFIOV
JJ1PtmNfzIRMjXki3SmzfdQb2XwiJzDErphcpNOAVCi3HZTQn/YUfSecq2uchfyayyg2TRqrkBBg
oFpJAvN1yQhIgEL6QCvhrMmiYMSM8X1DppxN9WofRGno/VI6D4ZgxlSq9lejkoRoGFAvtnKt/VSh
nZSsDp68qn+FqmPAs0YRxhun5RRCq7QhuRBrou7XimPfq6MAr4Gcie2elyeQAa+RwE41VnO7w9rK
pD/nrY+inm3EVH8h9HEPJSkBa1iYMLGVU+6YjHyKnoDTaYjg37cgIAjvKE+5LK+KgWyI67akGYf4
OMxNmCHDApnW7JzeIx6oT194Xn6ZSHTIfQ82CELyaNThyIoXd0e+bGxcnbydAZg59vMNQbGQboxl
V4j4YCIGFFg1j7CPib8cOfZna97FoHn5Z/oBLcwn+CAWypqeRakiPgfO8quNjfKguownQB2x8OSq
Rn1nbGKzIShkKd09LLdHfx5Aw6Pt36h76lfkcRlYRMHdIbGIMzn4hgOlGDRnK3qx8+gxc7htMysI
rSCXGx4g2yEiTCYiWZARR/+B1Rc8UTu8e3fTiHRIqmp9oN6E2iVCttu8TL5bNva7geaDRDhn5N6C
ilJ7y6k13fQsEOEubM0OvKFZZZtX2CW7wCvt9WCP/i5hCrQIhAkFdeQgU2Y4urMRjhHA3AomrpPX
sJHNuZLQrzHRw1Ye1T9m/tg7EbIq1oMHJ2U6zBzSZWvjnQVBTBun8gCY1nNYY23Dg8aOPz/InKtO
u9ljVhLJi0yG94LYaYN4Y8ig5OPkGIkQejDxpf9bL717ViJ7g3sqQIDofBu0Bosglv22k/RMie07
U5BclLjqv0uysO+DWwJs0mwLPw4DUE0wbKz5vToL7UEQNeuIoKjEBFxuQIvhaPhyJJwqyfZ77ZbF
w2hTvBdExdu1PFIyfDFSCYE+kwmpQXgO7QSkI2+Ng9DWY86ORRdwNzLjamfWSWSMvh0URvgl/c/M
kJS1y92iofobUw0m7u1b3Lvvbjp+Twn7kKVc8G+gs+F0O0WwMyfFRVh05OmYhJpsDUJxV4sTUDDT
xMp0elRx04YWEcWIB/3LFO9awvL4AU6+Len+WAEHK+J6DObKYpu11nWYqseZW24va+z1rQlfrG/K
UBCtvBIdlkLdENSH+ZuQbrKqSEk+UfzF2AnUhCqehsRwmGB6pn8uiOsg/5O0BavZKmKlhL6LOZgZ
dNNuUZQBE8SscujGrSXmT2PJLv1sPyOLIrG7SF4iD6d3mbPpBWZmKfczIWdvO3VjOFS87KTi1pm0
XW0mlneWRa7KcCd4wDkdoFl+lw1JDuXdlzzO3iuIFsJGKqzKsXIPcYAkxWfPO9pyT7kWWvF9YR1N
wCYVsVm15b0mMtqlA9zBaGFZkFTnOkOd0ZGoxWKDzTVLCNQd+XfaN0/pJM4TD/x1b2UwpFz3eRIN
61qv/tKR/1zk0fMyEe9nk9HXpo9c23q1GHaNKye+FJP1XClFnVaE3Zz9yNgy7rIZk+vQ18dZctdO
vb/vh+Xi12TrZprIVyZ3Wg764Ofuk1hCboR3DnPCpY3mSXnja8ukYjRJS2tAKs9aosdAZVC2xRM0
Qqg63FhGTOFAS0z867oez6ZPqPLUvlPSgXFZgJSWwTXK3vs+8HeyxELUpxWCCbf7JBMIZFbB2TsH
2PwKVcLIfrdBd6PToDCgcw0B73y68a/JjkhFVjhmKhc3lKygCMBvdnn5VICBaxxKozpgnmOiGBg/
+t6O9rZzGIqy2zDzODTgPxAR/pFLtydM/HmZ+aBsV/yhGfkJBhKDvEoUmgJ/Dxp01xfW86KC5Qrw
4sFhZuZ1xucUaEogzVK4StpstfipsU5tizWe3+t7+uHJoRaGMt/8bFDR2km8kb/yxNramnt+Lr2j
XeqWYsym/Zm++ky1rNKQiVG0AExDzZlX1dU0mFQFglhOiBrzhp5qTyJ7GA/IIu3C/Yaxs2rT8UrA
xUmhqAQ069+M0Z6YdjLQclwy6O+nLCrC5yBVb83YZyAJmW7a92FhNSvkafKLT6ZcB3I6lUbYiFyv
wesCcvMnnGn3xeTI9tljWZnFqAe7wXws8xpRZSTucccV+MPoOVdGs26H6BH/kdh0pfEGowV8U36t
CYrl0ar3SKW+o7krV8lj0LOBAU75avT5xfedW1WpV2ayl7Q3gZt06tQl8Dpc65Slv9s8aXapFfzK
vPmpNotV43s2L4lMvHn69qbokrL7AMGT7+K7ZIrgIEiGFiFHSDsqLT7JUNgyP35XrXnrcoFZmhNq
0sGPYpRvgaSSWpipcaJKhMhuumVcvm5LogUndMR+5jnk8qXVrh/uD5+YhD6NmAQf8VtNTY8lvf7d
1ubBGoNnsbjF1aIURaVhZjSwDDeb2s32S+xxMLnLcWnlacwbY2UZxtuSBldvwCwQZ82WtlhBbnSY
M3Z9cf7rvyyi1NcpXzJMXVhfS9fZuUBVaQrHH3XvAYSJ/wIeOt9qYAl1zwveiHtVafhJt2UrMVCR
pD/6NiUTkbdxLvM/lBNnsxg0t4B76xWFDPn12wlE2tR2DihgxrFZOry7PfPG5RYk7MJLJtfGVACG
O3nwMVaTDy2ZPjPOpuLYdqeFBcKGZq2BeGEgU4fRsmXDSRKNHHYwDru1asZNk51sQz2q6eAldrK1
+Hk8+0EmmwrKOqg3siOxfgCise95CDV7JVUN5g6cBCDZhOQCkmbiagplkt+cwIUM1vnvDiObtekx
8L+3LVImvPp+H3jibaBuz9Gz4ldpPL6JebuxzgHqIfXHsJBF7WHyNT0k/VRp4XailxwApK9ijya9
cJx97RUvkejpXYuOXpjMVaM3Drpj8hDlQiDNIpoBbUfDz3Of1XnmmCbgT6MmYUa4NUa/3Kao9YHj
7wS+m/PYAN4LmDfkCMn9tD0BNGTZkxOLvKSI7ObhQ+OuOtZ1t6uJrEKyBZcGJ/iyduQ5m7s/lZpJ
xY2K315Vzk9ZIW/TwGw+8JensbZpsBn7xANUIL6lrPGoRkvrb4XjErDIqRxOvIErxxJHleT+YTTZ
9/jgBuya1wSgoAGWCvw0+mhlfy0LEiIiRPNrHfQ8FYA3Ewh3qhMbKqIUP6oyBcgLVKuQ1DwNS7wC
xgJJ2+LOREOXXVXuu2Ho22g0U7gEFKxQPY4QKr70WNRhxTRmNSvrNYESoPvskLaIVedCfXdYx1sf
wS51R7LpIgZNgw7yNbLBn/DzKMxwLRF8WD+xufxVShQvJeqchJjISTAPdOcpp/53bsic3pzcPHl0
DpURGWuBhhhgbo5hzkUAkF2tYobwJTwyqO6XHYN5q0cHZrisMf1hQa3GrADnBbHmI8OETamtTxSX
SR/b+Dkj7zAMMyHt0A/XBVAbZgDgaoWN6B1RPsYFuEnSiTZqdqEa8xUU2k2nEPmnYlrOROPsgmqm
ezdiApfEzbakCoFrQgan/mRCwfAsD+5I8eRxmA02adJ6TgTzfVkjRzee5oeK6JWVPjR9MW4IDXu0
0vhjbmD4E25h7O6I665HEMd4zWFszYCDWJt7EACnesU2Sxr9Gnf9miAnyDeaqswa2nWfuSXrJ/3d
T4gd7UXt4sYmw4BAZc1qc1AsANCArZTW77Kf7urj5d2MMc+isKCV7JuDbzHotYj5CN3JxMXtekOo
fQciO94BB7pkZMocHTVQGxhw62p+sCwSuYs6OOCmyAGrRB4y6O5F+G1Fj5yOaPvRVI7Ti0fWEWzt
afU/Z6m91CX/+z//9lv9+++60TS3yfB///XL/j++jr/q8Ofw81++2IAuG/Tj+NXppy8Yfnwr/9A/
/5//v3/5v77++lfYFn79428//xCiHabo6dPfw78w0YR0wI7923/9Cf/8zuvPku98/upizEf/zff8
k6Mm3b/bQgYB1DPfNfmDf26GcPiPvxnS/7tF4pHHdt52XY/U5//kqAV/dyzJCFhIbuKAP/g7Ou8h
4ftM8++Oy3cI4dGIua77P+GoQSX7V4yaIxyeXIFvBa7vS9cUd8za759PmFz7f/zN/N/VOBJi3GVA
MZlhZAsRSXk1uae//styyWxsOiTo0k1+WhbUNEWnrvSSMrrrLnbQPCKWk538RCjIPa4RnpOAg18o
JeXE8VAi+OJ9srP3OKl/T4NJQu8Sy92AT0tECVtTa7ZXiDnWQTMeF4N4SAoBTIaEpSEKCltAdKHL
sVojicoM47ele/c0bRdHEgHVdMcoErcyy5GDqYmbf0x+9IRgWYbdXWiVH4Y+UttBXEuHOSOs2wxb
EYKovkVjaoLLjeBrCn4zZS1hlAdrw/B+8DR+SJDBN3V1Ern84Oy5LAqOfXzArvUzUOmjMtn2OP3P
gYkvQ7jhCEGX/Z5n2VsezglrlafI76+Dg2vLJY8ItBI6sl63l8XPURHlbOHSEh0Vc8jh5JXcv9L2
z9Xi+k/JUO3wRY3bIiGhkCBRFp+F7EIUpGozLH4GyRGsy6xsTPAPbGjJi8DBympB9itzYJqbBV8c
LfTqwulXc0sAW4d+m+dr3YcisewNsM73LjceVGA+d0x8VuCrdoJm+fluf40GMtg6s08PPemX7PXE
idKN5KzSWX4XRYkclWaLIZ68CLqZNV3JwFygXnbg58mkBQ40+UgqZMkYuqRdw/K9x7ZU7ZhLOixl
at78GYHOOMSPhjUj6SOccw2GiFFdw8bXN4zXvO1++EFXkC9lzVs5Ek/iJuNwhfuEUDTx8St7GKsN
IQ9mTYXgLfOLaGv/u8vPY04uRu13vFpRyr3TOOe6m8aPKN93S042Zx4FTyhSCCISyRlKfHGF7VyT
SG1FmwzZyNYcYJ/mzsFczFBEJGkbMW+u5sl60slEOfIogAt9NhLShps7e1vVJPLyUjGZmaGapu6A
zjjzvZ9Z3d1qXYk9TJFtje7ngXkoXpPA4Zfr0Cn3PzuPllJO8uSlxPB5mTlsiAS4iWC+cdTfhCTI
OckyBx9aa67tGRIB3fplYkW90tgVtybmQeJqJ2KHy7lHRFDjOYvv/oj5eYg9/1ZFNSEGBpHqQWAN
V2GYR0vwuxN44BwiGKthFQGYNlyXwpshJRTCT3f2U6bfHfeRB47cokTe+n/poHNnJ3T6K5L60rXY
qNixe/spQrathPsw4jPK2QpkSZXsAzI+6RaYb9i9/vaMlsHE0p0xnhF7IAyGhX5Cv7O4lzrj01JW
t/VA0VL8bs1l8Ngic7q21PnOTNBASyIbzLtuL9P6mwUH+VLGTG4q7TmGez+0is5bzU3ShjqxA1oV
n1GZQk5rBc4G6PhvBA8EhNhjFRqIz/a2VFAKshtmMFDELso922H/77NIDTLJvoZl83GkvgoKXx2C
7qk2kmOBxqCODGvd9J2FtqBKDrF1IrUrWamBIJGCKdzJmIJTHTPvKvpkGzcq2/VYRFMjL7f5iFSJ
rGqPMGeXd3vdNA2hvERfrzxZbto0e/Xd5TDq4swVzJC61AKeoY0Ol2rELnBOTE37mKbHZDAMhL8E
F01RcyUQoj9gu0gladE5C5iNMsuTVMxPnLm9Nfe480h3fDjldAkmXn7mPNRFJLeexJjekVdZIf2B
8JsXLiplP7llXiQPiKy3DuSHw7Q4RG07/WvgqCZENOozOqPC3sY5eqiqhhIschQEKVuyGHRkaDIR
ihinxYgfmHKW3iqzUU07x7xTJgMnnZ4M6QlsTOXaWNJrHYG19EbtvTSNeM9mkfzuTONP46byGfgc
fXORMj+fMQBZqj4qWZJz3Pa/LDF+tm16dw7vrFIcojFKIF/IA6ZvXA65CfusIga0UxAC26kAoT1x
M1sZA2uuE56Xj6ZlTwjwaQB7xrJIm24VoptNohwjjAsnuduKfqrWQuM04xDFpvHmzshADBTgquFE
tInZDe89fbiw3CBCi1xCd/ZOmUbtjiUG7nQL3Nglip5lJszEriz26AoZqpPHNJYD2zKd7kfq59WU
UQIniqBDRZ0HDW+8qHbAnj3o5TZ5KY4adyQcKcVy1C98DMlEJofqNUzvmFQDLHHbuQPbzkOWe3xl
x6DIXZ2kRy91/x93Z5IkOZMm16vwAigBDDAYsHXA4VN4zPMGEhGZiXmecS7egBfjQ3axq9mUpgi3
rEVJ/X/lEBEO2KCf6tMLB5W73irFfogwAIDTNjw7jSgUL8Y3opsqgF76NFhZfZiN+tGQojxG6y1V
GYdmOdQ9B0R3oWTFZXZxmleA4nipR7o5R2PfTYSprbTmBOweVaPCO1sibnUk8E6VuinAEOzSMgMd
vVDJGPIneGbXc6vltD/wgjtyeiSk/pwk5q5tEM6yqnqTVDp4C9T8g2F8ZWtEzQBzrp2Adw0sj0ix
m/8aO7AUjAyTA7VUiOwUYo5MLjM6lVgKolstMViVrSSIxh6HgjbDJtiAxKOFfAz2Iz7UIwlTXSER
IMbH/RzMNngSujfalfYTd/hcnPFQiL73WcwueXFx17z5NtJ5Py0aRobOvejueEcB7o+qseQq8giU
EtAeM72qGp1VzgYiO9j13MHEGpuQscrpfhXUSGgYO7WtJ74U+gFDUxYwakhJbYDIv6ujOjlwQx8O
ZtlYPiVYfdAXoKCBKfA0J9I8ybz8GczpqGtJfevEjIiHkXdRR6NIG35P66h72ZEwGTvyJBQukGdf
wqBqxINGmdGA//HWGOfUY6J1qro+ZazQhTdLkzEaZeU09Yzecy3z3Exr/U4WdHYh488FiThHbgAk
VR5oe8/p7iBnuDWxusNy5EGjf5EwCe6Wj34e+8BVq+arQn9Am77CVmWxLGkbUzPRu2gihD2sn3QM
m2dKhXCTYNbXwx56hxrsY46RqzRx4OxYp1c/rSyWxtr9bWsg8UeFZDeP3Fmzqbytw671RxOHaF81
fpiCdwH+Ue2QPaqbvgUGnAoyuAtrQCTSQFLtuhdpz/rsjNx6NUPzYkrQMczkqLtIF7tsXg8JTodj
HtXRXZtMga5RUzf0xGgZ03uGkOk5qtf7ElhskZYvHTDXIyFuEAWC45AuKFfF9Q40EL93hEBKLgMN
QAB6z8qbAYDOAQvhbUZZU+qS3JXYLTxzRF9gRW4fqiRFUHFhsskBW326QjxHYd3babcgdz7BJyMZ
ItvqYo5DGpAsLghF4aVK6RTfp33+3MLmP+J+Z+1cj/THzad26w3R55RJPl3lnrSHPWm9/IoE8AQi
rnpwW+3MahnCx4XP0zGFT+J9QjIVq7JXlS3UTxld8QkzJY3fYvc5N1yvTmsgMY4ZneAkUDmQoq3s
hS4o41vjEPB3xFcGX3GnN3oXiHp4J0qRnhXnW1umYyAEDNpVVr/dbC0PazvcxSNifhRtNLaSga+b
D9jxsCb7chm8LKGr3sLw8zxJw8M4BolLCMY2LCShYR1IWxuIIlhkaHfheky7HE54xAgNQLuZ4NnK
MDAGqqcjOlL7zgU7pKZrElhqs3ferzmOgj5tT+jeJQ6/BPgmBltk6Ohck2zfzW3yUdJ+ksCHpeZy
0kwqirECc34nR9lYtxKcMb0COS1bsRu4uoOliDfRpZrPjP6MqudvhXgwKsCczGjRHqosuhV2f44n
bFlwP7/ZNWOvdsZdQ6FvB8knddUTrqycZCLyXJ3sAZ7G5zXmQ5rkiQNpeArH+alJg9lknFYXUQeA
mCV/06lFjkG1646Yz9RGVgfa2s/kN8vBb3T7HVPZ/dqxQ+lxG+9cHhTB6NrTHJwLqYgGv7Vg4tZ4
/FtMLs6sCMOGtBrXrKk3+K8JFM2cI4boJza24wE1AjvEl2u/iYS6TcVLQ2jHxzlH8hqRuMV5G1Rj
fLL0FuN8mnLl2XDvEK2hU0+/cgc8srMqEnZmco2c+kE3zP4B/jzYSLqIUgzyQVxHBwbf0G0ndWdQ
ysczsRV5m0wnDOKxbccUE1stS0UIlhMvORPxzN3C/Mt9PVa7tmJW565HQo7fYWvinG8e4Qv6RgXZ
hKtH2LOYZqF1Jry37LnQf8Fuvo25oFCzHeErIWUzd8ZntBUDGvT1rXmOpdf9oAzqhG9Q3mYWx9o4
jq86LBKq3ssDU/Od2Ipkhw4HdkmasLd/OyW36A1gULjvpdPd1UYVOOsc32NAoJ0qomQJxVVP588h
ZQ81dKqt6zeYB92u78kfusxKdp3FGYGF+anptpZM2LN48t6VGP44fQfxoDE3t/wdujDkKprf18r9
N5Hn32SW+yqnILH8byWR0Cop+00mUP+HqGDrNlYge5MoTLLY/7uoUBStOxZwhBgY0URVMYzO2LQ4
2hz7UXtNZf/a09gzddUbb8o79sqbqItuSXLfaEbCVdkOr6QUkjl6/f9YfUL3Ea76v5L88dH8+h//
vUy+/qMC9e+/758alHT/4Zi4EpXL58FMaAP2/1ODsu1/OAaflE3HHSFS0P3/0qDUP+DqSx1dSErD
NqXit/27BmX+A1lK4o5jo6GUFtXof2lk/3w8EPD+y8eFP+s/PTCmq5QtDeHq/H1CGdamUv0HFaqT
U5jFhpX5jbB+FhCudcF1edmKIMyrye2Hgs/ovPkOhcsNADLGDGN5ua0tjNXk65o9+aFnQkiUhZSv
KG73TUgjh1G/kc6Xt/QmEZu2USTqiaBTSoqLLORF1M0fw3Kxh3O282tgu07LXFagRw0FJYDgFp5o
jt4LVguW36Tm3Ei0BNY9WQyT0ZQTR84BVPUVU8ChnZDnaYy3YInInbDpDwHRsr1jcrhpFUhM4Fl9
0wAiUuXPOOc/VkZcDtLssPfHUf0SCeVBjKp+MdQofeYkjPC2rl961LDwy/W6pPYd3eEUnKbp5qmG
x1FoL4WVSLjU7q+ydb7cNuGWRNpKTc22vs+HZMXOpxV96Ztd+MSpxKWXE8LNYuU0sMr7TjeqPRdl
n/W43Tc497LKpX8A84lIx/3YL1C+CSNhQF7s/VSt5y7sGQpj4pjbF81cmTfK5E1q8qlYn+c08opk
sTAC99ExTx8zM/yMWA5PLsk2Lcq7M/SazzHCqEBP+0d1JEnnYc3eQZkpQTNUywOGCW7q4LVVEx24
hSq23qo5Kmrd9RqQRWJjl3I4OHgzSc153DoX53UmjcDwKdSMA27hr3Ykaj8Y2m8cbp+amClIY5Uc
wLMcpV6dFcR31cTqmm9Y4sQBZlWridj0VgjWxtYOnKPcj5CB8ar0T5hUFbjC4kZUTrJXTrghomvh
ywF08aisGzssF5Az4Z90K1Cfm/J2FRDeIx40nW81dZzipZ9sEP7Z+JvmbdyZUfLeFiOcsDJrL8FY
rfmFX+DlpeuSj60514r7kPlQUNk9XfSu/HGa0bkb5ujTidWzEOtPYVe/WiMGNFt/ZCSqTrVOY04G
SwQTBPXMdOugO071bUts0uRC4ddbo7a+LMdSoK/H9rgnuDD6VZ9ycUZSi/FcfBiL80j/8bLTO5zI
pQnFoY+BNA9RhWFsTu2z3g13VsMMrM7wIY4GvmgdjAllvXWQOBNXbs1u8N93A3bnltzkcEe5DQlU
5CjID/NlcjFFDBghuJw7dGeN3wm+azIN3LXBPeQA4mRXvmF67zxY9a8ghDxskucx4wGcjLvUmpoT
Z/5XK77Waav2c16/Q1cpdraDnjvalFATwDzPTmM8hwPDmdUazXOEfew5J39A73Bv0E3H7dLW6DZn
x/7mrAltgsYwsxof7YWklOEG1MPOt2AlaJMAsBB2yc+CW9BoQgXdhTMHDtaVGxUOcRsKepII0nUT
/b1S+xh0zCa9opq9HoDpgLjmFK/DUx9RE7mWRDhjfcskFG8n80tiNIdUTtFeNQVdsZZ81FuS7KNQ
EEMwdAscUcvUcggyf9HyCmmmZygFGnJphDyg+B6jdHpeVu7MWnvg+9drYqK22b85KRQCayszqLXp
rNMH4RWxGXDR/RVHRPHAVF+nOAT/ZZKKKg38vNq0NUgn84fBLGIHFe6uietuz3nyPAvxqSntfTWX
FwL0UDBSYBZ4PzH0VYyOtD9kGha/pT3CYfVbzZL+a9dPucMjsBnFIZ9Xv5L4+fER/8iU4WYbY9KF
a1ZoeJQYOp3SjBRCg2kHf2HyMLoHpTvvigi2UdpnjiTBQKr+VFQElJ3inSrZ8LxBmoiIkhKwCjjb
Kdyn9Le9JNiFOPQFGkPOqvghu1jvDaUhhU4MVAfjqgaiXFMx3yhUxYGPMM+HY4XR2OdLe83t9Nbi
Fo2e2VFM0rSPPZKq7+rwAhI9vm+Iy+9sqo391hBfJM7m09qM93mB0MBqcFkmFDJlJC9NGz2s9naZ
xN3Wp9aNRCS7gR1iY4fqsfPakFcQ51T0Do/vJy+ZD4d26k1Qbw75BBZazL/pU+ZYSCttGANMCOfy
Y47WPDCLufaqVegU0y7B3McMKQCl6qn+WQ9mzQAxuRqWOrpxUm5cudcIYmiidT8Gk8Lc9IwoDy9q
uJhk/LYcRONL4OETBRJTlFzxJd/A/ea+vfaHGDvEzs4hXWPV1kVMer4kRW9+125j3gKymy3muTEV
JutMLnssYXgaYf8OZyzZdb1zSRbu8H1kf5RSPWDsfKpzUQIKeSAdugthwUb18t5lLJlSH49NxnuB
xqbjVqy74UAi5hCX1hM5wUOcgNTAkuLIFjtdQ9kJk+JJjB/zmH5LSaueoT/MLehs7qcpVkYKWLA9
4Umi15wYB+fWvc7n6wFpA4SskNSKw2CSQeAxxNhUG8+K79ios6/cEjgH50MGLSSoCuudJpxXHgo9
r/FUKHZ7MheI+CK8Gil58/orxaaP4tDWXmfcCGxHnsxMkrzJC5kK9jNMHDuHdW0HX42v/RlP9XPS
LFxicRb6Nre160rs1O3KIDLzj2kdgAEi4mMfHeiuS8qYMgiLfg7Rue+aNbyM9ZM7mVdDOQK6dkS2
zCLpM4lbZyVpMq0xc5jOxXSvQvoaDRf9zXjtKy5xVmweVAwVhvoRRJ6ZOhTRUu1lixS9mQ7tEGdN
Ym+p6WKF1s+kTCcgrfF5EQ3AyrGpykbYAPWM4eek5tMYZejGbslYId1CCUZxdosZ/HoCg/1f//j3
f/39d3//37//+Pe/Fin/+ev+9Yv/9Xsppqel4//pt/zrF/+nv+7vP65Enom5b1/m//1v/i//mL//
x98/a67nvRlufgnnjDF38VZ7Q62Ym7vsYIwOU44OS/4K7Cen6I9dCP8XOCM04y002SzFae14nrBy
ZWyrjBmbfMAvZ3KpptdwiCevGjH5alUatFxRaVZXFiqGOhPIXjhHkbfUOBzGY3yBTHR0iuk4xcQ+
bYYrGPY7YrXtsI+p6WXQaGC4IYgluPJWhNR8rcKJmnFKxm4F1oIT55Tb71wc8DMNRDNsGwflamXo
pBjmenBJQ9zfDXJ6rSBskBVIYHPz1uvEwaFw4YhOaCjJyCQBKDo5S7GT6ZL5g1MdMi38tTgptsNu
eSthME22fUu5Ei0yaXMOqRjc2RG1Goj5h4iUISUqBZsaPxVKrcGGFcWlb8gO5ykqSGGGCL0U88wO
vv4cmdWULHVyJko8hlzgC6tBD6wOAo0Q6/G6p8Zl3ilykLlj+A2tfl5TzWQRc+mFpBCx7zTrLhnK
j4CRCEZnrPHJGMd75RLwWRxGmW6B/2fZp3Tj1nEMgFSGnFA00aMxRHQHHWhUfa507IC2JHIa4U7v
CbL405QAATnyFrNYOvSAh3YPqs46jsLB8wQGBLJnzMV5DZmm5vtaKBg2c2AUfYjZvwWBlSTXoc+v
VkZJZ9GOKZQDUuJQNjnv6jxhdXeP1zn1EMs6nyJeLjQAyzqreynagaH39g0uYfXRxtnjwBnby+re
9NLZJLlrg5wqthJedzJ8fosJtYuiaY5ffl0iNTLih/fEYdgWq40cNz3aGTplPEAn0DHZqXgPkcoo
bvqJZLSCuUMLEUChrn2rTL0JnGz8E5bqY4ar41dq+pSxeCuEoPMoxPSa1PVDMZAsyBuO5WZpMge1
T3Fvz74VYtb6+2lMXfmTjTjh6/4pXyTfMfDD/UyIKK+qfZS5uW+W1yyjNStrjRmZOVClLXA48FRr
cIxqzYE9pLJPIQUJCrKze/iyFxiuuKPTBkZzxIEb5IWXdS0/GViu9GR2h3owvuMVsHeVaJ+zXjyo
ntH9sOK1xlrhVXpr0HBKQDyK7Lu0BQ5n2WjiIagzkwMO6Tf1HS/tN3LanSV43vCFXAYspi2xET9G
J92MWMRlhHszORh8zavaPhWAfHXAzXRfkvv2gUqse374HGkIAxjZfcud7xA16QHZmCtjYmCFJ9PH
YQvzcFLhbNqix0OJNhVhYW0lAE7VI1VWRVL7tgkrQ/29qNDE6SbwkTLMRo2ke5bbwrVkIp/QIsnm
DCp09Dlh4r4SiyeKHCfGwgmciKxVsd+UxLo0s4oOsV3fjnZNVscUiJsivSTwzXbJXrbNazz3kz+M
7B+VIR8oyXzjZYKD19mRP+nhuzW3hEFN+yRj7ipte4BxPkgrOyZDxRzHuK9K+tLSuVK72JXFTpEL
8SbVLm82MFYgN/2rCQnLc5u08KZbTcOopvDJ+RbCmrlCxtOlCfKQvObAImDmr6YVIsRVC3lA3tBs
jNf9s06PFaTLGftUmF5hwVR+MnDaNTLjY3QGmqMzcSfTx6FgtIv+goIdWt+8A79SkyN749iPnGw6
suYkobCPvbDA3Oem+7JwzwpsI/3AHQf/zex7ZjvjA3o4J7gzT8/30PLv7KH9LOE5kDVnG2G0+o5e
91E7g+bjuV52qmvux3Xtj2K6WgthIro2OglcA2x6dZqomAVkz7en97fJttLjEXH8Jcwuuu32VG4z
GxShyI85q5bTsBOpcvXqSFE/9x5hRmRTAYQ9TM2nmgIqQRnhu0eyXJWX6wEiMKlCp943rQnTw2ap
Fyu1zYQIsaYPJMP7nPdJLL/LJfpjyajZo66cFqBSjFcdzSvclSQW67DRPqcV8HyZ7DMgmDvVLMLL
MyCGRrR+JHH2HJOTO5ay1XhBsn32i3HzAFoBW4iQ8kP2oesDGj06DaGCmno6f3ZnDzhK7cULsypa
jrOGsSEp7wkjdRNUbLfMVeJLGTWLP65AP2wDPAgKe71xrBtnMvfdEl4oNdpchxkoiWLUTki+Z65G
X06OCmWNSCxJsd5rBA9Bc9q+W4QdQY2ZrJAbeaZi8KNP2GommGRgwLRDjzW30BknEIQGynaQ9jjs
4LvBzElWWNhNpW1GnGdgmXjPre4mdPAOMqqn3KuH22IxUZc976L+0GrjGmgFSJGBy5IIUWjkwo2n
YHhny4nXP5m+Ihs29RZqyRQjJZQeWApQFuIQX0SLGkvsweETi932ONklPl4zGCf5ZqfOk+MOOIsR
NAiTh2TzcS0qYqtGJoiyqUH4CefClLsuIJ1V+XWx3s1V3pEpqJ6I+MUbKIAWTbZQ4FXEVhOFV2PF
6ZpGFqMgBgCJ4EHSVursZefJNmJlIY0KhZPmN8AeO73EAUYZIPeaej7oMUtxmcYGMLfLBJ9yt67a
ZYwIBQFguBisRLt5gPlbsAcTRas5A8zAFFrh6wsvQUTCwDPz9hGeO0DF+QWGkOFnxFsIF0ha03Ug
r5GW3y2ivUo4afNjzYnX6wlVOPay5+fKLCFbbKyUgjYtTv2MIvrDaEGINVL7ftWtg2mULhQXukEH
OKFe5qwm+toB1AZZ3czJgBFStFJfopjy3GLlj1615JimjF9yvDk+yfnjxnuYYAZ4Pd0IvjHU1y61
fv/9gNXGQQ3lCmHXLJBxOqzyWvw6LMyuOOHbmK+rOKr8dWssL7XUg+bI1KRPA9p4THwxy+z3Bf4w
SeIzrjk6iTB2d456Kzuby11C6WipA1ZdJntXm6yZSWi8upU6mLY178YRRBJkkMkDx0x+Nap2dGqf
F7UhADUav5aZH2FdhKBhLL+GQywTassxyLN4UPnX5UibRvoSbT5Zfc2erXqtP+dcu5pTe9fwcZ2G
lqIDCbLPX0yunlnXH5teyIdsfh6JsjPUOVD91pz6Jure9KINRC85/wKotIbcutZ1/lsLm+nsKnZW
aFA7fcjgACqTSN3wy+3lk9Hy7tGzQ1IA6Yh0VceKD490YfrGyW3cw6MgllG0OMTPDbJXEMbxXe90
ZzXWLHHxsu8E5i4CAOc+obx1Zr/kTByvnbhgzp1liIIYNsW+cuMbkdHpvIKK2xucnlZoZ/vZHAit
f8XZ7NyHjaX21JmgZh6WSCrug4aH3AOIKMEKZ7Q65iBdO5saC8vU4QMfm/gxJ7ACOua7H7sePN7w
vriwaY+AJdgRYmTnwbybO4zjnQWcyS2+ejG+x/1S+HgRTlWFd7/CCo5WDReiLRdcbQWHLd4PZ14V
o/8rvqJXNKLfsCW3UGJ5HGF2cDlETII6lHvI3kaK/36lOs/TDYgjXWgdiFmhm7WowjNh7QmZ1Xfy
Mt+vxd5oWXl70HEgL5FNp8zLFd/lPEH8+fsOk95yaD4w32bBrlUNM6YXYPSUujxTnVNR6+ayPoiS
oBQjcOgfN62LrNOgdIfA8/fMq2+UVpd445fHsWjac+zWzwR+wKWGX+6axgTtydX2SfqEHciLW43M
p+QP46p+AVC3YXC4e+cVq0RSMLmT9c9UT9wF4IyTR1H7dGF+aKbhZzbxnJdXEhajzkw4wb8WyfU5
kXl1qBYuwPVnKsLMx9wrdoaKTg3fwi7s5+KYMPTElImsOjMLbcLSc0oaOqrKvDQ61r+xK0yovnkQ
WQ38qjL8U6lQMp2WZ1vr2SEozwN5az/lk3MGEsJRT6vp8+klzrUkfegREh30F2xJOdF0LjeL0yCw
sUrSKOOskc5OL0PuVcO1Lg+FAXmbiewYxGsYDJtPIuc/u0yj1zzjygFik4FstrNTEp4OIPXCRrcs
Uj7JbizYOpGTNc9mStAmFPxixZRzdxnN+L5s4wOhlthzi+UCMm+De74U+GgIyLMMhc6nWiC9tSOc
znHl7oYNwtOluyB3cUnsLUTSIowwHLmhxa62PsJR3IiZHALsAutwVUW3BIrJ0gwGnYt11O4gquen
im1/r9Wi+0iL4h12oXhY3La++/srlhGyTBOO2b4vf0smRwFshA9YkTC1kxNGa7BExsIRowXBN1GS
xBkZmAaPc5Y6Dwq/kq+1+Pws272Fm8m4v+femk9Q/bLcoPiMXhHM/wGNv/6StdxhNGyD1AqwinQv
KTAfjsIs9MDfCCtaT4D1iOfx1p3bor8tuvL3KgmiZnFLYZP91q08HFAknjQNcBnpky+KX0cBFgiK
EkarLH+Kw9jy89n6sdlfUImBRaiaEujwFpBqfnAsRhixo8PxrFcsePzd2sJJnqIcYrPYyhi3+7EJ
hXFx6ORgS9Badq5q5ASRIZJvY5cjDB9Frzwhdh33pB1rOufxV9mE/R6mlZDJSbZveIysQx3ZF54Q
Dqv9BwIVrs1WMB1h2xrk2BPC3kgeEMGwkKSjzs2cAYDhPAKQmWDPpUcnwVlaxbhCzcr2p0o+uxIw
ck/uMpCkFbsJuLGmmW9Rog3IgNwKQG4Th20fJhvoY2rHn2maXkTO+buwOe9gHPi12O1xhM16VATB
tjcbGBfVmR2jds4rwx5BrPTHbXcMu6fO2FrqLA62PQJ5wSlL4dAmo1pz6o6QCEMCMdA1mUuGHJvY
vAmalv0xgoHlNXn+NK79C9hgbmpO6uLzoLK2Wr81G6+rULGE70FVcbkpOAAG3totkG9khHpK/OOm
u86+YwJUduL62Cq6MYiexXacBsUKsQFDeiB0wlNaNqNlg8AhFv3StpyrFnixAYUHL2sS7lULzr5D
sz+GZv+p6eiNJJoRV7NlcymTjzHja0bVGPl0ZGTO43cpBYT7OESLnzrr9yhIsVLsds43g8gUDXDE
5+yaUjgGJkEwO9Ke8SyiEuHuYqIzeny3l7xuZxi6ueaZ8DJkCig8HjTsLQLK1PpuNmy0UWL+dHVG
PUSznOFLFOTejEvWAf8Ia831R9DjTGMGj+MR6SKrJIinpidL075DOd6NC9GnbGOf0ogA95DE6Kxp
gcMK19KR7ffzmgK+WAlcEw/0yeN5VoaWOzY1s0d2Wj/FoxZ3NpbCNRqDJPoqEii4LUQHr50n/Ry3
b505qAuMEUJyk3T2Tt9Dt7cMi6iO2Lxj8Iny5o9daOLcaiBJQmBkrsUwkuOECLqMH95fzEGpn8Fe
0LK7NLNPdnYx+PyhP3JdWU9/byPduDmvKhoA5ICYrFZzv4asuhr+lC4Bbzet9m2pPpeKAycTsRuR
GyLoG5LSdWxf5krMfmNzvJlpre6xXHhSz3UPvD+AR+Ltq+twSXqnYdmr23o44LvtMAhDdxpc3g1e
Mqt7d12y+0nJqAKzMvr59KOS+js+/v2yu2XCulQ9JcuY75Jfg3CObc346MygD1Vteyqnyfixyjuz
tp4mW289XifGt6MVtIK/rZsJUoEDJ+quEkIeFsOBHJv9Ui03jTusXuXOTLxWvp7MolLANaZDQRja
wZjy98A9wlJNxGWIOEWz1PacxyFjt/a8FX/agb6ecwUJAdDorqizB/lNnfujFQ0hxTJw4ceEe+qU
3s1rC1KjI63JcD/bTRUNHnaWkTSh6clmDuFLaNj0dUviBOe2KYygxBVbWPExS4R9LTvGeLwbF63H
kpzpP2CRKBmgfIgOcS90qJ6sQ+xY0BZ2tZuCINFC7N/6pYbeyGMvgpkEBOOs8pmfzUB8okGBWuwz
GxanFNlnQce+PxLvlG3rl/rHSKbICy3Y4gkYfBck31rFDA0Atv69D3QZA+aaxSIEN+pDDUdC1ew3
12gnf2ndx37IwEpT2YMWTOi5jZs9pklousM9I+J2tHn90Sx5EW4d8AVZXfd7s06qQ63pn2bY3zkG
xHMYW6zzevaIJcfcAxBJvIZNuIh4xrYWIiKuN3UXUVs+/BlEmfvN+Nw3ZU9DPbcU2ymf3TUJWoqd
LAr94B0Sv6mm6avWQ88secRdrXocRw5fVZ3haGSKYs/ruFFNKDmcp7u6br5KkMXGVU/YoGCUAf+O
31voqkzh7CvXXdLDoE24dW2eEHfG5+W0MbZY6jIpsiBg+st20+m0xJyxDJd5z+RiaUdXdntrm1xw
ClfcFGmSVjBq0cWHO+XQWkK1OUei0frulEl0F5QTcdasjAmc9vkHwf2r2/KVYVT9gipKQ1S5IP42
EMr4seak+/w6k+eWtALOgezOQQg/lOXvzFEJtXdjDI72iiABv3Qk8r41yjq7lVRDivE/WMx8PBpU
94U6J61S3ttGb+wiY+Jo2W5Ks4gfZMOVZa6x9VVR8fT38+rgkcKbm56cUXujJywQi8Z7lznAFpLp
RRloT+tUwBi0N7R1vGe9moJq5Rgbm8vFyGrrkFfjbVdkObfWvH9KV1k/0OjJMRfgIXd1E9G9yZcj
ci09LVydj2Pd6gCZnLvRHMLHEqyXa56nBKGOP47LEXxtFRYLwNIWvrAVTC7l12HPpYgsgb2zN2yB
U2BXNLjFxH3oNXL9DfJuOfY5ZHtFMDJWvy2hvcYAnTwIlqR2Be9KbxVv8fTEt2DtVBsDpYQFaagR
Pl2//laSRCo0SWii1ussBszXMN7K2LqMTfGDNmhtleu06SzHjKopogpZwtfbpuptSh82rregvhtM
GPssa6tTrfRiNADHYuzGrXzMR14kt5UEmSkng4rKMkQLNDIzHpiRxPxJQ9LcjTAzauKwB2PWY0LN
3Ep6d3lQI6sf/tgPcDS8uiXnXrPiAqyty1fJVAGfe4IJWOA+bj8HckU4oqO3yq1ttHmNQR9mnHhh
WplmE67iWZwTShQCHesiMzgKj8aRgo3Ns7RSOuemsK36NrohrfWndSK8xsSSJ3ybu3XI5iAeh8Jv
Z1imZodzQKsw2IptX5A/+qp4HKUTONYBhm61x9lTB3oEGQh7A2Gnl9ocbtINjFFDro4GTsa0P51B
MBT8YFHbRzhSoCvneza1B9ocSJxO5bl04xeYWXjXabBZKrwOg+pvWOg50qmGRJzuQo1pIFDbc/2Q
iOYMJ+ycV/3GDYi/CZViF4I8sRPfhQIUuIz8xebfyXFKBxANRKeK03xR9TRC43/2oxImnB0VZKDB
vboNWBnuO0zFN0oKZhHetUdt7R4Nl0lLBRJ4F5vWH2ZIQPcMJvBzwfwHVwJyTWPvwOEGGhv3jkr6
EKVoISRoIafOH2Nh3a8hdOZoCuNAcpqwuCrjb7KhXOgXA/yuJy0aUoXLEbFHX7ccphQx4P5p/iTg
RdOl1hCFbh7IXmEcSbmwU9uwMklhQNen1S0B7vep3CzlBPY0s8YKPjd7w04BtzpsL6I2b4VmsO6o
8m428e1TRgDLYarsBw5wz+ROT0moXmT1HZHqvg45iTqhXSJU4ED2lskRhh3ZZbUn6tQi6xLSTFBS
BzMKOOv+OJ1zDss/RLaeIaM+O8PIt2tG52HNvtqeQrBG68Ee9KdoSPmY1Pfq4HSayupbOtNX4ZDS
TtCWsWSL18Lgs+1oG9x1g8qPC0cloR0MhaofEqgOFp1jFkeWE1mBrhEnQyAA2wzIfFnPMkA45JNq
cnYb+ZVPo84ORhcWLpPiRt0ri8KsosO6zso5JG26ERrIYtC4yQ+SmWaDmsh3Y2Hj23ZWzrvUbp/r
ZeLhs7XwLOPklzJNKpl1Eo4qQcRUYJFn7XEwGIKaFeJoJJBsKbwLmTNYwGoj/WTrovSxkny7Ikuv
YcVXJEk/yn79ETM0pRwxk9lVGIh5oURHymuozfoxHalDajKJXLNYfD0u9adhqh9mYqSP6HTZs7bo
O2qo/Hg+TZPOjcvaXjouhl1zE1b1p7MM/SmR5XJvYChC4sv3eez+2NHn2EB3CDnh6PEJR0n90E34
4Ay4mKs9/XHtoNvsy3ijzsbmKMoXs0DF5LMsw/UrWd3wOVydmz6a702jSJ/MivEjHUS2t9Iwg3Bv
wkUqgEA5IzisONNBMZR7gXZ9dLKOADDOEV11GTsz+BR7xkGjT5JjWw4gWXJPRqZd/0Q2ZpFoOS6Q
n1w260qiedMmz5EFg9LspF9GnscnI4fkgjDGeKRWWGimSoDIQFWSdpMRvWiehMFLDpTn8j+5O5Pl
xpFs2/7KsztHGXrAB29CsSclqqFEUROYpJAcfePo8fV3IW7Zq8rItEirN7yDyrJKiwoSIODu55y9
14ZWXG/BaocTSUzKwKro7qagfhG4K9kBkYOYzgyYcWnBjV5eLK0roIgA2IYt6TTQq6BRTppyo2/p
jx5QJOW3IpDMIDDYLnPNg42TANEJ+eXISMOnZcFrDtlfqgyvPWX3q626izv41LPVtGNzhIOURh84
SwcGavl69HmqfOiUq7a25GYoZ46e3NNpKm5hGWySqsrmnNjvym3oOuhBvKSz1OGlw9kg+1d8mSOd
fij3A8HVyCbpJdkTnEojZZWo1vQ6cyyklrHF2Ovk8REo9ovf0Wv2SpqY4Yj4FVIjmnhvZgHnGjMS
5zJK7HMcX8HDESWPek7d9NIZblRsb2FJ0XL2xLBO52TRLPFemOXeVOMMrUg573k91FjakdKN6eHR
I8sQ6ehVvuPM8lhy6FvJmog7knUuhkVmrAygJpD24CLFxVrzXQnsADEFC6EjIr1xUlTslsgA2CLI
jIIQVC8HnVGZMwk4RWfr67CWTAbRfQiqzDaPeMEhYDlkG04FhvMc6w1ej6e2e8mIc9uPtdznObb3
pEVN0kfVmshBg5ytGWPKqAxtT3C1NLTGRulfJW6mTZOhU6umYFo3Sn8LC3jZfpffRso7+G7hbiYH
L4BQSXNOJHFvFMvASqhVVUqBWKB0LFX7bWoBQQr4hjkDZo6+rIPoOob9W6x3D0VnHdEdHKZBI2LW
+siNzFmDIiJhidbHXJrDfQsA3Y/xI6OTHjXijrSANZLS6+j5M1Ao6FdOqi0cjVuUVBBhFPDdlZTj
g2NX/k2fE9shjW2lZr+T070oEXxC9ZqnjIhGPQ05qzUxFZ0ia920iFgyEVKygZjzZd3fcVNucpBu
60QTe8tM3E0+BEvCYXDj0QSDPUJuUK2F3SEZ8tdRDxBKgnNBKbr3FIKvrjsPHY2HLBH3js8YuGm6
bCvGepMjtjhlpQX/AuZoME83atLB6P2d/TJAS6WckSFGjslxGNydPXKM0OJqCwIaBadCSgc4sI19
OvUDyT2M9vCmytuu1hO4NEgtnDA5ZG364Yli3Hf2PL/WlOAcJ+lOMgWiCembW09W21pF4VHF40G6
2rCPXZj7lkb/i5bu1myHkqQ9jWRZoSGAEvGBuXG9iwaexFBO9PPtCsFKnt4ZdOCMxnmkZHnl0Rq2
BkRqqUzs/U2bcg6OjduGOctNKOkDJt5sLqTv3FTAOnWLg0OePxp9OO6jqUy3gz1g3DJ7/IrAIUfP
gJzF9FZEiF2CkUlgmDSbOPHMlzq3li3pfjcjDP+1P3LyIMKGphOyS8mAckH6YwRcP8FmjiEXKooH
QyWs922P3oYXaQHtdu/iz2VNNLDLz5a5EvmER9yfNeKBdtPMPtj9Rx8Da8NyxxeW9kOq6m2IFp2m
wq1vOwkdOvJAag0gQOf5w8rD7rxtQtmvqiRec/YpD2VFK4g4hdfMJhMtsRLoa5WK1tGQVzdONuwz
2ZWcGjRMZ94VVMy1dEDKZI3/rXngVuk6FuvY8A5hxnadRz6ze87HWRZtDeejJGl145PhwbQ7PNIR
9ZeqKZJVW6p81dL3xFLm+cvYJuloIDyJXzn17nDg3JhDrB5gYuz6pWHGJT3quZKYaVc0xx/CnjxR
3DpnfyjsQ0pUzMJp2du9NlCb1km3SRll+8qLrUM8nC0nhjjRJJ9WPIYnnF0mY7i+xjQUMZQfWbRr
AWNW5CXay5J72RSxeyh7gcmWGINV2ZUfCHVsSNX0w90ccuiIxNIS0GfiuvmeJKAG2YSfsctJvHXu
8GPZazsWBxr+qAEI0FwWkh5ogL8OtizJBs3EdsejsrE4P69kT4Ac4zGfDuFIVT6mxkpP2Jl0ADlx
9d4I5mBzx4yz4VJYLdKtnxmK1qeF3CcAoWO6yVUa5tvY6SHHp6pbeaG2s3A7aFP3kMRpuqZ9coVw
O62qgDUdetja4SAI4J50l2SwryKg9PM9+VK1VbX3jfaRoyshcgwvlk3f/8gD3i+IQxxfEvPMr+1y
GwRtOg2MN40X1bOpjuC8WxNMPbh2ZPSzd08oQV+YHFJPcOp2a9QqLbuAqWPOrRPrTLs5vHE6Eon1
ji70iCe5YpaCKdf48Cb3fiQfaLQzbY9aCMaGwXdKs3kIhhL16Bj+m1tEW1V1wSp0YvNGIzZ0nAco
dPWQlJlVtu7K+iPCw2/NxW/aU1rUTniuakFqshMt4Q4kkAIRz/SeZqz5z3LQ6D1HCZeoByBCfpqs
h8k+Qir90NL6iJLaJekMF2Ut220wsDpGZQNe1p14jLTvFmBJSLDjZgijkwQivGyBCu+LPLv3jQKe
IUPimmJZDLRTZQIibDDLAhVgJTZGND1FsPOpZMMfE8qgdtT7E1mDcDgTtBOT/uEHpLNEJjWuwhbH
WD0m8t0EbIAAINfadp949H8wm9KVqroPJFLJQdnW/eiT0G0X/goIGbuMxutHxfAxOtNeGS4caTyh
GIrhWwYhgqmu1TdggfN1bLoHrU1O8AH6ZSbaXVARU+/7zcbs8ejAhmXA79J/IfGLuxin53JyC8L5
qoem0E7UXky82CXtnvSEwZVfmMFB2C9Cw3nucwBHbkizrxfh3nHGgtagtJYhcmAEDiDcbKNn+mdX
9xHaQRrfsz3V/2F0KMJb39uExEPc+LhP1lnQt4twxHodI9hLPDh1Uu8PhdOua5eqhfYMLv1EXEbc
MkeuAVCnO9M4m2UcWd4uhtS1IoI3WrjZrZ7GyTb05H0buPohM/3nKadHPtk976Epeb33SWEdixIj
DrOFt6orGOHL6q4Q3rHJymNv2O6yM3ms7AZ8h1vmb6XqGDZ6zAYG17gj7YE1EM8MqSSsI2965SCm
b4wnEc8lpWx1crQlXemif49UnoL4otjJcDI3oTlSj+QoUv35CI9eGBbOsJqquZlG746BAzWjwNFO
q5gOAEOQAUgIi2AQroI55TvkgA61Qj+VKRxH3JO4qwIyg2J2OppHw2pQ/ms/MOagnH+QFQdJEahH
WqPvlMsZzR8csAZud83RiDAszj5B4KjOl2IMn4y88BcVwD3RtAY/7kB0satWmC4WoecmS6z2FuVk
dYJGw9k29IHFhMFTrnu8kfbwjUhiPfkgTArYAwsD5LDr0f5DTbHGnHaEjxAuMHjTfWpxsXdH2BTw
zyN5Foa4dQ0fGEqI1r6fnrqGBolBt2WphUjMUUTTDFLGOhkEwtbhLaYEuY09Ylh1zne7loZ11kcn
Z8r7VV/6y0xVpLhFLGtTVh9pVvQI3nBilHZM1pv9jVb7HLiDQx+DdPHUkadadz4UoyhjTC99m1w9
0B2LkMA8fhGSPmjRjowOGCn2tnarQgb9/fQsrDRZD8N8QC80jCmhuXel+WiOU37DvOyHlAZO54Jo
F03dcyqhV6+BVanr/ti6/AB6NF08wsICo9uBf7+hc8LDeBlCssH6xAFfRPdw8NPPnjNw2Pl4UWrn
FBWYZHSZnKrcWmul/ki3S5H2Jrx+NyBHMONw3EDSJ7EPU0eSisNQvplGiBYiyOEaa0CIghwJVWVZ
5aGjGwZ7gH84DC8Ece5to3eHAUeX3rG1h4oAwMRk4UBlu9JUxikuLBD2x8s6cS6qWuvkry1tH9g4
ajnQuiVx8UUCsW8is35UqBvc7L7stG9SUPXVWOrNtrDD58Z120OTfIW5DA6a56y0iARSKnvsbap6
6Crw1ZPSj+mmsajS+vlecJ73iJ/2pZPsJs/G9+JndDXKN23sOIqNHfPRwofMw32PU9i0xBDRR5Jq
XZCoukhBVxQxpBApARk46ckyyLFzNG87RTohpbaOa35iEVMJklCmDn7tUI18DGnWL6eZQRLcOZ7V
bGxaDpTOxrRttPrRwYDEGhpsHWsE/KnYFwIo/Crn3OiabHxD3R7SWuLXCeofPZovpxpDqoBX8KH0
wk1UIlp6L5zkzpRkSiOuinwvPKN6Z1qq39mBAgAuTGpGAWCyONb4/SdYDAmVTBfj9/Ut8l85uOIu
4jDWunsvrB87fPM4YcKl25bPSdFdUhK21jhIAV6UL6XL5NBK37DAY8svL43nmNCAcfAMRKLUBxrQ
NO6KkhE3p88pbi5J23+jlIbdyzBzONXpdIvQEU8krqClDHUPhUN0HwcYeNooPPuIeOMkPQ0d7QvW
0ndadVTnw9BQurMH5r7JvBYqiXZsW+PbFUyUa5HRwkKB4vHAS+YmNMQ+fRc0JiL5rAhe5xAnpMXj
bjQ75Kg9yhaj9gxaSFy4sCN7menyQHr0aMAsHtBU90N1ycnCIXmku1g9FFk32Ggt0yn+CCfaVsfr
zm6SSXwuiYvJI07JZBUtO0AQ88ylM+6MBOwD0yyLP1bItapXBU/sCdzisvExupB0gmBrCdj8+Kai
hgCNOdlcVslzzRRgpc10GijwiFcK9TbL5SMFMNJt8IZaQXuf5OLBH0zClfNrEJDRqGtPWI9vCRnn
OyXlh2URoeh3KLN6Ek5u2trh/NH1720+cJZxx8eWxNikFMbaSIYv02sfkcUgMUQNEkTATfqeX9mg
4rnxPOfbaOVTkNBdzJOKVDRD3hpul6/y2LuPesz9DNAJkkGAQ3sBVsLO4gWVuTveECYzLPR4j+qL
UySufgQdG1JCPb4k5k8z/SYa7VpD6qYXSwVj9Q8TBQ+DvkXvU5hMAQ22JjgCjLvoia1hTlMfJq6I
ANGTK57w9RSoLfLnPq5oSDk5b5tbbIYA+WBS/wCvRE4AJPhFXV5y+3GIir3GoQMFi/GmR5G9U1ay
JD+Bfq6DY8KuXvycGU9dxWT14qrB4ryi1WEClDo4lgYjtWouVYx6rCIfYZ1+1LO5tm9CLJeP3cT6
ERmUfVqBSrjtGpCx6Eaj8GrFzYsLIqUIpzfQIx2PH3thPBgbO/JpxHcnLZrhdCZHnTHdEu/JjPQU
ls51GOsPAq5mzEpxJtEDBpP9DjjFQ8iAlUVxglvU848at/KMHhaV0DosqDVKwZpbpAgZa4AHWP3P
IGr3ITTQJXG4xgnW7tbLARmoWB/WFhSUokQ2UzAfXTZSnkN4QsGIlQ3jfLrCmnU2DazZ+Bt86sDw
NLn5sy7z+fa86rxwuz7xaJZNRGinFX3xJrgt/OS7AegKSiGAUMvKWly02FXr/8WkAeCPhvlbzuV7
3rz/nxtQnCrK/wAb+Of/9Z+oAdv/h0UOl++TjuhYhgm84J+kAccCQkBmq9BJvzB0bKP/Ig2Yzj+g
DOigBHzH9iyyov5FGjDFPyzbN62ZUen6dNT/I9LAfFXl//Aqdj/+73+x2mCA00GE2NhGLNN0YRr8
O2dAuCXdlJ7Is9gB1e5zTgiCIidULb8jYY1nLF3VJSWBh/fejqMa64X3Qa+Je/L/KKF/BciYqZp/
+h7AHeZL013HnXkIn/+ibgrQuEHCHGDpO9K9CWY+NmqjDnnTq5zTPfuU3hh5czd9dfKJ5XK68998
g1+4nz/vBPfatQT6XUs3frkTvrTqhDN3ugSjEC4qAylPOhvVS3VOWtSGlpZhaGkgIQhiSQY4Yb//
AjMC5Jc7IHQLT7plGDYY0/kO/fsdaPs6QUybMsigyrVSk9ZZ9RRE4qvUik8nq0hdii+//0wev18+
k5Ofbpi6C2Gc5/PXu66lqm8mReViuW96YqIan7K3ZFLfv/8cnuVfP0c4gF0d13Wwfui/XJtTOzqK
5AkFoNkcHHdYJ3Fzzuxkg24p/DvWCi/HHz/M1A08Og6fY/m+EL9cVIVnmqbZ7CwT3T6eaCUV0SX3
2nXSvUF3Zf933YdyHAlYOPeas5QDOAyM2b+/ZPNPTzRfA62Q4Zu8rLblzW/ev/2eRud48eCwkOsa
4J+p8F57z1vHHVJwJZsjEz+epJQwUjpnKMfcfaa8+6HlBKaPuwoG8UILowMT202uWU+eBgcdtxZE
Y9qe3ur3X/ZPz8GMnLJd03d4ww08Xn/8rpk1yBaXwewymx9wR3wFpXvVp+LpP/8cFkHLwPFjsIT9
gsEJxlYH8KBhKTJRWyQN9iFEw9bCYVj2N/ff+Iv7b9vMbXmhTccQv95/KX2ZG/SmljOROpoVMz+0
1riFzv5S9iMb8xYJwEU3m9u2U3+zmPzpXeZusqjjmPY908eL/8v9dPpJaj6RrWMdkdHko248zKTr
uD17M7HMr92H399Z7t+fH3sWc6Dv897AQ/frZ9aj1Jw+BVbNAK5s0IWQjvxkdFWPS5yoW6MEUAjC
rBEPsiffLM3NuzEKtvTZd0haSkirJJHNopI+CD5qHfxAEc1oMA9FExAYqRcvDIcH2lXIHdwwqm9w
SX+UxgCY03htFGnche7hbMRXl5AUxw+7TTP/qPXtkXEQmLCItww2ArIUVb50iUYOB6Q2fHmorP2U
pDAGlqTdiBx6AsKTaCSzTcmZ8KDlR9utVq6iyByZSJFfQ6kYaGs7x9jnjEQa2VDzBJNGWhXLIEtv
MyHbhZVIDkjYvpmD2Y8ZJKxCH9QaowlfouZfu1UuNp2eiY3VUuGYQY8nblHZk7kLmp50MHVGNk8y
RJ0vhwTSgKwzl3J0eB9r2JIz7S7GAMgNbyIUrdiFWwSxk163q8Cj6TqNRwc/P3orMh9Ye8T4qXfF
rpPt2UgZ5FWa9ZC6aLviqj+Y0zAua62aySp2e6PLcZF5zkyfP3d2eDFzb+8kN63KfxikYKUDkxEj
7q/Z0JyV1peLxFAvKBfPoY7T09R2YU2H300bstRAfQIMAgZiQO7C9KxX+DFNg5SfGY0jihcMkhpo
yru2GLYhM3o6gMGjGuJ9qmenqO9PWd4zF7QMLDIh+hXibOJ1mE5k71lb11GwLAaaXl1TfUPLQ27T
RGvY8f2NAZCrN8VGWf7RrZi+WHAwW20TKwp93tudoVHPFIFzdWuMwHioaNxWWzeTdw4BqAvMqMuu
kjbsPCTyeV7ecsSFl5E92igUAZHcIFCFtJBwM/w2ZKiK8EbCLUvMHzXpjrbCyg8YmZaN0ElzbPdw
cxnmulcx2fdaeQ/DOrI4/FgZZfAw5VQlgFBaGDJ5D5Pe3zAtZuZUQHd0zfs6EXelnwETtqjcG5iu
Zm/cVsTsdPit4ZGcuE6qTxHgkCNBPfPGU+aJDXF4tDx5PZvIOWPqze2hW0LJXrlDRF40Rid+efFM
a70EmK2lKH6hahYARYO4Ib2ucZ2VmxeUf8J4zgrjjmBMiZccLVQ7XV2XdoGuzUEC4UW5/kdZV+d5
lekHiNRdfN9ViUnyBX8K+w9SzoaHomVDbgX/cAPsjPTmfyg7vNcT39oRxlRtTMrrATly3bbOQZV0
nnFfjD91CrH7YXtgb2Mnw9VBp6zwxte+iAgo4fA0asYlVxGdify+cnEPuP1X3P/NnmX8xaZF95AH
zmdzdQnf+OMim/ga8zwFnb+03XusvwTclx89jXlV3+bCuGDivHg5FNj5xxm04KwAVfJirau4Rrnx
dyvwX30diGHsaw4vEeepP36dLM/G2EF0sgwEol48ZliWPGDkhVf+zVo//01/OClyXuPRn2ljgMio
Av74SYzMLJcTRwWeGIKT36RQdgfx9fsN5S+2MEoQtC/UBaDQ9Ply/+340hpWliQBABsAwRcZqLVV
BacICrQhH0jv2CSluf3/+UQqHu6fznHxlwOTiiyECEVb0PF81HFqu4N4sD0Ur4P3AnLqq7Odvzkj
/OU1GpRfHsM1joyECvz7NXL1bRT7XCO+5NuCN76siJTT6ceo2Hys7Yxcl2Y6/v4y/+pg4vo2aDfH
YkMynV+uk7l0PGkhjHatR1qYqImJY/mc4bhse8GpVD4oV+7rPqa6d+/g3/5NoTGff395fKAQ2q7u
Uu14f/plYW76CWmC5VIxAlyMbr2PDWcn+u6gEfKynAPvfn/Ff/FmeIyvOYv7LoX1rwdyV68H3TNY
LWQ+WRj/RbEOh/IccVDf/cef5OMjs33+PtMWvy4J5CAJeDZBSeLUQLrYeEoCApbaOe3s9x9k/Kla
NHXf4aLQ0OksQb/y+Tzs4kWGjXtpZkyf2oTtAB+L6p85r6wI4US/zCowtnIbNf7z7z/8Lx7buS9g
2PPCZ1G///GxNWlB2czTyiXek8fIOlPObvVh3PtD9I3yqaQBmNz9/iNJ0/7T+dLR6RXw3FgObQL9
1wWhEIn0yG0YsVUFTyoxCI/0KmLIGGbbDRBm2/gydCvZVZ2+cBtiYR0LikQooo3TzA5aDLKtIVbK
buun1tY3SYNijaba2cwhn401IyUjsw4Z3JKlIyD465nzoF6ZvlurFNfjml53yFDNfAeFfkp0cbES
gz5xWpkrPH330R3iNnFrk6Dsj8NphJMoyCWqGEfLcpt7BHaJibFqaTI8i+6cvscL1tDwsLt6l2HL
WEbjiCumGM6TE8i9lYR4rZT1ZMDBZnvWHtL0sz6hv8WkwaEHdWDHPAZ3TzxcPerMxWFqQfM3qWLI
mBP1GLYtMQQCKbY3yGUEFQSS3ZdXK3UMfRzETs0ehUGUnPt7VY3vbeS+u5a9aTAQkFofQuqXCJDh
M9pFD5LaPkhzQB5fyzXIYwuBv05QvOrWWL1nzyJTM3qgNZO/WMgvJICgIGT+kFScYzAd7uAc/CjH
aaeCD0DtR6wlyY0DS9O2PZQ5XYODPHCaNWpR7dakvewkEimfp6JPAFAMmDT5DdVhsvPHAe/ulV0K
xE0zVufM1wPcGA0eiZwRTEVE26EV7Rflr7UqKWW3WWGiZKqrimOlYd+7HWJV1XX1Y8qZtK47HVJC
kD3hcOUvMoL8PowG+p2i7W9LDZJb79IEJzfgccSPcovA2AG6lPmvwm8OvRyjR5NADZIXHFq0wrhW
KbBscGXtgyunPcuasaIc7zYB68MF89DOtNvsA24aqNsAZozj1Q9mW2K8HLMTyqt4g8Woe9Vq8eyK
onzQ0Qs8THxCNOuEDS2+8lam62yERYYQKb4iHlxLvaTy8FzixyLyj908eB+jRL8g4NlCJBm2kca5
ONP64Qn9sH0K3WQn4Lg4pqk9DR4kislLpnUudETvmvdaTcNRqmZVtrDiAhRKxldpkSCLFYy7RRRY
YsqlEMAKBzvwbsYI9VOJaAP3L/NeSz7GWB0AIlT8KxF0C5Diq07WXyaqAGV6LFk92Aw/ATkCpGjL
BASNH7psO5HPZScIqiBaHYETh7uhPXS2cZ8G7rNTVrCS+12QqIsNIgcpno81HIMkAqisHfZWiI4J
thJoDMCXvB4GGMtqaL6KPLjLKLEqtAZCG+7R2jMYU7um5wzZZtc+UvvS1Y+jFZx7Y/iITf04qAoF
ebOJSrVzywGSOmQ/RMitCdijroO9BcsRp+0IlBLAWK36ezMb7j1RPUAwDrWrkOJMTPdaacHVhBaz
wN+O6CLb2NBHMAl+SWIL1GiT4zXcga7IR/+cZfp9wYSWYyMdnn3gqFlQhOtqBH6o7XXV30E/v6GP
gjXzsylb6Fv8mUJr79OqvMzXpBezyRRdgzLxC4kO7+Voa3vEgRtSOa9jYGy96M7K68cwGnGsEhkw
EVmL0aVfMeI66LO9uEOmQTaNv6zc/i5UTEYcca1N87EV2tlPy0MooNLp08f815YCC6huzQbw+1GH
NDOoHSFptBrElQ7JB8SNrR4ciqxa7mGlP8bZdGdUxYWMlR0ClMck8Petsh7x365HTDsx/Dsmwjdx
MNxRzW6Q+m5T3d9ADbknJf5MtQRiRzKBtLeZcauV0z3/VWvaAcPKZv7burS6RMJdSbDiVHS7REzr
SDF+FXl3B/WdkQh3NbCjA16IFWDAo136Z1cM94mRvM8PN+bbi2koPEZi4zj2I7r4cGEYw51l71B/
3TtSXQCtXYaaShB/+t38Zc2Qxwl9HSpibno/R7LhXnDWKC6eHXhRN2b5HJbGcSrDA+kRi3q0P9AF
ysGlGGq/soJYGEJNnCU4PJXqJ3zU158XGiNXGMNpzq3s7zMTHLhvextfj77suHgm8WKL3PSG+eq1
acVa5Xo568kuth/vhj5/lrAd4IzZX4NZP0ahwSZR2zuEgmBEK+sryjh/8ljDE5tu28T8kLm6uJq4
TrV+p9kuYk7IaCXDUodNrG8E5YyE4WV4aEZRlxGE9KIF9gGsDe2XegkLD783KhMcRd8R7o2FHvo/
/PFQNTAl7QgFiMSJhceIpOxQwPITcJxKnGfM0iGz6I8JfPNVGZwdMz7lmnaKsvxSRfrblFKia+Nb
5AcgQ6BJWYewTrqnVkuf09KJ7yJvYi89qIBtpTc6FDkAg9rmoWvxcXFguPQoozO6CUpEcLNKF62x
HZj8T8ZSsQXpEAj6DqXruq9HdkaHSOAJImr4XFn6I+eTfOFYMDHr7q61jAe/7+Hn51m7Mt3hRxpI
ctpsiKuaU2HBYJ0cCdpFWXcBAKPdlEBUe+QqN3E37cgaRzlY2a+gAJk65MEbZKhj5TUZERvdYi7z
HYNlCe38orMhHfeQ11aTX7zZIgqRUjn3Wpa/y6R8lrp4GiJWLk3jlxHIHaOHpnEcaJYtFq2a0BoL
q3tkKCKVOG5ryJEpwjkkDg6OdMvsAvgme33wPTokTn0vUuz/9JBnCTaUGcUr5xE5mWX96wynVym5
pAQVFT5J6ZLp+ZAffhadMgFKQAKWoIDCHDAAEFXcSlFDh8iLZN/QgygZotJXMBGDmMzmU5aPlr+u
SzVQOHF/UnRqsuPPKQw6kX6pvQo9P0xN8RY09ha/+NswUd8mNaQFja9o5eMcJisOXocU041CbmY4
exgd5NUFN9AKGEm3qXzxtI2mRe9Zyu+iN0Z3g+CeBC2kL3Gsgx4jRGCZC8Uimm7hpX9g/nyXyv32
zebLUAGSG5o/TZq/JX54CBoFjavc1GX0WYGF3IXxSnlweTnpfNaWuWwrG3uAp4MmxSXy80P79yno
gMEEIANqctDRkH1nOlhgtCI4fOgtkqyb0dSJxEJmzkGUYG/MozvDkr24G5dkXr+45LePjXc1w+DM
a3Bwo2StIawlYVas+4BYDd++NDokljDH98Dod9UGxWdiK7HRhvAHaeqb4XkculMVcAn2BDHB2HGm
XtN9ueqjwkmJs6Kj8o5gjsQPFaE3flE8K4BqIpmzqXoN6J5Ly7Ly4Uh3FXkkEj5CZRHADgxRLgy7
ygDmCQzzzW701EH59QHYEhWm1i4LzXztq+bUd94Vh9p1ytji6YOnsb0gZ/QpmOi/mg50IKU9pjFS
iaktsYQ7SBsgHHF2pMhKPiRiTsA/PxTnFDT2n2jAv/uIoEaSqNCRqvSjiYS1M43ptTad26qf25pm
qyFiQmSb2d7BTUFmVl2Huqvgh8LOi7mXnhTx52x8Eu1bJoIfKdWVzHV3HUxohej5VdG8JJB72XCS
ntuLea9uDcA6Ua6ueaBm9WhKN3t6d4pxZ0BAI9HZGxFlIeQH0PaAMOvZmRrsK2IT9PrbPCUIO4x/
pfdgeflq/hFIrbwkQX+iUgE/om3ywmNnDulHB5veNq5B2NBzdA6FpR5qEQS4doxt3fn0AZvhTMjY
msAQcwFex9QECvdWXroWoMzUs+ab+UvcWY8tBf4iWgxE2m86DPY3aN7jGxnQY/c4ybcIgRZJSL9e
TuVzm9TkErbBuB9f3EZeVNZ7x1Qj6awDOcN4I7stRvmQxjSkfZp1ILmZsNj2p5cFL6modpjorUU1
MV0dkpa9QSFChnQniY/GC/FVk3rSogTxTO8zmLynkDEE4mTvmkzOhxN1hyijHz6QXRzKBzg/Qa7e
0RwGhGRqm9TO0Lbhuwx0vrzdfoDToKtqYqrQ8aZkTvrdoSgnjH76Hrzrz0FAQgG2cKZ1eR3d+IcZ
pzhWI4Q+pKLAsYoi70N3iHAdUlj2hv484lByq559kdD7dMLwZeyBmiwdhEuEYrvAB8a9Esz2ZF+I
jY2nZlXn+adXoOkfQjliSCpCYu5o1kdajBixUQ/lVHvgntJvlcINS2V6nG++6QXDSrdoDpWpvph0
OCrOxDMUntEq3SoQ0guSWkfybrpyoY8GTHg6Ka2PhYmoQ7xYlntlKYc75+IJHWAEpdhIpCBbaGCY
nNsGNPQag7ZfYe/AytxLfbzldvBhZvlkacirADspdHj0gFObNQndIT76LLlV+OxzSXfKTaXCA9gm
N4X8nrLgoan0aDO5WbNsAJz3VXquTPFUheMpDKvbBBusKnCFD0GoFkWTvQ4GYsgSXxsak02oAuhJ
4QrOwN4NO+Ke8diyRygUjrFTryZv5rPUYskzf1IZRymsCU7CXgeol3OWfjCT6lWGT/NPDQ+E+KnR
+iEfmu+kGgk6lLRhNLCspHS5xNA4ULVz7mIGOYPdBP0YG+9cOQOLKu/JPXsgs3lremO+KLEcdXBG
KVmCz8Jj/dMlBqBQI6y6ITJvFUZXLNHuTVwT5s37VwSolyqivAtB8OPPSc8EEAwL1IZjCur3ntVl
jFxtlfOb//xDP29xorVfhEAzdqpMSKcDMpzIPOqEhq6choPF2GVPc0KLct/tuGOuQAG3ssiQQmzL
ywVKM2AFbMqxQDrnLwusiniadWIQam9ju5m969nMnQKGrZVopBRIvixkmXQNDXE3eBzaK51Toqhu
m2Z8QmNrbJ1Bu2Skod34THGxzxm3Ub5KcGoA6Me44mjJq+V0z6rKkVSa/LHZiBUb+QGPdEr7VhB6
mY8v0RyZTiwSzuVFzOKBkB63dkzOAUZXXoeMKs1S7FgYDvDUTi+JQey2JoenuKrXXhIuZcGXBdBn
bfNyuhJYddszqqMtyxZjyCVhKhUg5nKfR+YXk6x4jY+OaVqgv5SpZu0y07vDxI6Wjx99vkMggar/
ufcjGb42XFkiLARVOk5jWHrJrjCNLbJT/dZS/83SeW03qmxR9IsYg1CkV+VgyXJ2+4VhWxYZilCk
r78TnfvS99xuW8ZQVNh7rbmC93LejY2tdm6bDspgcUpoam37ov8MfZeki4lgraYztzJLngS4t0T4
9s4Ign+eX8JWPHQDoW6ctpay5cjTGZa3MGhpLdPOeTb7HgA+FSPy09mNhFO0GTtmEph3Z99uC1xj
WkYelHkwzeoGRdbZyMp6qjLjYts0nihWkCvuiN8UHAOWAu8whflv1UvrzbPd987f+wPHFvyPI0h7
DaP6tVYs6+B6rrqXSvgWU7Xolc3tzHyiptq3MA9/9br+KyffXsK8fWZr3q57wz2kwC/W5Fqxusv6
g1PVQKtxpDGj6PbZDhFwycQrXk+nqOxmFejw4VIFcR0921vzrIY3ZCvG6uIgAt7WbveE8gB+Uk+e
qgMShJ1Q8YJJJ1uRdkmtDB+dKXCT8Noon026xs6Ar12xIQAR7upPrqiNNREXJ1U1ZH96rw3VtqVo
6LZac7ddV7zy0XNB5BR5YzQ+c+tVsNaiLoKRVWiXZkAomE5nPwXAXvbmlka3vTTtKj5HsxWsW+MM
OTgquY0OXHM4fahIDQM3KyOUDjDeaV6zliZuVoQ9jsmBWhCB16tC6uxuDWLLlG7vhpmIUApGXqSN
57FkuqyT6WRk5YfA5bBNAj1a2ySEqKI2IOJVj+U4AB+3KPyMfYVsfoLzC/35wTGYVZDoBJuauLsi
T3BSk89x37OICOuFcPmdx/Bkcx4Cqo5YFGvDLbGBCimcQELaOy00P/A8nQmzMJdJlJLL5E1rA4zR
hvLVmmqHyWQyrkLT//8MlfvmuW/l7b6xbH10wVOdr2VHC53E+Jg9fHbQshkDcq7mIHqQVywmw4xM
jQOdXiH1U31yXoKdTw2i4odjzWAG9rz3UKRfkxERqjik11gaz5kkzp1E4gW8EMDDvaJ/zz04lXaz
kXK62ujv2/5HaM3Nq/g3olbgGYMYjPjUqeQVH6QB2BhzVaf/dIV662bbJtmta5qYL9XUMEU5ck3y
31NcB/MBCf/iKGJoYhngHGabAUgqlYcXvC4r2RNpj/kFWgLwp/mKWLJLlNtG3xAOKZy/fAwuQw50
NuNqKG5cS7O9Ic5nSxwMJ/TXOOni74ZM4YV9oDL2h7nr5iCj/e+SU5MgxCT6KMMZOcE8gVodV2rx
0cSEfRCOyT0o21tNuX8B/9kAjIzy4NkIKCmF8v49cYiBqXwOIxaBNL1Yq1qSnBcU/8q1ZbW/cctV
a1ryM+In6XXtiZYsHcLqc5xwwfbiL7gEmrqhGOLezdNzX7x39cScLt9FQWSshCpHzoX+rHcvOCLQ
z/jNHFspZh7X1OBBZo1JRlAiAzH1ffIQmBrmIc4tTa4Pz5oEap6UJeQhNj5BGR9k0nNMC7TDUNjk
u8wnELP4rvwRSW+I1YTZaYnGirhI7Vxl+k11Nkbvca0N/g7GGEiic2r1+mL2os2KE2LetY94olSP
NWmlWRVbHPhXzLrTL+r1aTOEA2mnUhZnv+cMMkXwsabIxS7jlgs/614dPYHgXExy7flRgjoVBSIv
6EiTt3er3wJrqjOKL617Z4aYt4n9Kk5yBLYeXLQEiysEVZigdv/KikQko2U8WqG2RLMYPQHsfCza
8dCG6teJoCSabb/3cwXOp0pcthjOppj8l7YlKSKO2tcSAP3a6Y2fsI7W2McBmyr8LyHPZduVs7ws
JmWbLs0CgM22qQXCmO6rzvJzMyca4+enaR+cW0kgXeP3+9gpUcSro57Vh4FSS6we9RHFnaOVZM64
xpMa0f0l75mcEqph5Qf7QQanZMMedu4B6ANE8E1Ppi6hxBHMEIV1biRBrBbyPETlK429r43ws+PQ
OU+kGcdCG9d9FL8ELXY7CCqrqnFeKam/WJGvdkJ/b8LZtD7+BYl3FBEGMn18NbT4ZPfRQYvDjrii
GVEkjqZJPUWRFOum4L2z7NhCK13oHXIcI6vXRWh/WKNJH1H8cqROeaDd2antfZWOn1kfn/q8+kJi
RFiC5+47cIwLE25H35xBC1/MavhB+nGGJfgcV4QfFWG3NAR2v6otP3HOX8bWu4ZxqC1gxQO11PMf
A2O8SaAvanAY2oXziE/ssekcNW9fVpQD32sjvlCZi3iGAKxkI35khTks05oHR7PfSDtH1Ooe/ZiA
VGJ3ETaAayhqMmWmcIGK3ljFA0Qd2l5zkgpJAi1INAH0YhEY0YtndeCkq2/Vmq9dAjnc8TBizxrN
NnmcYiqIXvtsELbUo31HVdSeU8fNl3k95CfNcE7IS8BimNuWzcAqKnBxV1O8s+ciDBk6LdDa2ROe
9g+JZR6TihCaUXzoXf9hxeazkzLF1aGgneRdosD7cCUqSkeC/eLofcLcY/mnMgJZZjeHCFPXWtc6
0A22y1HZIA2swW4dRUa4cZsHbcwBsKXum9IeoUXWINN2ecUuw54+Aac9jI2Oc4eM5C71j5Bcfzxi
QOe4gd94zg5ntoNAybaxZCMBBCT4rgxcLcI6VJSyAaPInG8fGOKhKJ8b2/7IO8Ca7OPvA4PmVnXE
9dABDncanVressyLq+Vx6nX7hNMwuS8I7XAvdN3Rm5qt5TLrF752sZAK4C8Uj5NGG8cqyIDokx1B
lf6snvzpc/01KfwXU3KHVZkHVAlCBGdeQboKBq2WTNCR2sGEF3HX9wz0YfYzcPRb2Oa3rXVnYhpp
oLlffuxYK4JXqAfJiAZOKB/K3kmXrRTnqDxDr3gStf2AgawbZyKkKZ7rrKcp1yDpIb461Fg8pMLO
1bRuss/aZ28krVI16QPUjprztf5emCzVCTLsPGeEwRA5KoV8MKAPxKJirUZ0Lbgq7YcwevBGSuex
3x7xZSULp/Ye0VvdiCD4cGLxZMkZp03mHUjwq+OM5/m+ByH9inSKV1ipN05ALE2rWYSg9bhOJpPR
XVm9s4t1aiMAX5uTUY+P7lSeQp8NVolsaTb2X7wi/ie8xjq6BU7uLIddqx5CerrKpbpQ7N0ie6YJ
NpcVrFs/OA+0vrNFa3rvHpkLFhIxvU1AA+EUy0qsTQbSKMvsL6ktwA4DEzXpvxJhehRGhHPCLjmN
Y+ocggS8NLyCnVX+TvoTbnEktB4Y/CEYjt6I4V9p5gfl8Y59lP9kjTP7hkSe2N2JRBaHeqLoFYzd
2oqo7U8UaRZ9bf/oh7K08q3mI6OTdnHysv4oajoxoQEMAmEdqKt2L/P2gdRTb4Fiwtjm9MfGLFX7
FFR9SzTNAWgEZYLx4rGMn2QU05Lz9M9S8ht4wZRjH8mWTpbtC8N3jqnz19rT1epxcbuy00h+Bnvj
18DVHA8/ZppIqF8azR7KIhlMeDJkUm6tvNjGAdRHsZuQaQGAZVs7+vGJPHkWPz/XHv20+kJ/8UwV
9Nc1CtLwigrTs8/RwP/r6+G9HjsESf1nHXXvSTlISL062VATNMKg9g9F6uLSw1A6p5w8tnG9DRxb
fyR/5CmmsSe14NMgZgCwY3MIIwKpC2ksLQsgDVlTxmLqaS4SuEFZpo/3I/nxQTf8aYZLd4LRBuHG
3FWN9ecm7k6J4majG0TEhtXLwxVsH1jic5yFTMpBW5Ldzok52HteN9ANQ2cImH8vWSuTXP/BT7fR
RryrkpCaqYmLfUgc+yKxxYHogb2y+n0lzBfi1E5u8IGhbjUE+MSHzN1qJMCnKh8IHDPeNCVTPlAN
vFhYxzXWDg3o3NEp278xsOhSkRzkeJZPypu2LikjL01Ocet8gsNUANBaVaa+CeQCFQa5XIyoZafO
evgtABETZn0r5/eePGG3Mr7m/x+SZLsoYZOGPWeiXSDCa1DMe+uYP2bkoD+2b0YaYQyWNWMzPRIB
zD5w3nvWlHlw0w1299+eFQHwUyZwWrf8owNxC70A/U88yxleMv6OIvetCm3gJMPlfiFF/Wt55rtW
zVGSZM9qXX+LfO1NtJ+hWe0n2nB4t69+HlJu09nlRlp3w/7tuuJq+/5vB7iadsajU5fdMg+JuhkT
kr5L7RXiNG4rndI1TLGkS6I9vqoktN7Ypny7erl2mxhtJlJQ/G6HuGv+RAdiphnyi+H4eBANivCg
/4LJoidFdGNPEAKcurnGMfum2dZlpfpJ8y+ECl96wNbbsFxOYxDrS++jDrRd59Lz8Fv92+VNH1AW
L1vB8yzm3MU51wNVAvFkbkeOwCiW8egReaUcArjhhzhkTy2AEgfUuNTRMcY9wH1KTo7/1SMh5Dwi
zhNiTX4DPsgsv0c3YUtF5qavr21JjkwDNtC3AmNTlka/pnZl1jp7ldrW91btLqu+Iv493Qmlvzmx
QmUrgncKi9s2ocDbJyn0o4bA6og+cmLI1eTGv1Rwf1OPxVa3Lh4bj9DnwXZ6d9NQtnLELSqQExYF
+DYabhZ3xBLlu6ZhJNPgSi3CpL0lniRENtq4OnRtmU7XeUhwJOrat4AReh9bfdve6JNcewr1AXHW
rt48WAHqUYbrmPbXeuIgUsSPkTncwITGkFPUg8YXNuV4NYcZTx8MN5k5P9Lsd6O3dss5h9i44ka+
Kk+7IZG/ulH6kEccVCUnGyrMp4bE56bj0wAiccEDhrb55JMZAQa9d0+8uK32C4XkNvXFSbNJzTGm
7dj6uHL16/0bg5YRX/jl0XQ8ELHd7f5Lqji8xskAJBFeWTgrZWavnO2o36LY+w1nutpl5Ge2RjSA
9uWkxkejxlupoFbLFHcjDKf5DWs1iKh5p74a/0qlABmXULfchW6OWvta0ffpyfPTlHeG3BNEE21Z
nS2tw1k474vnBsrufE26bEi5zh+B1oJBgn+B7VBsmLuP8w+Zn8j9B4UmCcfe8H5/i+9naW2QByIs
dq7R3YTT3NJevJmS1De+zYu5DMOZ/oan+8teEoGHEZn54X7ydnRuTDjxR2O8dG7y685RXmkxH8oL
/MsJ+aMVuz/RjTdic+CfyDefyLz5MMut8p0tldOHJOVv7jfM5+REnOzSBWlCr5IHPjj8l2v5LxMJ
sv99URj3zDqCH5rr0XGurk1qnpvnPxykhVNRHYyC6en+23nkiAeFtxT2jHYYtFPWQrQXnPzTN2PS
rqBBY0q341WEAT1DmoYLG+atKyzSesQ6YSjG81C0TP1a5AygxKHzmtPEmI/hUss+BBK4ezED8N6t
q/LVKKuX+8ULl4vUteEaTvW5Ce11TuDlDGnadU5DubH4mQfiFBvXgTfCQ9UmPwcLTEgYnbrWowPA
IV8E/p9VcIfsiXum5+6a0+DZ7NTKsKizh8xtwQyunK9UW0NcueEjQyxAxAdxX7wDLclHwwTdiPcg
b/hV7g+MBEsSaKpVKpwfFHgPKa5uzhzc8bzaVb1D3c9atVF/Dhvm95mgTiefnvUDYvqbrqFkuN+5
HPAsKNsKQ/D9Vbn/kdbWd2F93b9zHkWYvZEoB/BkwuS1bvzfeF4zdMv9LOZHzFdwsTwdRrQ5wEef
CpIteZr3D6/4Eke5B7Y3+/s9b0v3WVDQGYAJsVu81bH59d9KNH/I/GuHTvV+/0QjOk8TsxTFhnWb
849wkQd3vGpJTdJTe6nmIeahIMQ+9WI33GQt1+aTBhcz/9wqrdagh09T+jmG/mkUZMzOk4iZ8xUG
Lhc4tV/xPBTlyPVyAD+Epr0fJW+J3sw0VTQJjmYQxIRV4L56Wm77mA/1/c2/j8n/7gUxDjGkpFax
ZM03Z2DydbTkFbXX6l46u9/Y+wBE3PVlDoda8Wwdy/vloLx0dPl4nyDnUUBTl+pZOJ2ZW1f3F2Ue
mSwsX257E3F5rN18r+a3lqvCDD5fP60zIaiB9Erd7n+h+caTjhP4Pqndf9/7e1ciry+N4SNBawYU
Kode9jBXlLhDQw/9eZ5n799vGv17nyuQhIyz+2QTJ+a3HB5l4f8aFbW7+bn7NVsp41WPmsd7cazr
+Gov0dam5RwS39kNRY5LnxtyX22clAVkNM7jYKwSh8Ga9XzQffOhhhPbTLjx84aCT66Sr6I136gD
7XTZIoBgkjW0/DOyAkpqpGPwaMFNnsyG51yPwy0ahtvUEMuE5G+ZRu1HNe9z5s+eK3FzBI/K12E3
nPQwvN5/blGl38Sx3S/v/ijnL27s9CUBKR9aclsX02m8P00uqJ9aZhPjqCTH6XQeqknkngMPnMc8
yd5vUdmYZ73stjkx7Oy4+fnejDAJqteKFbAsn91R/bPsAcbQeDWUfioMQdVW3fDTQbo10p8GiQ0/
rJkj/byWs6vXwQhy1PP862kmj1v1yVti8bgJpB8cKphKUsrgsd0H133GcEqEPEmAlY0CYaB+BUXu
eUzdX4whzk8gzCCi8j33OeA+aaq+fa2il4YLG8bqJ8qzn8756rr4izrIaw1xC+cnJkMZoMAEW4Cd
4tlqmKXvYysRwYm94C4o5lAPtL+4f3vW/xjeTQbe2jOZcPRq5h9D8GGrcJ9bcnbKNC0e/nsCA/c1
MvzfKZIXiOhT0t9AulPhla/k0nxWY3+dtJKc5GDrEZ3MqkLVat56yLi/UQJd11Fw0jR/nbnOw/x3
Yt4Pg/b5gtQ6f/d9CM4LaSqqq8KNM0+XYh4lUQ5ASOR7pz3d35f7ija/FuwU3xM4ui4D7H6TJz97
0hWoK4EhSJwCDySPpT/eZ5X7A78/elW1GztuT/58t6q5RqxzDFz48IgZvamdj+j35oqYXSP4FlTA
5svHqbYAMPZXEDnPjZJz9oa/knX0RMLYuvFINTFLF5EwFFCwxmQEUcaLm/CUTP6p6/ZOkFEuUVuz
7C59OBzDKucMvK0FyHd660+ZCr5lcpWGIGEK/U/khV+oax7rnlZoxflyQQMfLYJOhS7YC3QCbLTi
i8+qCQPA25hzPUNvui1xdmtB4gvwbPCQSdfDOW0xziUpeoCiomeKOsvJH4D5GJDMSdXxKyhyRv5p
ZZCi2+rPKZMTbaCTReAbp0HjONB7VK61Tlvod2mNOGFnaA67bQOrX+qs7bICJt46X1rqAe7kjnJm
PhZNu+1zw2ZHrD44JRvsBAq6fqe6SIYlpSiHN/VZ0IfEt5YfrKb9p2rykMf1hNp6YXrRDQg66l31
FHVlSKtIvQ9pf0pq3NuueAH7/NX74hA48jUo7CMZSdlKN0G+N/lpqOS+f8CGjTGrlRfqHt+NpshN
pjumRIduqzyRWkTllGAgHfdXjnbPLeRfL65FZsFecZttprmvII+KGkGZq1cdvUH8YEm9H+YtjqiI
IW2Q6LSKhDrsYTH9rYoKqUK5i6I0BBlmZYcR9RZVdyRSY/dRFDaaHQcRt+HDtigBtAGxmN9T8S4Q
Lmlt9ojYmwItAYVdqb8IleziKaLaGH6KoZyQd9ivk2t/xtlInjtZ37gFo2UbQlwOkw8ALosuJzAu
9R+moXvFvMp8mAWb0oyOwk92ALMWk8tDEdJIgeSs4vDSy4Yq+Q/WL07KI/Ae5bhLQ2ocE7TXUPOZ
GHLAw2wROiiEgg4yQkn2aHZG2DCRfZjtkXfaT95cL8qJ1mxbRb5HzO4tId/eb/GyRSedtxO4VQB6
HX6NKNMXeg9POhyLSCU/3eQ/2ZK25BRVauN1lyz+KyVCKL3RTqM7nCPxBFNjowxC6LThlumT3KvQ
cRbGe1GUH8qOabE6W6X7W/Yu0D6t1ZTbw2uNro/PoeCO4X+Z4cYJnfik42qGXpKQ3aC3l+DY6PKf
JnrazmVxAO38KkvSfQ27/K7bbtda6OJCBdS+IVaI8rQOkfKS2PVZT0S4wcB6LdDSdUxtWA4WXu8Y
Swe1yCZuO3Sg2p6i9x69GPkWSCzdOFi4A1MpRoW1c8WOwMckvAwE5GFllg9OBL1Qlyk2XXkCsXfx
kuCd0Lhd608vtrLHtTKTZ5K7L2Jyd5nGHEnS7VcRGZ9pIN5o7S/nKCTpCdCSWigXCc/R0Kdrr0BO
xXKHZB84Q9c95XG816sJpJtvENSCDqzRh0Xj0bFz2Yt2Z8NqkgNW2zczG/Ul86TYgGXbmThfVXiD
83fGG7qDqkYMRL60JBD5VxsMHhne3a+fO2ucuIRYED3lHitlPemlUtuqV/8MT9uZEWXEuqTGnBnN
SVrRGYAUayNE5AUBGADFcm9tVXwovjUUnM50IJ1iP2kCV4rRD/vI0DgcFZ62THpaW6P1Ttd93Ma2
RhiksexSWvpTd+4659wF0WOtWRe3H6++Qw8qVIDFPWNc6O5wktTwervY6F710ZfeeznJJ6RC0KBs
8Qed7jKQIgjakgASWPaADfX4TVFYmMK+XvqNho5deMvcSl6EPT2Yott5OJMzjQiUJjeblUt8UpNG
28J2Dn7ygLqS5FwqrNJklvXJBSdjUoHHQOEQtkCODI0y1CSQUJX2HFdTPkGGIzjQCG8zhBRv+HtX
UXkjFxe1T8eRa8322H5IGprawBc9JepTLN13Df4OxsJ/Veg5K02QJN97P6MYqPqHcyoMIpSBlsWy
dtttMLi/VVeQxNy2r0Wnjnahv5kK4AEPCj0pHVCrQPZDy/8iFT0Ib9xZxvBty/qt96st7DW2IeUt
NkqkKWQg0itZ9yECkGSOYKAtv1VxRe5WvbMG6yut42oVayy5XR3/ZeU3nBsMBKEMV0LDHugi80LN
NVchUZSECiZ5wePOxmFrag2DykCyNP5503iwh4oTdQAK1LQxUFAoGFKyvYq6PXk0tx2ZHxR+qAV6
sV0wNd0y0qm3Zf53C04XJeqSkmQnfJTY6j1GW7GMzCzfVGlDmFNy5nQHdvdZJuMD4FJoUtoJ4Q6Q
UwnKA4qiU9D7TGTLMNVYqsaNRwmGaqNJ/FBX/kvCzt6mOWAtkiTw4NaHpm0I6+ipxIaIxkRpwCff
E2MXAuPLsb6K+NMnD4miMYJDmQz6Zqp9ei50x7uq+bEi/BciURuZW+bGaiDNtz5VaxPacMOyYWdQ
z+F4+oewPSHyDtd26H+rNLrUnEiQwJWbWpk+O0GBd9ygMZ+gShBxv2xtdjFKxkSPFeOn4ZAMDF3B
ZFu0Al2Kld4oVoYZvDgFLCuYuz3M2Uf0snvy+K4ScTAEaXNm/naEXPfb3jZrNGZ0W52IIGaNwDEq
8Av+N05Nh3pDj6leuE9W312aSV5S0SH+ruGsju107Gx4Yqb2jZAQ5HjgmRszQ1Y/GeZHrHr29Y8W
Xb62dY82bYach16p0dloqhHHoXGvOiIzmmUxvrZxA3OSjw4Iw1DyoR7TF4KyP8lY+mfGBF+OEkWx
UQMHdsd3T7VUWXt47LBa0LauRM8VOR5RG1Oplrluocknh9JyasJbMmDWvKtGO3eTUKoc+5rDR0Vi
9OAj6ukxe7QY+0b7FXv1Yzu4536iBuPX5LEgLP4Bgs9d4X1hG+SMoUmMkB2DjwQrShFaGu2xWie+
T3gB++kA2qSronEh8AAtg1hdXeQqLk1oMyNzgiXPqvq1zUiOIzW71Oi7+tDgB8faTVi2YBuMwfAX
KPT6EeJZYjheivCJCiPlJFt/d5k9ATNuVdX/dUgCRRm92YH4GrjnjS3Q4tdoZkLk7lS3tcS9GJWi
bYvKPohTOpimhlmfpEQd/lbUo9Uzxa8I2h8CWc+koZbwcEMcgbH3mmbpbz2bhygEPOYatYER6NXC
YJGpBufJnIoD0mQH2wxipRgsnD/3SeNkN5RI/3QZfSKjMJCuemiLDqH7Wc4aupRnv6IYTF8K2oSj
0Zf2bR8rXe6sLKGFjzSH4hTHlNRiIsxFDeIf1WHqWyTT03srE8JAy5p7GpsIfctYIqp3hbnuq+o9
670nDGSgtX0o56aY2PLiP/LJXESVHu99yVHEw6bB4S5FQdoXLgym9uwYkbYBFQmBaJ7CLTQchQT+
EAYh7/TBKPtwo+DXLpEc7EON9S1XJ7t6iixx0hWdsUr8IT3it7Oal2lIX3FEUm/hxA2hAzlX79IQ
U+6DNMqb3kQRrxRkNYuYRq9g24LY5hqbSFoJCd+1sfXUkiqSdPWfR5AhK7p8lQG3KDa+kANd/Mj/
JOTqFNjZm0AmWHvE/Hp66K073+LXR5FgZO46kj1Ou7DtyEum+Ufl4AfIDE+/mVcLena73vB/Bke8
2YkzLOwidBd1SqmW3abNPoVaO6393gFsUsX4zQYO0Zh3UHOVURcdPSMiAKASR2eyAb9X8ieLiNAh
K+83CNiOuo6gVWOTqsLfdLTJFk0b0rzNukN/TQydLp4AoZGIOUx2kNTCqYZJ9GyceVbKGS6m/HAz
X983pGX4dmNsRINfknVYs94dHaRmKbT3YLQfJ/1iBiBj8+Kc+ZzrsVHiQali9GE1EHB25ATWoX9A
qfAE7xPcTrJtCB6BjX8qWOimTmcp0Nn5tuPwEo/xrzNk7B84EOq99mwHhFI4dn9ytfo8otpkqG8N
Ilmlrv4CB7WsG+8p6Qo6lil8y5JDaAqiNWSIKLIip7A9T2lOJxk0C5GSHdU2mz4xSMN/MkcUotof
TrY5XyozU18SOfQUzT2+ue+5UWPckjzvoPpBKCc5aBLja9DfsAwyLyvMO4PekzIXs2IatmRMw+22
xeAsoyavltDXwYMAGY0lUx7xOIckbFBzZu1KUY9mf9BTIdPqCToLaIy6hhett4+t4DXIST9Hds97
SjoRsiHYmB5bsW4s1nfWS+EOLwbCsazy13kBjUZaDZ0luuSUDZ/ywOQta6p/BgroRdXATOxQbqY9
+X8hHkhgzCsDpU/m+KtInBVbYE0mb7P5tBuaozWRT85BSXMHpurEpqE1kbMrHznWn5O83FYVZcg7
7ELRmDIpC0kzOES6vkUN+ezN2jg3jg+s6BzkSW+kac1ZNwM7z2Qo2aaXD9akrTWklgvTYK0kxvG5
jrKNbjjYHZ2OLXb1Uzssj4VlMZlQyteHljMX595uis54PD/0UWwcEh1thsbgUQ6S81xY9SABJ42C
T0SguFGhCgs0ukRx1TMVUWPMbAge9cQ/BlH1bttMgm4dvuZqelZRcUxy7Tm3sHs0H1ZQvvuxTz2s
e6ZMwqZJa+eLevNINWmNL62VBKJEZy+l2+qmRy0rgMCqpw6BO6eyvwQS4tIdq1OVUhasy+JISxVc
T0VedriNRXCuBtCMbakhMXIPODwvYUgqDxUjKPp2k8AnVdSY42e3iH+NUZJ87U6fnfZuRAA2i6z4
R30I3QC3NOhWiiXPA98L4eKs6+2/trQOEtBiScO4KQEtJPVzXHWnoEUX7vyjCLijX85x2B1vaZn8
lINFOBKv8Fi8iQn4cNgFT3oU/kwJWxa8Z5GVf+UtPF5DFDQS6munT6cq4KRVFmvLyXjLSEcs3Uct
T14x2M/H778g8thc9+f5UyldvAxtvkFtiIiI2SK1CjLTzCeKEgdl+ReQqQjwVlpiP7BQ7GbXInDy
NWei9Zj4nCE7UjVCLOv2L2pqTS8ezbKHIFGwwTe/syL/seLigxar06g/M9BRcEvjl2pWM3Ke4Mzi
W0R2EExRKf9YQsxGA/iJPK5Fnj29RyyYbebsFJuXFpJlYCErJSS5KtqVbOJDkdizsfEMKP63CX3w
3MkfPTmE/dlh8vZ2n3wx7+B2ScKNJyGK+8GxGpkrff0BWfaZT229iwj7PdDiG8sa+6n8JJ363PvB
aYwoy1NTiY0cb46/9rEgpXp2DJSxM+rsEFnJGe5tEhc4OqPHrJqwDEQvfWAABs33UsOhIvSLJdNz
mExvg2eux8j8Y0+z0+zsBJllLYjW89GFuX0MdM+svwLBtdj5upDei67iVy0N0CW7H0y9KIjkQ5yE
b0xJAJCqnhbOuPD78Lcy/wV2dPIKcKmlNp1EE+xUH+21Kjxow06lOC81lNVhH79XLW7v5ppq/Q8n
2+MYDydoMh9A7n+t8KVuK1hYdvY9XTNz2FmJjSKve57vdZ0TKdXq/pIk8H3AqA6IrhWWu2Zkfta1
FSympHnsBCYs+wN7urkbBi7TDgKK9hW2n1on+mIUT202Zvu6S9plW3tPgbAvacLh3rQLdRb1R+/p
VwPx/yI0kVXnhUk/gZ1NNen5isTEg607L2GaJQQtG6c8R/rUol8ZkBAvY7JpdiUyxg6380IVpyk0
9LUXl6/VmF9gqwJZYss8Gsrc2NokOSXahxLQVKKoh6Fg/y3p0XAOf4bZtQmS6g1+KpFzhHalRBu5
LT4tzXnMavGduMsUd6yBlJ11vGyiR7q38UukSgIFZiWzU6b/vIr/0PwTGWvbAUMBQbfbrBVHXadb
7bz7qDid3vtMc3uXiOZd17K3OU6hsy+aZ1306gUz8anhyERtKP3U+uKnL4cXNy23HGJfFUuBN82W
5KCHfaGgxegJTWNvFbEBJgajXQ0+Np6CqA3OZH53JH+0RkWhiZXeap8NqTjIrSwGntG81Ua3DcP8
PWTzk2QtBXkDj7BshpYyv9Ouq9p9T+ldA0A3h6VukE3Qc8CoG4RbJvvNfKp+AEiMJftwEs4WEkNs
6JHBlHGawOKpfZEK3a2ynhdqLMsVWrWNblHORgO7x7LkbYJmnoPC+hvOLD6oclmO3YqMimenqI6j
pOAPG/7XYlmxMofyBTgzndPTEOKoM4B6eBbHy/GE55ajpLE2ZXNEQYUxNB+9Q0IFWWE67d8rYXvg
OThntGQa9bJ8KazhA2cCzo8p/VFs5IgXR0/pBe5zoMASm2S+/I+5M8lqJEv3/FbyxNyirLdrdV7m
ALVIQoAAB2diBxCyvu9tN7WAWsXbWP2uub+X7h55IiprVKMIHCFrbvc1/8aqIT4fs1jnfQrUH9DI
WWk0JYGuYekeA8ctBRu1RB1SMXAWrVPuSSi2KoUwXLHJTymkmCRRzZaU8aCCxoDSSyqidfoxV4hq
ck24VFHqdFHFH5YhQ6YIsGTT3kQZVryZFd+Uojg62r6Py9sssMlwTbvYZDOQ200RRovtU9fmWLnr
LDDDX9Rxdt3pqHunvnbICuOsN+QyyC0CnUtDi+DoaxcCHfCazl1UZfhhhsnKnqSkx6TtO0GRtLC8
F9+oEO7X2i9lhKNf5q6Fa6AqbasnN3bProKPidWJpZF+YGxhXRelvgTdtbNq3EB0mpO5p3fLyUBL
24KRewh84jXoB6sitp8wA1thlvhiGXjaKURmY4iti1ELcnEn6VdqQM0qiNHn9rz4XFI3ZurLisD0
ZtoluS2AZ7iR65gG0ENrZy/qY+IPymoohezkZocaIE6jStBVW13auIJzNtykGgmXT/evKM3xio5C
dQWyFxWNBnx4QHzRiae+vxgKxeNSxZKMco2D8PfBGvx3ytnncASMliE/AUfsNcohKmACvcAivN5W
FkJm1MSHrkuu4+I5H/Fgc1WCmhFP6EFomzLWHdCW/TuGq0fHKa3FBAsZ17JgFwX+HRLyzjW9jwVw
hAfg2cA84mIRIBq4CFWBZMiQfKXQdiV0sgk/SyIa5BILggDL5IagT8UpRVzfRHrMHN07W0rQCIGt
mLgO0hGyOwHfwkyJ27RpeA6CivwbZMYmL2vUT8rBX2ftTaz4y8zQXwaBHgwA4EqBHp0KZRUP2tdh
8CGuijWODaCvob10LiCUhp48v9Cy0t31ZQ1CKthSV15XTnTPSXTqCTKufOFSTgt4MypnezE9JEp6
3wdCStwY69jW7jO0vesE/Zqw+0Tvp7qtq41tu1+hxmfbHDWjEElIqhfmhaC9VSxgLfGReH+bGB1O
Bal15w/iqwDZeGUFkCmj0oQlK1mCkilObwoIZpsvXDxLMKUoGCmjuyFVYReEyhBTdFoUU3uLjSxm
0h0mCG0H/NrWXodA/zKE5ktiHDvNolKme6gacM5FlUUVvOgR0kIxMcaKzsoooIfmRzoS+iYCg156
yMzCs6HHmygMn9wSm902j0DyxY9O2a6qoTo4frBtYTgnekoHXy/bDVCl8orQ40lKaiDOwRY/UCqp
C8gMiGLCNxAHVz84bTUuXKQPaqfATSAu3voJmxkFOCrIIogIFpAofbqzHOtm1ETwGAzXvnmTVv22
s2hHIJ61ikW3MSY25iRODmJ4I702sJvzjkYbH7Os2+aESFeGIl2DE4qFskVUh96iC7BbCofNVEIe
tgJnOQ7FU6be1b2y64S5sjtOqL4vn2PMskki/EcTovgiyYmOsES+GZT63k+gtyaDA7fVOdQeOIqe
0s2VrQ/mRicc0R6Qtnt2hfMRpgRLsQG5wvbVGz031/Sx8bQ12z395/sWqPvWTIZ7KxrBF0uCTylo
koXG2aywpoEXhs/4i44/L/nXBLtF/ZJaMS0mSvcT1MwVvVjw3Y1VLJRY7SCbdwv4ebQonUEgg99v
m8EsKMRQYLHKg1FTzI7sLUBlNlFSHMxhofTFt9qAZ+8UrMAkbimvvVlxfl+By2i6CMKmru1GpzwG
UQetOrobUCZdaRNtZX3jhJ1kKezsalONgjn5ovsiwG7Ne3W8ZrrSiDBw+IA8HZtvozG8qt1dYbYP
ViAoNqE4lcTpLlLrO7SBZIsEpYvuS8jzwsdwTvhVvI1gzX2EAW11RKfEPaC2daK4vCwk67huj6PI
t35mHylm0VYrh8fIT+9oioI41NUIbyL69WOTLUanB6ceHiBg4uYJvxe7waMVKQh4jNFL5o9PoWp9
pfp0lTNNvDgDfsLf+o6Swe+EwAZUFsRJeUkr97Vu62cILez5xSoz8ztcPmDAVfd5m93nTXdn9M6x
spW9yNQvPRduAmuv2f1q8Gl/um/4AJ17Eb1YfvElEd1O9Ogqu/ED/jjvdHHv6qS7r83g0K0sMKA0
+/fm1VilX9Jpuk2Edl8VCPqnDfLedbp2UZlKe1LSukufAsfeBtSQ9SHCIktdKE2/nobgLq37256I
NCmRJlRIqR3rgI/SVZ7FVAhtXMk0uFgKBc1gJ8fTjKP7KR4ZtrEsV35m3Ju8FQS71tjtPndU0q+m
MvRhDjevIJLWPR4jkOdo3GNR9cWKzKMWihUuQkRWjvGVBHBHWxt5xxiFjcpo1mlXqIsupd88xds2
g17N2GvGvR28G4iPFoP/2mGKQMWhXoOnDBeZjQuHSG5DJ4dnoqTBQotxGMZSHonQdzjcoI+aYm8h
ENgq5bVOaK317iFOX5TQPoxRgHWLuTGzHkLIYQrLgxNEt0pQcUrBwxra7CsuG7ZKkbtTtpPonyKU
bPH5yN9CeTQ1Ecnuvu6ne8oej12nvSLSdaYZM10VNCdiyiqGM1ybBYx0+HKMRkgSX2nRTqQYJ9G9
+RqM7Qp+VwFutoBGqsXQoLN2V9kRqLlgkSd4v3bi5BXgMQeAoYIKqh8uayx0af9BVl1S3lwpqn9n
qtkOxBYUhOk6yq0714zeh+JoU27tOXtrP3uKpSNzo6I6gA8ZLQXYGn4CKocwSKJo26VSG2s9qyBZ
xbdxoGyLxr11PP3Gb661NjroRf9lgs2pVl9iw9ipRv4Ktuzo5yhKhcjRFcpdUQ73Wdbc+aZ504JY
b3L9NBjue+/E1075EdLFGdz6Pg6B+yn5tjfO+K9e537DVtEtQw6NkXxDbziIGnMlweRQ31ZJiSlM
KUjTG2ANCjVv/AH5N930jwavwhjUd6Wk6Jt5m8gel650vJ3c5UhEOdWATlXzWhtpJVhs5JbqvkSD
s7I046tpqnvPA6Es8tvWnPApie9p6kpQ/Arflz3217dDS2Y36vljh+UhMd+2mejSxgArQLdBeczt
9VQfG1vbZQ0F7wKCf+BvCuSgLUx0NM6Pnqa5Eqd4QgXLNGtY8eGtCdMwZbNkse1hUb3lqMPkHj1+
xdiPGTk08Vw7drdtU6C90uYIzhKoB448MKfn2oCwE8vqQVYDe0MtZbK3cJLW4zgB+ubUbbrHKlX2
vWav85RCpqhWipEQbgc7MXkrT8GlMAH9myuLngZ+2NY3TZ9uLTR56rhnLEOqs+ZG8+mv16eYUjhB
W4dMSgOsPAeMWUhlJAWC/wontKdBqXTwsxB2xbENEU2z62k7vkeefixL4LkV0xPsb7yKK4GeRPqY
443wF6qcf5DIt1TwTTrap7qjC+NXCfY2BIvdVkCGZyWewIoBf2iSa6pdJRVCi7/9qd+CVDb9SQNU
Xs0y4F9omiUs4xcNUoxNoAjR68cYM9118ATUsj+imv2qAmkuazoqqQXMvsrW83X/x8fwP/3P/O7b
Jep//Ac/f+TFiARV0Pzy4z9uwo8qr/NL8x/yz/77Y//4+Uf+6vu3LnHZ+OmHVdaEzXjfflbj6ZN5
0czX4/ryk/+3v/zb5/wtj2Px+fff3s7YmS/DukHLsPnt+6+kQYammibv5r+tLOQVvv/6+Jbyl7hf
/Of/rvD++dsDliD5v/jb704ghvs7thYCD2AhxW1VA33N71Ygpva7cCzHUfm9MB0+9k8rEM3hd5pt
qzpzw8RIAHHVOm+b4O+/Kbr2OwqkKk4gUoWUYXR/+6838dNI/HNk/pa16V0eImz4999+kYVl4wCL
zePaNuK0JmwkpswPgr9+0bVDo0IIK+SSE3MCHo9s+7XAuDadFh65z19MemCIf7yso6sYfzCRBVMf
O5OfLovQWOEkcU/SDfIGjEtfwA+QlN/6Vgd3VGi4/PiRfgnDRHkW7UlRdiHlyZc+0C+eB+03I2n9
MlQCh8ZknQOQflKD4gkl8JNDVrTrilTBvjAZN8o4KRQ/kWdHUdpdFTacrwJMCfhYJ1+N1BIQh+/g
MoXt1jWsmA5+qG5R8CmoI5sfQ6TGOxfgA2GYdwmE4V3T/UAIOa+GhZ/3GBJ58RPaSfG1OraUAGjt
mug9CBlsJmyvfX9VeDa1Eq97AEzpgAjc2qMKvLoIiG3MIt6MGtoBYWMcFLSZUepWh2tMMqnmIzeu
etPWrHKx9ER60TX02wbhveSpALHnGPdeQoexzykPMmWQKof/7dsFjnGF0pJZ4k5Y0ehfpoTRS3dq
ofa6r2ICP11FLVqrKKysQ/2xtuyDTcB2HXXeYzu69aJWOGgLHJHGWOuWjSJIgcJsWkdO0QAFLD7p
st9QyqOOB5+rNJM3D4/Kwksi0HiuJTsNV3VMUW6sGnMZjzRyKly1q0wL1ggWII6q2nchNvDwKcNb
YOP6Ku/GL7i3qTu7tqG+dABNja9KrgXo8YXqKlXzO68ZnsIOV4AKklY+ieaOehClHEhZdJN36GEG
a9Xv3myRwzFHjsboGRMR9dO1R0VzMY0ooQOl066VHjornrAqbQ72QTLyYhXFOHE3LZL3ZXAj/TDg
ywiI9MfOpGYKX5N3jEh6K2rI4ZijMggG5GeAWxVgHcdxAQS41CzQl1cnw0M1ph62CGYCJRzQ09EZ
ghZL373qVy5ZbKrufS9cB1r/taeiBBuky5aOjeT9ZBUP2M76i6lg3vlOeavETb43uwgUiUEwU/iy
rNYtoP5frMHsN41iY+EzdvqNmxwsrCZXGn4IRghEa4J9TqOfsNbVPL6y1p11jVrtuuh8qetjiZ1w
SG4SN5zWdpfJNsiNm5nriqel/YvdvW1sshpuXGsRgZANr9oivR3HUV+VSAuARNSVFRyLYOn2+hqH
2OA6b6IPxOEwQZRfouAhRme93zpIt/iejfpl5eID7X9QgtX22mBZq8J0Kui2TrBoByoHXZASJBfT
hheG9wRR9tJKsjfNE9bGBqmpdgnYi3ik+YaQdpxjWd4FCUHHKMux40thOdnGGst4E9ugsPrOKPG/
8Ns1HsYlCxsZ9Qw62tp2gu6UakmzUIEbI/0FX00BqeMiDPDVt4J8M4Gt2cw/1qkL9uEqo5KJuatG
U6AKBrindbOmF/McRnTHu7TrTl3jI1mKeUbW0b+EqrtS/UA79aZWnvDlU/BWNFvrEX3E+KlsoET4
MHjVVQtl6D6og2gjJqlE4ts6m4SSox069qfRJgYOjU3ra9WmaNX86KNetdITPpWQNSxHAxpPSjCu
6kW5K3CAveqRyFi6vrcBx0GrF7ApwRGJS03h/DCRlbQGBZiu7gDSUvq+QbP23I6QhQHJWnsMKihM
xTpYFag+N7UdpTdend/30eCu7aTC/Tbwtr5dHwCUJTc0jzaK0jm0zsa9a0TTOjBqCAlRuC/QsAFo
5lwDClOvrdAHoeImzYNiNjoiLbS5EQh1mEjBW4OX3lUi232OwpwfgMqvKEizGQ1Kv29DYUrjuWpR
ZMLb4XtPjSonyueUXTmild7v7F6eaKe1Xwsa15hh7EzEuIzWNHfWVD9mPouC+wWe0lGVaLWdHWJ8
IiZ7gyFChs8GZHqfBrhn3iSh1gMddZ8To7fu61ZbeZ2VrDqDQpbfWrtUlP2hCQDL9JCAVhALqWpq
0TMEBNQWqwfH9PptBe8zrfSdJaRpHQggRyDnFlCz3Zm1tcgBUV2PgSKxqPiFWgPWyuhT7muIEVNk
kGAkUM0614zZAglIjUaPoLNW+8jEfi8xN5WmW8yd+oz2dYvIFpxooUCpoZRr2l63NozyeVTzE+gD
e+1k6rM1Ds6aghbNmx41RPqgdD3MoFf3Y5SdR+AvoDaMkw9abyntKBrBVhWDjb6yTdoSERXpxroZ
RJHjatvyWUvdF3n+4KNuCRh5Qse7bq6jBkSRWmK9qUfPoUlrQjMTseC69o4uEYYsH0iDVevG1VBJ
Qwp3oVtdham5fbS7a1ihwX5McSBVTGnbGEkrCQc9Z2CxgOSK0n5vM+8znTbW+zj6L4hTlcqHgIIB
lPPc2Oo5gL7OTH3ShkNdxkc3chFyhFYyVMMls7yPynEWWWycJCfHgFSWi/Yysy5c6MhJN210DLIk
82n+xzgEqj4p/aVy8081aC4z7850vpRl+zKrx8wUjHzI3n0/f8pJ4JxOhSJxJ0mUoaSFaIN6dkT2
Md7Gor5I1mJgVhcPrbTJhtxNUX5mJqSJcXbd/iX0iXi0/QiqBuoUiC6HTkweqpcGt+dC0+5mER9D
Mofk7SuNv9dHF6Wf5rnI7gGYn0USnmem1izMU3fNpVOMjTPam2YEB2ANFG/gu7F5ng0F9ZbUWVqA
7sSofHQ9Cjq9rX6xjHunnc7jeCza4nlW6nFr66NzrlDTo+ASrOX7m68iCXaS9jRg9gJv/wQiZDuQ
UVlD8gXdWvl+5Y1qqK0UMesMgMw3ySBvlLyi9JMS9aNkpSmDRE3Y+TGYgPI3zpKW2FFLpjPI+Yt8
d9EFJvd7bfJnFaJEQdyjO6fc5Cw6PZ0uXr1KsuBVK3hIDzit4gmoQP3Fys8aMq1jBy4M0WjH/pgJ
K2VX7umLbKC8wO+QQkaIptwrabrEfvMyv/ssppwCgx4s9rPnnXJreGbtsI/q2WfM9ES893GmUjbu
eEZJ8aUOn1SH25sm0G/2ixD9mX487zz0vl00jzZNFr7OI24m3lNZRASkindHskvpezqbD87UvPeW
8mD6GJUaGBrghSN1mwhqzwjQf8xUoE4U7522qsb53puLpD5ptX2Thi3atzrcPVM7y3c24omEge53
+svMqmvY+4PGOMkZqsfFwcmqlZzw81WUrFqiZLIfTSKsGC9AT8ke6TV8jVzeUMY8F+N4bXkWaozx
LgRoJgDWUyQL6CLDkZKsX6omp5Kyh5O7N1THiR3US6+S18fvaMefxx56sdbsgK9saG6CUSYFd90H
x88/5c+Y9lzqwbtVIiSx4AM2brjjPNj68n4lDZTfN2m87tto70gWFOnSueqMrVcE1/L/5Qe8Ew5+
HzZQSSKc4Bzz4oJ2STOLOYxhNhxirtaxbxCUAqqKyn1Et8VIp7eQdWFqvDVUrBdAp06eaPplUQC9
a4ptBcPtyq/0cxVlL7WwriFBbeQScGsJKnZhfQyRcWodFBehdn+b6XIg5CYyExNDJ8OwBjHlzj2U
YBRiVXzMZGmdb5GrSu3q99w5KI16TnXzFvT1So67pEPLdZYWA5ILFFkkG9ZNtTet3MxESjnKEfVv
bMLliilMkPIjMQ04zY1vAodiLSQVixoa+De1Atv9UIHdoph836D4mOrGfp6QodOfLSZjxAdo/631
SqBCWb5EzUH+M72Xb6Q8tTrQDVpAqAHLcZ4XntoPcBrUPXbvT1KXq6lyxNfVnS4pm1WpsjsNj2BV
FlrufkQW5FD5KT0OdxhOrOerV0YEGdfb0x/aGPZ0rsPhjGbmZRBiPxD25b3kp8Gl9FyfY4v+edks
DQdUvz+gVNZfKDizQ/AtcFDu4dov5cIqNG/ddMpOMs7mNQpf5hyr/TmT+qpRh1Q1Qqxqdgpsimrz
V3SV95HV4UeB27x29qHUxeCQriDVvRdRfu+gUO9H2iHALIyDjL3My0BH8T9e1KIdHj2rQXC2a+fD
DJgJ5bWaCNJN606+1vlJ5S6VFWB0NXGPDhJ/aUk6m94Q9UKz9HtrBdn7ELTpZ29oFxwxXkz9q6H5
ZyDF56GH0W5Hu4hUNlS4aY1NcIqVB4mH6MPgi8sZI9cCxni3OkZXPhzEOtPeynpRScahK4+WQbJH
mXl9phGF0L+US0YBlaXk+V0q55hcP23SvyXwuUxOJNbruXVSxHWQjJ1PuGB6c+MO/bX80yyu1dZ5
ka+CbuI5VMcjzt9L2+dA5eDBSZg10R3ioEXX2vt24NRj8j6vOD/mU6J9TAkD7Z7jye0v85mlB+/I
RD7OAm9jAqF7VlcDGBnFePfiQTXY6FsYzdeJQns3fZT1MhyZBJHOaq2CaC+r+fIz+ACce8S6rzpj
U1n+M1SArziaM3a2DdU6W0SSbD6+q6nyXqXiI5UngOUhx+DFvGHTQABOQNSve2ZuJY8yTU7soR4v
80fnFyY3m8Kql5jjLAAPLvvW+cxgm4Ps5cJt+coRUlbafAoPbXg2gvoI4GghZ5nX2JxwykeKzZOo
m73BS0ypezdG86iZ03Mw4Glsf84H9cD8jFQwhqPzRFXFJo/ihub569HtqNv+OmhPcrbhqvJtoclz
wm/VnSMa2skcq11/HkEqAtLBqlNzVjNJWkoR2El7UeWzgRjjKSf41fMhSVGJEWQzS0N0BFzxVS7k
OdJQp+xagdjC2QQxtXkA5skxinigq52o2ixm8nvJQaESr1jVcCQveZPCD102Xgrbp5xP4N98CqjL
s5qA/GZXqYHIhvs6hT4qJQY68JUZNL35B9Q05VnPM9xmkhgkhQ7kJ2UtVa7IxsyPko8ricvVLOYX
FddpkQFn4ZR2JrYFtgMtztahUR2kSIrqpp+I3hLrlcc+CWBsdud5naDYehE9QK80hmfKACMOkU/n
1ugeDZ1LyQGWC4xA4lNt133VkuOxIVO4Nst8K/+/Zw2Wwr2Th5oiNQNQeyZWcMsP51au3Uxuolm4
s4LwWjfMczkw5YA8rwJaESBHzvMc7BTno1KurbJFB4Px0YzgnEbtfSFoFdvKmy3diMIzwcrFDpN3
hJ2erfA8f9SfOH2hakTCuJfPw1eRkHEIBqAv/E65jwRGiXLzZxeNHNaO3hFwUArX0xSQLPN2voV5
lzIked8JUW5AFKTOmaMWEVieggFA60bqMeqKxuL3UZJllDqbR6nf5ilK3e9CIoCI+rhv8/5UO5R1
5B9M+llTfWajpz5p+itKtdyf3KWqPF2LsrixGOB5oWFQceqt6SohcLFzgg650Vm6umHPv0by/IKg
1GlEI01GJXJBTpJBDTDx1iWssKS6gGUV2zAlG3Pjd/nX85BgHXhWon04DQAQmtPoTuAqiK0mdX6b
6Pmu/bbfy+2uJBmRz05t7FaAlEED/yID62Synzz/NQ7qTdBk27jRzqoxQZxP3uVqT7TmUYnyd7nB
ye2oSoL7qquAXunnwmtOCQB9RGdgyDId5o3unydPfiALe5k376FOEFxO9wY8cnnT844gvxNZZRkj
nP02/OKBUBQNQzMUhYZk/873ahRtlA9dnqEIKq4UkwyeczMIaFEXHRDXiZwC0arxSk4CQBAXnwkR
WpArADFduxzKXRYvjSa5k+M8b89mm7wbfr8WsbpDwvUs55/8rzuVGzXXt9mrfOCm6h40igwh9dE0
r+FGBKcu9T7IZcAOTT46+eazob5K0SLHVp6aHJgPoliY+qGRyl7iT+f/2pn0Su66o/8m8qfYDM4A
jVeqVh1N3gYN/H1iJNuZuB05CC/a0iggObkRtb+GVkvVFXvo3XK/dag/DJ64nabyQdCC08xvAz0f
6BV6xm34Ll+vHOiqch8EfG2RjSu5dwQlmhYyxp+jqYJASRvTQ9I0LGz/SYZbMvCY1xJ7cGSpSytw
74Iog1JTXeF6dW1QsZE8dU/PNqpTrkuEJepuwKKDAY1UcE+kB/EEyr33DmMLa74u08/GzxAsDoBe
E1JKcQbJjpeXQz/T8e+nxgGKw62RzJ1nhSk5iiKwFnS77uSLxklmkYTtSR6l84ms99VHgP/HpCc3
cq7KOet29X3fAWqKxkvmkUYpE3MKDwrfvv2WSEq5VUyBzj24vDbRIXoO9xp0x/mYnmeumAAUTxpg
ADZM+K5Xpe+/kyPrdOpH/cWIjSeqYdQ0Tb5p8vbWVKxl1CWvFdUcNHFwxObzeT7MDZOn6LIbEBXY
Mny/c5C+396BqX6WnvnYOKiZFIBwcYyVYbrcVgJkWGlfmrHxNtRXczAmB6akREWj0P3IyvZJUyvI
qRz2omvhJ7LlOHoBgXk4ymNynv7yIHVdDlK05tK9QLl73szkC52juflMKYr2uYi3XoIAV76XV68a
70OGQ731FDoCNSYO/qxEaLddB+Nwl7hoQbl7AJjb/jbUvI18zPn9qma5RnNOktc+5iyyLli0fQA4
PabMICeg3LYVBBLgG7Kl6mZ5PXq0GZz0E8be56xBi2LNLtTrzRxgzUvfBoLJpIn0kaO5v3wLlMr6
Sh3U0zxqclpgJXDJ9WTl+iHg7BRIBCLT7A3yiSDcPqkwE+Ti/XZPcgPhXghEqOZkp3KsDvYgMekM
4SzR6/jRe9puVGJuGaVnJtOzjuoF+NMC+hyptAp3MZ/GhwByEoXAMlgGNqaF8z8P4X0ee+EiMP0n
KCNvhhOiZQTcCBGpm8gBMhAHwGy8RGwU00BKLHd2pRBoi+odFV5f24WAMFetNsDml3FujOAmxIY9
POBmRZNk7VeTQEDMUWg+VHfzpw2qoMxkEFoe6Bm9j+4zss9t7GNIkyM31QAdsFKnX5VguzVk6ont
ndcaIPJCG71D7ITPlVMf9VbJrnXtLs/pTFE44TZbBzthiEc4Au+TRkUZG2HsVtoNIBis7TyqpC11
nQWxJ2QdYN3r1Hun/foK3uaNQVGXBLxG+BW4v6AHhj8GnVk05zngMo+DzS7auwAXFarmb5mX18uM
qP+q0+Gc97U+rmGg53sjXiFDPn216Os3UbtBtLO/zXvMB9wwXUVhcUoqePF1QSpHQJdn8gCwlUPT
xU95OujLFHFny7Reqsy19jzldeXn7WpK8goMRHNoM/29LaZTL6yz39O08JxjrlNB1mL9MXDtYy4r
0kaMaoVXUZUbHt0QLFilEnxjFAhaPLpkU71zC3AQuutvp6RAeEasUs/e+C3duygETWHT8RGudqS2
3GzLEohoEkHsBimVrFtvUw2EeDqKo2YEc64gPwiYdNDXr9opwG/MPAD8c6gejxMSzLS1KKlfgZ89
s3O9IBjvsJVruz5oqMG5WbmdTGFdFdTmyg76PCgsWDbhQ0R1HI/Au1bXwGw0/ks5ZCh+wxwu9K+Z
2uIzGJZQFYsBowlFp9yGfhL90dvCdpB0Dcvrzu1uh3Q82OoEbbiTJ3ae7HX0VCCURaiZKg3admkN
57tPVI5DHbQMKinmvalop7JGct1wEVaLrpH1e/XwFl44UFNjlD9M3VjqkD23elog70thLuw6VAyU
9EoRUYR8gnEXYISgxxxKqkNbJA2/INL9iKcGtC9I4EC/P1G5QXK8osOYRS56Bsj0gZPxl2qdvam0
OpaOCiTZh5RL+2CdBcCcfebMKqi6kE3EeC6Fc4ZT/Fqob5Hm3voOboaGMb7pE6yu3LjQSN8apVpT
+B3zhaCjVHiDt3DV7piNSMEDwvHCYtFIjYbOLLBSzWzI70JbJ1KCTR/rnR3VVNrQoUfpEEFNxcXT
Qfh7MMPQLiFfCwVAtYde8lVksbLCJrwxSWyOwD7vUHN4jnGJWXWAy+3e/5IlJgT/dBemSbGSHcNF
u40N4SxqlEz6rn4gEnqNDJIgII/5VR4/Gg6AwTLT9GUphfSSyj0YhgIxIqfpYHfFMx3pF60fpmVa
61/qAHdUGHrwz9svU+pE28KPNnELEjdVvPcoBxKPDlgIuC66KnP1xUvpTDj1i6cU+DyUKLYD8Fmo
BeQx4LHom9UhTSdsRHr/ofY8PL83heJ+mggtX2n5iACrcReJ4FMp9GoXtPUZGDbnXwMPrKFButBa
MMNaMC6raUjXQQT61RynhEGtdo7WNHs/bpSF1abjMowB+A099TR0NIRJiGb7sOHzztvrSqDslcn0
9oERXEx4rNfjCH4VcYLs4GmFdlM52b2se8RwWTrtoO7NJqVMX+06wPwQRns0RFoQaY1HPcZ4zwX9
rYgZ0MeIumT18Gi4hNz240jTZazgBQNbCP4fgCubz1yCPuqfgSr/X+JWdAstmD/Drdy9Vf/5v35E
q3z/i+9oFdP+HXtgTXdNnfQdNVE8aL+jVSzxO31703H4pavDfgWRkuVUOf/+m/47mbtKZdawHUs3
QHv8E6zi/i5MFeiBatuWxDepxr8DVvkZvwRIynVsHHhBzKiYzRimtBz+AawyVbDZ6AUTVyv3Wm7c
i+TYj93CctV1b32q47AsstMP7+c7XuZHfMzPrrvzJXkoUzUMOtWq7v5yyXyAv4rHBJyXEm6rklFZ
8/RN31onyLvmyuq8G1TS/8Is+ueLIhYHEsVSwXGC8eG16r84VPfI7JTY3UM/t7vexDdTdJVxRpNh
6HY6AH7nKc8qHYW9KbCt+LFiFyje/vy55XP9ABXjFkzADJqBQbZugBmTt/jDq86LqhJBXUi5sLF+
SO2W/LclcyO8wNz3L3Bpv1ibf7+YKXRddx3N1X7BpXm9VpAIZnRFcyxzi8lo8Kxzxr+wif4Fc/T9
KkK3hO4gHu788kiZQQiCECDGCB04Ta/oq304VpihhmpDP7cD9gO9wfiLCfQvn80SAowTOaMp5F39
8CLdvgqC3ArR4PJRl/Co7dxESRA9/Plw/bwy5IxhuJgphoE/tanZv1yFSsDkG5pCLE43q4I3cJVG
/bEW7hYXzW2Bstiia0coZ4o4//mV/zhRLFVljWO+rSMA6v6C5GrMLME0kSubuvJFFPFn1em3Xcdp
/ufX+eN75DpwZCQgju3J/mX0nLYY3A5H+qu2hpVfoT2VRMQk//5FNF1VVYIueGESkvfjYNFzLzSV
tixVPNBULmn3lk5JcPvnV/njROQxbNXSbbnTAtr6+SqNUmkeysEVVHVsTdjBJO4G3YS6eIz6nAJS
FZvfDrKfAJg/bmPyK39ezlySBU1motq8vl/mR9egXIEMJYFdTikoS5WBvhFGznlaoT1SBzd//oT/
6nKmKng+PGU4F34ZLLwvsfeyoBwVbky7oATsJMuspvo1SxAXWZnlZN/925fUVNVQORZU7RvQ8seh
C4VmolnH0IUhlnJ6dwTkt27QEr+SwfWfX+tfzHkN5CU7NK9UdTU5V39Y034T6Cw30PSu6euHoAQ1
iLZNuAnaov73B862LF2z2D2E9ocjz6yIJv8Pd2e2XDeSZdlfyR9AGmZ3vF7gjhxESiIl8gUmURLm
GQ448PW1wKi21tSSxWtbWkZVRoQIYvDpnL3X7juPmCgTPo0gR81EdkirNXTHum4xZMHD+PPd/ebl
oTx1/MAUHuNM/DQb28NomXLcTBVmc1+sHUKyEf8bQyYPsy6boj9f7tepy+NywrJ99hbbUvvTwxSI
VGaYefj8RH40uwXGjR+b60ksUM78EnlbAqzuqKsyiBo9eU9/vv5vb9cGaM6oeJ1bfrz+snreaARo
rT0H1LerOEOVgfXQEZsEzyL+y93+Zuz7bJOky0bGt72f9xPEHyaLbH1eZd/WHurHNr5fbNV/crs+
wa/UEdEqKDR4//o78i02h/D6WP0YCz9NAJbGmpahQ+I4ZGA4WIsRJIKZQTYcjfceCeSnPz/VX4eI
z9cqBTpO23X4kn58qmtjmUs8FZBGvapbL0lhNfY+7k3OnlnvB85fLvfrSwxcNitABgL2rQHbzB9G
ZAWNDJ43aWpua6Dup1oxNVg5Byf9Wsnq/Z/v7bcXY5dlshNGti9++mIBj1FCyRYsgsK/AvGCVb3C
ihgbBVCRgPzhP1/u10fJKsHdMf59Flj3p9kmNnNE3JLxaKRdl++1q9fPdmmAeiypR5Z/Gf2/uxqP
UPAwmeBc56cXF/SZlQcZJhHOrvLZI0La3QqiFMqm2EMY/ud7+82j9Bw22FbgOSYv8Kf3Jp2igvFn
Ql0h1ZaymLoqRfsQ9wZkENP/y8V+c2seOxUPm+Amnfd/uZjuFAwkQjCM4c5S3hpOHESjYGiy47+/
Ld6YaTGf0aHbVP/fLxAOmU5F4eiWirwXHJvGf1jmEgl0jmnSaJy/rLa/zin0vjB2EAnHd2D/PLaV
GmqXuaulRSYJoaEJFqTugP7EeGzX4DK6y18OB795a0JIdn0WC9O2Bv54ez3CgjFrSEAdEmC7KOmi
YdqwU3b9vlkr+y9T5vZ9/7h3YRfBbGJ6Acci/vLj1awgqS0LN/TO9ja5t5QFpVVp2PC4/vzWtl3J
DxcK+OB5kKwFHqdMZ1upvlvWEb32Nk4C8Gz5gBrVFG90Mnwkb/KDMxiHrGquCzlf/nzNX26Oa3qs
7pCSfId950/zclAUsTUq3l1Z9E95KxAY/uvdCpfAXMTZm6+fufGn+cOaJNb5EowNWg/vbT6DZ6ox
HV2ZeS3+8t3/7m4kThbmq8B1SGP78QnWPkTfdWn47jnAfhvy7JBJtMb/dhxzDyaOGUtwFfbPP82/
E1ZOPJ3IqPs+DkBG1vbZXk07rEvAPX9+Pb8MLS5FqYGKg8sF4Sv8eEMB8CnbIZtrZ85j8Y24HDTW
ulsi2JMaCAByWHy40vnLh/jbqzIj+jzDgPf204dYzUEP8CRhfDX+szCr9yQYhdpyKcvWB5EHf7nJ
37w11+YWBcdvdgg/LzBNbogRLQL1QyB3YW2g0aNT7//lKr+OLsshSsJibZG4jeT2z78bXWRNZ3IR
RP6tIwZks2rI7SXveGf6yTsncb9UZFmifkiiP7/B7Vn9OKgtx+fAz4HOY7r6ecNlWFbf4RElabCJ
410lFOVRPx0B1lL2PJidWUNMcPzlbHRkoHVBkD3/+Rf4ZdXhfMCqzeh+3aD4Pw2/ZAATbndY570R
ZYbMsuIqRap+07uy+Mvw+80jxtDlcg53BJ+Ps83b3z3iJeEVxz5oTJUPA2AX9P40ztHAUKwddhMU
DRrC7fRANmbg/mVQuq+nnu+fdMDsIh2OX5yMeM2vnq/vrr56fU+uhgliem4lvuYaDQhBVfQaXfft
WuqxfDcgaIcn6jhpTBqlk5o0nAoBaSx0aI9SnvfTysxCrZc5f194Km/3xN3ENpurcWk4Q9YVBDQY
Zn4mV5tcmrWSp6GQMj1bRVNCJc8csclBmQkTGiVlC+eFANcqB304LsNk4FXv3A3bm+cmKJiFQL2b
VtNORjCVlHOP33adN32CIeR1XhqWfpMK/u+nxZtxOulUFN6F6mmjjwstDmQ7Lairl7gYFv2YYQIn
Eblts/ZDRyIeeoYSKCOkP69R+dPUV/6X1mnX0ngE3zoG116drVKFuU2Y5EnkWFbf6rLVW/oBfmZ5
PbV+LUzE0XSe6Fa041bkZzI33qa5G5jRJAyjvfRJ4hkHQsg8Ym/HxqH7i68BFTZQoQc7V3ERdkSP
NqEfaxrf5oxpLBQ9hLqD0AocnFYqbk/B0Kkv45ybDqi/GtYdeKAgQdU5Dk+ej4fpulJ4wA8UNCB2
+ANAR/D3TEdRNRLMe6hI+Saml86qc61I8cqjoO4Hgo+kN5Kr6BqOvUe/UMMQruLUegpWKQknL2Ts
wuqt8Jn4PS6Dve8AEAs5nmYzO0KX3KEpX53uYNlqMqJCkXV3mqX2xCEt5ULe02RrB31TZg2YioJ0
PvTroN63ji6tU1uS1BzGSVCqyI+T9kPqAGeLuB04RlMhuDXhzoqWFryDSz2opDuUhcGm18OK8WBr
Med7KE8BexypHPekWM/8izEGNJobdGZfyI9te0xDbJrJeNHuQWFMNk/+7IFCET1BH8QUsoNGupc0
t+0iNwIxPRf+OCKbAgvgZC5XVoJfLfL8YFzgS8aFDEEOVg95nHBiEk465mHakfe7B7UL2EaganvB
0L7YByIYjYeJ11yE7bDCNi3F0stjLHAU3qZ4eOI3iXL94qOg46VfKOO5L0ONqNMs/N4Ktegy8i3W
xCwPczctpOR5RpffUo3KvEMhc8ilGQ3HeS9Qz7U7bTbDLTk7+rM7OKg/iQf0NQD6OmvPMe186GgT
lLbQh2JbhCuxoRixzE69N7NGfU0bfwyidVrkQ+tre4lspy0fK35csHOdBJx3kpDGeKRDV/D/N61H
xkBTE25Ze+ODqRMJn5KFEzBSo/qvo9QzUXZiqs2bfKIwfQR326432B8sgKEN3dZruXXrDi3dfevo
FTShjkg7uM3ChmxymZccHViL8ymJikr23R5KEMqUUaaBPoI6SIBM079f9iieaXZ6sq0fOllCa7a7
IfugRwcOtqMUkFfOhWTAmrjg0g75dYHdkz4gcqWrZYnZ4SLGJ0DumhRhp8BBVhTZu6RXnjrTfKON
UYGSfdQWgglMSKnyb+gPpO4Zg4zbVMC3KSi4Uecsyjtl7to3VzWM5P7WqJaRJmDeGArL19T3BkAF
CEEGLD97nALg6HAoU7L7eIbxLSphvYY6b/vSDVkbU4BEy2hN2BhcXafCOaBA8Mz7qnR7995u1WLC
3QpWDtZnklK6ddo1Hs3rtzbYZRQNXWUUUZpLdBNsq7HxUDlasXUi22kOsxNvdBbLhWahixXHFT3Y
mehe4c886tJKJkCuVtqRHIi+Z9yLzs/tQy+JMDt2YvaN0xIzRT6wC+y6q5XoSzy2jreoU54udY//
35TYXou6g4vN+Tt+oUjc1gdtZEO91yzv3kNQ2zlSKL9d7bHb5X4qq09ludoFnczORorbUHUVLhoE
FI5b1G/RLeecGPIG1CgkzRsrb1d58UuzK8+NOazg9l+jCb12GMICXUc4BV5Sh3iJg4dy1c5XgLdu
O5N8Vc/pifzxWkJhAdVc8aRSzwS4azhThleJWfWqdiaR3M6g4tg4Q3fuFh0SOKKLe6PxgZ5mrZrJ
q6pIPrPuXHcyFrFD+kWw05LZTD2w+hfya5s5t6/mgYkUwANpbc0doJcxy8Oc7MPqjLtV91eAvFff
I3KbOhrtpXnICVRfJb3km3nt6uF58AxHHat1xlJe+Mgqola0/vjGrezSetMpdoo4OByREnyEEfqN
5cSqhrda8+67XWUNPI0xo7J+hs9bGGhY2zI/JN1gTB8Vs8OCabtjhU6b1Yyhp9fEk/qjFRjXhZdn
wdce8Ud+Y5sEk2K5FeuZGrmHYg06DSDoOROEloQNcYP9rS2TCVyumCcYCqExlYH7yXQorp9zXwBT
hDFce+sDtLcxC60s7ftPSyXL9UaOZdUhAp2gZedslzR9ERCozWUgXJh90xb9LiFlJP1wH+vBn7ix
OI4rHICTz1DMimZe3vmO6Kv7scvh7/ARYHO2BYdH1q++abujm9djd3CB8ND69/uizD64A6eJ69oZ
p+5JseMIiGMv03LWJ1I/nLHa+vPshmnEJwN9EOYIVGR8E0WrJoq/GFaYeEDqxaYiSKkFYONMWBp9
jnPFStaRnhM3p3wIixK5kzvV8fotlwP28Z2NZkk9FMofkheSaBIMlANhHwgIYtOfnhZDCOPQppa3
EgThgHR5kqJqrmJEcu65YCpbUHagfVxXA5+QThb2FK/b5P9vGRFUUTdax/+bEfE2a/5zBOz+5et/
vjT/uaVX/vWHzvs/f/7/cCLs/zpULenjUcphet2ak//beXfkfyl+eEKKgD4f0eKccP638244/8X7
RrNYQlKjLcZn/X9b7/5/t35PEIit6UPX0/43nffXM/V3m3s60ZaJRMhyHYfNvSN/Oghj6JMzduJv
eKp3trN+1tPLGiQfWiu5r1rzBU7TJU2ra/Jf9989tLt/LvF95+rnYwVXpuhJx3+TI9D6/7lbBsqt
nygFPIPsxEDf6R7icLmcVaz6MKVwj9G/LY+llxMLJtAGqApTHv2uq058g9zdRaZZnv7yOwXWVnT6
/nlQ+UXowLmS/3CW/bmo0rsdhFUTESjsjZNbEBDcjoIwvAQxUl+wmVb1FRvFeAdtbI6cnr9Y6afB
ya4qWsKYaGc7apPWh/Y3h8miFnAO+C699b7YxJI1NpyowJK/c4RzZ8/JClUKDTrin2uReTqqDRSE
Glo3nKB3xPX0kNlwfnD4Qbrap8+ZjZ5wcJfTslbkkg/2ofAm4BJ66SNt+O8QRmsAj/McST94syQl
0kaUW5yvgPm7/syPc248IqqiyvX7EBXAfWAykcxVXIXLnDj49MtIOiQ7xJ1zlG2Shq49dDDOxH5u
kWIQ5zFGqfcAIq0OjR7vXFAjcKd/1ZNzW5pfWgm632E3XLl2cdiOrDsx5Pd8exwNO3J9Sk1i0Pbk
VGc9txoTRtXeDRhYURmDlLOmUw9HgwcwRDitkBJji8eJ0F6zlcYNY+YfiEGoos769I9bwWpxtxKU
ZdgkOYH8JJQCpWNAf6td2qh09qohUd3O2vdeiW1ncja1X9K+t1v+ncAurJC+JUqpuNmxnfxoJgv3
1E6f+8F8MV22U269UnXlN6E+uoYNO75GFLDv5gloZZod0Qg2nK14M66p3ic2gImAJCorGUhSn9Vn
vYqXyrL4x+RPqHQFv08abGmgNC3r/glOiBGNNRiloQa+7K46Ku34DibK29QNLmi7CFTCXVA1wDBY
3NiArGSFL14duQPM4q0MeXByTExsFW32OyB7G3aa2GNiAtRrPp1GVfwDkZ7nIUARKxeYMOoQu/Yl
7aHb14ps63E8NjkxCB1k/2HloyxTg5wro45MVio8Y8Mbj2BkWKDFXVkDq81W83PTx2Tb13yFm1rT
rvbK4OMHcCvLOI+wdtd8dgQ+rAFBPwA695iAGLnwp0R3tGOnOJR42NmNV4ju3COwcg33Pw7lig95
Gb8WDA/YgQY5wFgKmMlgwXI+TTkbhJkmkCIxIGg5KpxmUIpG8pKafccLE33or004EX4cuoYWkRV/
VYVPrrAH+QKZ5J4dfDQOvN2xge5hdw7eeSsJc7KOojgj50dTmgCjGFzXEM0PLKocp+qzMUC/bwpQ
vxVxwyImXUIt4y7pAnFWoTOZIpxdT4V++ZVNHvCATSNvNAGrsKLYJ3CjLqt/3aRyDefW+iaD4k5l
S3qO9T6ryGOBV0rPsvFuTQFObU550+yw3wQNsXaohj/bYNXtxOhCJ+3Scyn48ZROENnXsxENSfo+
z4dPKckDFfuxgygnpPeC8sBclGidF/mpsNvHRfMZyFdggZtV6GN7zuQpaQVF8HHoy8fXv7Eu9DaM
Vh4zQhiOfmc/Z/FWRU8XEcWwhsNk5lP1pHFttmTDvM5msw8vWcHSdFETRjILdoMHCHA0sHQz9U1E
sxTYgcJSk7lAVPU1W9m39PeJYkk/+2XxpZ5nEkZtbMVmS2iHdJk+VqFPhQ1HbZsS7BzLkZO+yHy0
+ZIwh6c3tsXFyOFIieJZj1XqwDZzCJkxua0RCadf5PBXyyoh8dxAc1q+yLm6zmcma5hvaCkpMzK4
ecK4mkdYhRwEiVAuZzB5mFiSHu9dMN8uqYcARwx2lHAGVhn3YY4l7nSgNinBEssI+chv+V3WXu6I
ZrJCNuwewXg5CTOM4pJgMSKjzLcFIs0oD7SOmuYMJ4WADAv6f9pYUVWkfdg4z4Gt+KcsKPir2AMS
iRUWMxYUgVDeiqmYNBNYBQ/+TxsTaTYWHo9mzEkXK79WMQBheywOeamaPccnBgFcpbbo+Nv1kt1O
8yEJXE4X8ZAcfGU+g71rQXQDZki8bt55nbgxoOrAOKKaWic4CFdPEoTED1CCrSmksfVkZeJN6uf6
OpYaS+dYqzy0rfmhIBASC4eT7ufsrg6IU+wnuc8RtZ38lLkUA4JzBqYZO5rRg91W+6s8fmbrykuT
iS2v7AmqEEprZoVMBccFH+7GMxmY5ws7nG2k8DbiDI8EVEjcKJfhVBg1M79eqvdZmT35y8jLIWmH
A2inTsrx31dOsuzdPkmR4Tdk0HnEJi0B0RTg6MmLyRxmWauVEcdkie72urhU9ewfXQ97ACF1ZeiQ
PBwVSepclcF93mh1yLKqOzZW8V4QJR7luYU9te/u8Ds2/ergaE/2KKzKgzO1SHG76dAX4IPbBHQ7
K+TbOHfOFEuWM9fxwjwpv2RTLu/dkXNzpfqzCdcHweBx5g1jBUeMy0Rs84bab6rPt5V9bMh4aZpw
8bybVF2NSeDvlU1oo15rY0/5kJizVONVSiuEYvm2xPMDykITVyAf+4oHvCqCAWgH72iayqifD3QL
yMAJuOtBS703Z3IHB0hCXsWD9qoxp1pLbWUY6qfUsw6zniDEw+4s2glaLv7Io61IScOpsW9pAFw2
G45lDR/L2BwvzRTNvSxuVgoIYe8m3oH48uFCqZiVne50Y+Iky1yOce3kXnPadWgMakTEK+L2geCa
NvO/gJaJCFt17nRQfuj7NRpUYb7PcvcuJ9kiKAvxMhQChwGBtbHfnysjeywwR95VBUAMyF+f3dKH
gVHMt61hneyVYJ/WKdvDCHMrBvTlzfJi9nsgXjdeM3nXbe0+uWVSn/O4bi8kmtzNErAistU6osb6
kCijuZRrVe1HM6miSrvBlcms/d6C1NusXso+QQ63TMDdhCQ8b+stBIvmo11Q52IlAQEfi2iqNPzl
BT1U6AkHC0QFdB18elfe5qIPjuuQS1yYY35nKq8EtVESvxmnMILSueONjl9qlOw3Ol/ZLmf6ZPdU
qgbTOBnI+3FietB1F+MUGKl1SVsXE9BUH0WZOtecuHezHbxXA0+e8f3Jr4e3Mp0OrdS0TBU/J5ux
wAwYJjGjf8ycE6Xrm86WjyrD5FqCXCxsALOowAu+LJbmEDH6ZZ4JkY5NL6zmAcejG7B1Ctav2MOP
Rr180plP6CrTF/J5wmLJ4g6Xfn4xZvG45OV13hrvJ92fZ7IidwZLj7DVTU0mtJItmSkGxf3YxYzl
zi+O579tid8Zp8+F1WP8z5/pLSdhyxYYOmX96Cdxswe+BXTGCLtyvp8KLGE+J36WCVqMbhmuloAr
X486LL31BUYvKtkM1RKsI+K/GvOKGJ13xHql5XNjyrcr1B4rrg4+ZgwqoydQPqcU6Pjo8d/cvh5c
oqgy+S51KcR2ZY/bti0xKK23bSfe1V4FxjWlzB1UZ4qSn5YRoL5oTOOMlL4GB4IDkg1sEvIG7ux6
sI5WVz76uCnfvVYgW6oWZ5upDeLKdWMtRiSMYUGIP7uX0YGsZFV0jGLC03ZSa3DAK4w03X2zhNqb
jWHvB5t7p7bfHuoxP/L564O5Od6xOvlHsw6uhV271ylvlu+SvFe7vVAwe7GN+Xaee36viR4MR6Gr
dc3J/xpv8kchRibwhYnKnMQ7M81D6jZXRF4cWHOxbMsAuWwOzMY6W0ZzXtXDmOlbs8uuZ7vRINwy
1t88jc+2Tk81eYkHL8EAlFXA9+u8o8GQrvQZEXUFuHUQDgDUlcnNsLghQN17u8Z0bvFJBRtXpbNS
4iGCfeYrEsRYzAGKz6fcwIbobQxayjJCv/AAxIYko0AYz+8a5e/un0SuYePy6tw+eLS69bYTa2g0
1T5N5SNhf/zJJb23fQPSXn5B5oLvtMvvB5mTHMphSi3zwR3LewFPK44fWo+DNM9AcQIM7YR9ZzZ6
YdoGL5W7BQbphTckDngWUUpv1pJuEe8c6X6Y6089MSujYpTFmcDTlARki7pv/FrtydJ2wY7j/HOs
9qio7VMM4wyRBCPTt/IfG1WchpHPrpkhmRXNlVLNQ4W8qKW4hbOGqT5dwSsjKiOONPbcCEGSuLXq
9UHQQNsBRPDeJZMgDxOizEDC29PgETaHZujtTMOHmYiskR44VUbq177ulbpqHCDsyRY0RSfGDzmo
yhs3SLqdWbPxIyBtj3G1ZYLNlmNqiCe1SlYoSM975vzbtqB7yHocH7qYXM4p8Y2jwYUY6FdEhgeP
hnBPHpuEM50dRCPlI8CUkv2mfGPMBDVk3Okxr4E3UkO8zpzUPuASJFCK2G6jkT6UvOTS6n6McmMh
PBK3dsWMGBogBmCDB1PUyuRtM9jH1G6963hdoynt9F1NbXTJqJfXkMfUml84jIBKbnNCeqHg0poj
QbCxH234emRzJI/SCJoT64L00+wwauOCIMqMZh08e5PAAGQzexdeMB46KGqEc+/9VgPD6T8P89Qc
S5G8yZGnHIF97OmctbwYTIdu4JwXgPq7OiEdZnBNTICuZCtJJ7GwEptCBOdAH1IziA8yUvnxGefy
feMArE7tga1fg/EmGwkVpbCOp2rr99mQpbt0+tjGtA1XMNI7ksGf9VWe2NON73EEak1U4IC3g4My
SKgkLrfjMLOuMI3eVTVBjFU5ep/WzN2D3/Yme6VAcjY1YE6/9M49VPk7lgHrXDr4kXTcqihYDHPv
DkF+729/mTHb7bsOB5dO4y+mXY6Xrnb7+9Eb1MGtjHvfJ+Zn+ztBTgnGzTMfnkeAa7wh+NWy8uFe
m+3FXqE4JsXwic58tAR4YktfVrT3sI8QFRc2HbGLheVcGvI1or0a2P1b6wAMLWjfr3XyYSJceZ06
tumu8VAhrPHn6qvHV85wb0E4EkBL5GXk+IYZjTlhVH1FzkfeQ5ymLQ7kfsMI9Xk4M1s66Aex3qlL
gMkwouwOW5xTaIrzl9Qo79gvhMJqztpRxQPxITWE6EYhPAiYlOCV60zPIQBTTsN1e2VOXKCs+bc5
6tWEMNqHAD4z4AWiQfCd0hUjAYZq+eT2drQo5972cPtx+N3Xc0USc4oXlz5t5HX8jLYhDd4gnJSS
9YN3YawP7Lu4lMfjxalb7JfNAPr6tyZM3Qv5Eqkm/HqWJUe41H7jZKwvvsv/amJd0tUwz2PfnklB
EphaTKjXENFHQCphlmt+XNY/uWTFOTGZqzVxcNZG7SygQiTDmuyTnuLV6CVnV9lJaD1qjxHK4e8r
nThgXKqcOO/RtYmpdvmKHIkGr+rYOU9W55FtXlShArFFW5BbaKad4PALkG85tcRR08FMrCgfyDel
sbWryF1tYqpfTPYbeK95Y4sKtGJPDKuROjcmXMaowU9aZOQCxsM9tfN7v/JXiFq8XiTx5s7u5nOQ
8PrIadhbVPhDJ3f4idbwJpjKZVd6T4bVVpHQ8201CG8HBlXjOWRoxYH31JncQblCgobMBrKIaie9
+ojm1xdyE+9es5pipyaImdEZ9N5z3voPyMkI/qTZssMicZOb+dMQ8xDSio+LuJD7OQZHzkHADeOc
lCV+Hvmlp2ketuRu9iFmb8c0C6AGxreLINyv0qVmgO5wXXHtOPPCifLcBMybAUM28dDQDqp5wT76
DCTcze1s6p4TroDt21bnCdi6SMjbmntuTtOB2OXCARxmc2Zs5luXXIKoZVqLamJ7Zp3fdaP5tl6o
ZeI168J8e++SE66T2Bel7SxUA0gcp8Q+4Vje3rJuFgV8lXcWNznq2Ly6IlNoE8nb4z7QnwoSmf4Z
QJ6XXMx1LsJlJSFxqijDGS0Alpx7d4FcztLlEGTskZJRxrRm2ny9iDI9KCIRzS9rkb2lt0x3nnO7
kcV3UzNSLcGswa5WPkiTQ3q/IGVZCHjGDbfndFuHBQW8xXdZyvT0WDT2u3ZBN6mxN+OvBM45cY/L
YHxoA7Ldg2UbldtvZ3gmQJh3c0FWttfnPgExAZQpwFFFQSsXiQG7KZ4RqZvf8iTedj5ZlIyScq3P
SYxHnUgeUy1iqrIW4x0pTRQbFyq+4VpOHJdrCmiERNI3Jjoj1WMfpabapcsWPsThcueTvNCsPPgh
4+1asFKTJDmOBcDXvqCygUCNVD6XGJMWVTDyxodyITzKD7rbCbE/mwlOJ/hmp60W3MhRRTY11u6K
Jhm1ooJqzFahnpLgriuoWzSqxO3bSuIDiph6m6Ll78vPeWm9zRIOnRXB22FmjOPOreJzPEEAin0q
JegG0BIxV42DGxLdeGcY6blOpvuYKJqT7im71WogkHebE1M2eTRKwjTjXLgyg04pWcYJ1cHG0EBf
0zhytzE4JkROKLeFg3EsVreC4DSS4VqUV2NhHFstPsTrlOw5/+jNSU11ryL80WHFZoSeqrX0IzPB
JVfOhY+saDlNWcY4rfj5TdUgHkSrQdahyOoTrWesHEAwyLZsowBZEEsGX5KgH19LUhpZlu4A8YPx
9w0O+pXDzph6FxVtzvb2Mz14/sXauuIGqOV3UxEZ0xCaRnaale9SEjNenAFGscrPJYkRr/X01+aA
6HkAK3ngSqNxGLazZQHcOZhWI9IjxnRfdu9dk+Wtzd17C+sJxwyczYXZ3sbjQHuCCudRKaCecUol
aKatnbKpjkorINAn1fevle614rQlaUTMqZfsqTlm0WTdeUQ8GP6kQ/wOTLsgWMOBGW71RhJCTOMy
LHwcZM9mUTx8xrW3q735Kcg5GwQ5RVOjpmRGdc2FlzNuA6/o26dGxDdpos95T6WuZy+I3/w4l0TC
yuSLgxgED3/Fyt43GBG4qgCSE0h5S7/h22uXZkQVBir4U2E6t0FKhRzNBh+6LWtOtsZ9S4xlOAlq
JhmBvMSmPI1p9XlFQ0QuGT8vTfdLcqMo2EStRYkQld5zoIBNInTpI7/JANNqRR//a60YVxnQOYoy
RdSnE9Q5LcM+EU5oaofFmvjqISCFZOWYENnmmzEWnEV0GzUrlGp/na9yrB47rRhcmWanPK7gapvO
R4s1nhqbWEMa3hbVD/+DkZEGOkr7y2IbfOQ1CUKxQWoWOKFQyd7hsA941mIf4gf6rBU9oe3fFtts
Mgf2CmrEvG1KWC0WqQiGReXaMlxNQhc8224lr71gyaPoc/B0/DTAMR8GHkdVc6zs/PmeNtepBSbA
RGYwRonDnDqTDFIUMyjOfAqNfOV67v8pE/cWLni1REhgmPCKNXTzqo1qOUw7F7W5N9MPSntjLxyD
70BOfD3UK/wYpvbW+1im6aPvr1/JX6K3ZpjpcVHcmUGUudHne4xoyKl48WVHVnrNytnolT5Hr6Mq
YCpKvZ4aJB8UEZc57pzg+vVVuopnaZbmLVAJipTAcalcUiMj1o1YHSPgbefa01HqGC1DjhDS4I3R
0OBwAyrfLgVUf/sDsgK61WbXiWDmkvMSRMWjQqUC0JqWO2vc1uzCBlSl/XOvzSebHSfzHZdOeubD
tTzPJbVLrw9apsjL66+Gy462n718ctLli7WNhYRNLcOzG7ovyp0+bywo2eVUhatgP9pDWEn0ha5p
3ngjHTp8CdWOquXjK94yKcVLg7Oa2HDwfLzF1w2MDX9g1znBYyc38WVefc4UNyeq/iN6wRRgKovX
MvSP/TZsxdaI1PtKZQ+DidTXRxAVmS6r2giMuSd6opyN59eNLe1ZMxrODlul6HXNbzxqDtZNtW22
CLWxo2IbXnnH5seVmg1tul9jaYWN7VwqPZmcMvglCQ/7TKzUF7MGnYPUcedM/FG3H7biMoGG1L8i
ZZHdlnBeX0lX/+dXmtlg9RYfoNJT+NqPAiB/7VXJdeqKW49cv2iDddWIV0gmGj4UKkHL5y1fIGGZ
cIqKK3O4caq7tujp2CjWJmsZroSkUtK7nK9y6wzwfqPWVyccuMSQBs6zqY5rNq1736M4aVtfE1HQ
kli2U/n8bFUs9Yk5vrMFwtiVh0A91d/qa44BJsLOxKUOaMfOvcH/ikmB2zZK2TDMYS26/bhIgP8F
LTmkVw1StAR6zOBRsgqy7uR6jKYyntNoLJFhD9NqXRSxf7iXxlCblGpLLzYJfHjI1xykdJyzIoxk
cJqttx9cVtqOCmgkkDCjZYzftXxVES50YFRBT46ebQxR4eu3tA5ftM8sgl7lHe66b5Qqjma1gBdO
1i3KT4ZZQmNtMr52C07XWM43VlbWUQ3ShK7hTs/TacxRTLfgPkPV0T/Oi4AEcT3c2WpTaiXAfRSY
6HJW5E/3i4p0LO5kRtuHT4Q+rVwur20td5qMfcOJjPbRCX8AtTTCumlL92/HgdlIGut14yJJVYN/
1LJMiJxnFzNSYMSQ51AIY6gVBkfRlflk1DmlwPETQTEDbR3CI5cJ9WyvTp1ipUgcjpFjHx+DrrUO
JGY+UiFTUVde5jHfQp6RmudKpeFMx48ch+JMiN8geKacZ2KGmnGcXZs1Nf0f7s5ju5Vs2a6/oqF+
vpHedEECdCDobScHQZDpvc+v14zNa56u1FFXjapinQMCicxtYkesWJOrq1B+GWWtcRRDP2QvV7Dr
qrO0jZutm+BTXiIgpkLI8py5/SmfManNGhzGB7S9i92DZcqeuxhxccIU3Uz9eKXNUoLFx4Y+oXzb
DAMcmKhlvy2qy5ggjtTK8N1VlHA5lY0XM3mwyh7O8Y89a4MR843rOk29bQRWeRun7U7LgdbaUhus
sIu/xNQwQ7+woYOaNL7zFeXVc9v4eAiVT6NrWlttwju9dUnz1trWyCFHNAbePJtCc8l5EDmLIAIU
l0UMU1kLqYFkJEy3vnM63hBXliQoTVYCT6NUhmUNS4zBxPuf/9bo/F/kJqYIWf43YQdeRXQu0w5B
PxXNF/8h1x+pATeTF33gLUVdgq77u1UD++Z3ya4z3PwCGGe6nQhELyw/XkBm6u62SLGl7wvb3zlV
EN/0U3BvNFF/bceHlujiPAwT98Xtw98kn//RaPn/rW7Koo3G/G/P5P9g69wm5Vf3Py5+2q+k+++C
qX/84j8FUziLYDvieI5r0tnBz/8STDnGf+m82NRRRCFXcgIe4T8FU4b9XyYZUfpufY8kpSGd6f8C
65hYnIiWBz8DERthQ/H/ANbxkRT8x1ByDYM+DHxDsLQA//GfHS/aoqVLSQ/dWUgNpUzCm75rdpWF
Y+wSsDAGr6uJ4alv3pPJZsniz3sP30b5IXTDQ84ilM5suIhvfuUfijdnntvcY7L5u3gLtszTzQwX
9u8tsTfVF/s0mz+Gcb7o45M1s2svowuyezgkMFs4Rhx196YKsBONcpzX1grnS3e5NHv+Zwg5sdDQ
frIH75c++nmQxIGQ6pVlprLKJJTcFHn84pjmkSQs15lTWwFxdt2yAijz4bzUN0XgPyF9/bULPmlA
IL0p7eQ4hfmrNt6ZWIkaAZtTmoDmo0A7W/Nbgy2q+h9fX7ephzFBUO/iEDt/MRYWA2NwWECLF39f
1dNOfQWalvHejF46MOfLyDdQX0PTuGxUyZ9WdDHP+msaQYwTK2cE8aeq44duKnd9Vd+Nq7x1fqj9
7sUd3WPbLydt1H+DBSolCePzuIRYL96r6maF2FGqe5Rq6WcaX3QDnLs5vOFWfxpDf+sRiIQOxZhU
b+/orz2ruvXLxMTPFuf3NR4fUkgz4QM5K9az58bnCCs25+pru9m6w4f41vDvkPl/DPJ0qEL8kpjB
r6y4lvehss/z1Ozvo2YBN0is/DAbGtpsAqS03Vuhdwlg/UKvqx+BIURDeUxJIMrnpGl2yq07vx9f
SN/8Jh2japrJyvnzIZEhpkcRQSLc4xQBhsVv4N/GowP6NunL1uDtEt//oAr29HcvNcboGJmn2G/u
sxSTsdIn0KNOjH6fS8e05tZOgODFuNlaPBDkqW+JBXGUvwx0angtRSzHCp4Dajl0m62nsNZeSixt
dP2CNPxR/ki9Gs+Z3bQ4N+rbIyb4wnf+xBAAcvLZVctplOElcAGMtJ4GajRV5z/AYACHA1khWn4F
hYBrEK510wsNu++jjY9lcJv5+TvNFr9zzQjXyXShILmR+UdvwO+YMLZnstJd2uMAEp2mka82r3wT
qy2fY1qqgrQHKFeJmWxm4GWfH405PYX+pRgg5jZWecruttCiJ0OHS2Lqr3NzsmVONg4HVLE/7D0n
2xwKe7gkvUPPQ3Vs8pLkxnqhbHqVv6sujsuVpR1KbwZhzBzF4PikhiW1wybIP8uZ+6muOM3ME0ym
58LTiZjME3qTbYkppLqRMe7h8jxSkUnoX+bEW2GH/UPj0q/hm2+d95kl4UcRpreeu0s9Yu8kfIkX
IOZ+9TgHAYfIlOGNUAVp9VtG48OmEqfMELE6fWXRudZWz/+6ON3sj7W97TWeL86EaEa/4IlhN+kv
v/Bur32Sg3lR3roGx3Gba5lwlTRtiJOEKCevKQ9Z6HFeWx57Hf1gScGx8PA+T7CXFHP0yjVvcqpD
avrId1C37M/QF402ef1ruzbO5OEMGlV5cfIXCv3Uli8lM3NlmhQ1TsajPR9jSkYj5oGjeU6+cer7
b/kcUCVUrLllakyrgS9/3DPuNcqmo/07RuM9ZsXnDRgKWczVIj5Z1cs6Y7XCaizLtho7bDn3IVml
QCaKp3NTOMlJH9BzSoNMO1jXgcHaL6uN/E6rk3Wfi1e1IbCS8h48rZq2osi7EsSJ/DNjMmzYGSLK
eUvrQYIJq3FhT8W1kenUp6N7hBosRx0PzQkTfjKzu5Twv3VwXPz3LqC+2FIuL4v33tA8gp72Wi3l
6i9ajT1KXLLVk8TU33CvTFjdYxD//o1CWT8AWmKd+FXJ3jXE6Un9Rhuy2VjLhfooPbvMtejYh3y2
jIFqDFgV38G3H+Naluw1OYVo3DhLkYPhNmAf8TsyUDLP2clm4g8J3ZPRyyRuu/IMUmsBzqK/atwN
GZ3q2WMRQYU2KJ/C5EFupHoyAbd7FSvlhKTOe+nPTzPM55X5jR7mLHSjB7nmtDbeCtQg8mt/O5co
cbP+h3Tm0ewY7rncygVNgo68OGEhNRY+e6jeaYb726VZP9Stdpv0AwuTQb5IJ4bjMnDoWAGHGT/P
a7oLCtpPZFuihe1Xzc+/u+32NzNSfFKsz1oPOk7uPK0CpzzDKYia3rCpHXGhlzmHlJxVjfyjFXFr
yl9cO5NLD7gVe66O9KKjiFqBzOAQiP4g39IzfaP70UUT0lSA88IIpbr/ndzhKjcHDCa1+GtwHY0a
r36bwQU1124874wzCnIZVEgI2BC8XHfjZcab3QzoPWLuOsH0Lk+xvpjbbe3ypuDT/HN6Ki9bqzdw
Iq1yqnkaKTyrfE78ETcqLbuxpvkWWtTd7GakvJv65CKlWAbQ6g0DYRh2MPKY5B4V+14z4NEOXz61
vAv459fJrH3Wy/QcyFeNqJudBb7zEQ3BHVfNchHd5Vn6CJ07OaedH9GPlm5zMIa7pd/Xsb6clbpz
SR4633pRUaF4g26S0afkeofSph0SWzT85fvhaRq1xzr4KWiv39Gte9QXYnlQTGdVpd96ufkUMZtx
2FpoTC2X+oL8GLnc9rMBfeuF1g+FhGc7tffOWuiURALvXDPGfd+jFqs690yPI3o7s+A2L6vPLiCl
jvDMj6tvp+pxQH2GMzwYE8nnWij1JkT2TTygkJxMCvEaIPulia4Q9UoL5AibzCRvWjKOEUinqHU2
GtlzcgYNYWQvVb58pPVZ135QJz5Gna8T7Q1gu/y3WWBJkZd8a5iwnbVXtIZkaGNB288LKNjC2ocI
W3sU46Y5Fpu2F/+aILx3EX27kDo3fkEpbRiNyyLRn9osO0yVJJqwba375d3iIB1rbLGaUXI/uFvj
WI5nugNCNxYdO9YPh5Jpd9b2aBI4dT7PNU312pI+xOKGGZjBgpIQsXdum5c4A45kcsaVEGgszxIk
2BuMGbKLYKwQ37uX+Hij1BGGVzL5uzpp8wcSpQdUUkd33XoBE66mAtDXoqR2+0dLuoHmEnOcpNM+
C4Lh84adEff18RYtXE99Zwku8kLf4F51hgNbgNeoXZ/Vk80pnkyZUXIubKIbKEQo5PP4dZqMO90M
7xZWqrR+7RfjeoxrxPpxF59hqfQVWfNrlVgftJ5dhFjVs9/qHdtxeevU3sOavsTj8qMZzKqurr8t
zYBnPH8OwyEeMmdL3/ylbkjJqy0vY78/7zr4C6goPfTrmK86VOPq69IvD7Qub3CpDi9gvePdF6XX
SXXV0cPRm7dtuFy4+nNLQNMF9d5d6M4F2RfGCerEvHM2sdHs3N4+psbsbpomOXRGfJUGTrxrE47+
Zh3hZZuRt+2We4ThmK7G4/1IizQ6GTYYv71yrCJCSkk9TbbW3OUWx41Fa5823edhfEycaTeiCN96
ukmZPn1CVNrtKBIKgHR9XgZ7OsMuibyHTXUxqeJHSB+vSO0pgNtpduN5jCM8cCiBNF17R3mbDAMl
lo2BxpmTN7L66hQ1U3lNZu02iPdaNcSXRUcVZUzdFyMtL/2oxkdZlBthFJ40d0GnkbgOAlLEb0DU
vuY+uNVySmhJ9ItPouzruPDkuC93Hvw2p6rxGvb2rtZOUL5X7dIcaqpmRvOZ6kKYTsmecFBBgLwN
y/WSCvVHbUCW9JJbf8aAeDELvGHzoia2R+g3P2UWGqlpRJyv5xA04uIyW9Zp57l8gOa9+SAbz7yY
1uma+Z5LNrDXFhIonc1jZ1O1Gre79JzgvNGG6tzRCqwba+ew2MlIb3A8XKU4mnQzXtN5s5Jf1qNH
10RMPXrlF9a3MSXzysObbn7qbRLxfWq9NyxkeYfgsZ33aWRDJEl2teXet32BhCHRnigzGXsr+Kq7
d2NAQRzRkLRBrcvq2LZnOTstcq2F5gzD2TM4WAXSJ9aqvU5T9YYFDje/ynE3tYmSpnMOeaGlZ2gZ
iMp9Tm0kfcLaGy/Toa7vQXoCM0jzYr9W5cVaTHR+lg0bEa3+T6bzTlhQb2JdG/dT28Mab9E9ElBs
qbu+uUlDeZtT2yYJok8UKsn16MOXwbTmotBMB8VwcLnOfH0/ifMdQrnk/jbKEqwE5uSzsZObKe0f
6qxzLwO09Y9p2Pa7sNf1c730fntSfodYI0fIaAdHVJNgzPNgfrLjxMU0gNgIedk9pTtKkFaMR/ro
Z2fovKprLd3T3h6wtNqPEF8bSnybISi/K2n8s9vHxe6QvQ32rT5nbwtKwp0BR1YbgpfQz30SunT3
p9p6EXUjyb6x4O2WQzRnqIXH8aGuvZtSxpHdbAMM3VnaOdy1JpjGeUe3H1EICISY6Ao5fgbrGiUR
KuxNU0fPQgfTKUd0ySf2ric3uc/y7rvlvB5V7Q08n6u+pA1K8Qd6TPRNtke7fWcr3wuOgKIyfoN9
9BohO3fC66mg+6TPLupwupYY1hZ6SOivGL/N18qJX1+sG+4Qrefdr0GuoKvBABvEf4W394doVyTV
cRI+XSXm8X1C2jg+8pXZ21DAeLm3k5NEZhQImtzbWMgJeW2eckCzG2PAcNi/hIzOFwm/qWTqun2U
g7ZwV0xykqn7Q9GF07FEmTHEC1+br3BA3+u54iol8t4NAa5PzCq/1A/veNa9oFFxeDVVLo8bHAuX
6J83uGuj10HYQhbfZtL7HY0bV6XB+bqdDpnRv2m9e0TLSRAyvKgv1VEiMbuvQJ++C3T75GTkEmNn
STfy+Cx4tkNNBkICy34GZ5nkz0UdczgFi5JO/r6IqXsRP2sYLMsBRl0tnLnbytZp+LqRC5e31EK+
qjpbGUV+XkF0CIZ/DI914YY4H4vpvQQut07zDWZ3tk8b69zt1PjhX+r2dotxiQrX03NkLggqSe6f
VEJG3VRgnYuZP/ZtccT7XD61LcZ7BxV9ztOY2azWtrxXv6huWzuuvwmQ2V7r1QhxIG50pGb0yDqw
rZ3lS/yysCkb8CnUQK5L/aKLG/Y7Honm+j+pzbfCsfYENQGrSefGo23tHFDobTFa2y5yTuvSqyeu
UjPIX88KkDV00GzVwGpbvsTq0Oz4Hk1fUWC9cbWnRLBp3Et10iKcvrQ99Mhrc4no49JVDAz5Fw4U
PykO3bY2bNXNlOyP1pjqEaIUJLxZtwtH27IoHwyN8i1jO6sxx3eLbYf1gWFGX9UtQB6vvELNc4E6
Yq/ofbhIlAgMltvCqHB+Z0C14TmihB+hwrVN8xqRyRA6XI6bTdvVF2PCMUsmyWcXA4ixbdS13BnJ
Z0gSRJ3e0E6g7K726gC0Fq+TyFl8qpgyyNUpMCGyzMavBkpqVd+oHI8H6XPKsitFysnBrLRJuEP9
wRCfCJ27YDm5nUc1f7i3TM5eZRdvLVv7S6a5yC7pBnyOWN43LGdkLEBqIoDczGzr6xA8Oup8P9Lz
1NdvJgAeyUTqhBTEBq3fLGeoKV8oR9Y79K3gJEpzk0cNEkXbL2U15qjhccp0/Ku68Smu0Vi/0wo6
DPPmMqys19jdjl6NjjvT74jfm9HMthUMp1rrQxrOnBs/zg9u2qxnaUfLYBI2xLxmd2eF7rY3tOYi
86uDBhyAwhlJr8W5tlEzbhyzYaC19t6ESOsJW0AXykAMbiAt8ivYW+djZZ7C/LLv63wHucGkEGZS
zjfD/jJzrEMq8jIbmT9SL5fMjXuBLGCrac2hqJJLXwgIbTZcw9Y2SxPvz02nL8e5XIVmOT8n8BNs
OuCwporZ39yDmZnPkdugx5wP8QR6YYbBgITp0fTsYx2NewzWKSGiB9yaaOsxZnCRrvvvYTBsJ92k
QdUqXvyZVB4siE3tMSr49jf0/NxncCEKAUTUkCL62J3uorUZLvLwwtbd9QNYbVQDl5gFMzEhoyAZ
CnqiEgiFCY0iad1fDzoFAiTOxx1Zio69h7MCcZ3ALBaoFqQzklY/xwbrK0gGwvLvPrXbnY4PA1aL
M6aLcIFapzOuC8shzkkdwk1q8PVU3rgDlbgwDr+atkCf4NM3GUYP5lJWV5oxHLoif4ub6FYPO9zz
1+AzNkJoput67Mt43tasTzYdtVmO8mOdQnyhoX5kgv9gwUGPAREkFpDIarX3hcBCtAb7ixx+iGvl
w5ZuthtP0CKWQEZ6aCN/r4Y/Uph05teCJElhk1CiqLcBtJJUsCWJAphAMiGHUW9N2CYejJMI1gnm
KqIWzR4aHToKgHe0N4BRIkGklLBS1B9bU3SGmJO/wyPFM1iyZa9CQnQaDOCm+VElD0VbvkGrB7q7
3xd+/dj3/plsKmrTzFirVtQyHcbfuMi8yGote6YBXbEq61fHTQ+RVWz91PxdfCilsuJhI/mo+Ryf
ZVeQVTkzl1NF3gL3iCejiE9qUV1Y2jA0uVYrpe5rP+5a/yRNfxkW3ZXVrr8FoLWx/ZRrkeVyMssN
bgooGuWaZEuWfdABDqSj6FU7hWxRjaZdjPd1W1/2xb5GWkeF7b6GqTPD1tFq45TC2pmdl0grj7hG
qFXYm2+Qz34H7WVuTG+JZGFc9Cn/XvJwwN3WRnlDBVr2FOGxLYLVkFUzoi+jHJszNNR0wAAJMiUH
qtMjQsH5RVI1eFjxUnbeCr77JkD6aDnwVy76pVChRpU4p6IprhID6amx/C659zxlf8txFBi/GsiY
jQ3w0o1XBEL1rXxPdXPnan7r2sPY8AIa1E8rXEkDOpBdRXutZstwRzL3vfOSLua7Jb3CHPkitl3E
uT3oJTyiH+BwySjmSclWTU+VNHY9mJF9mAzvTD7231uxF3h3VZPR+0y2DUCfk5IvBwUVjt1DDhpK
n00KNOVtbsbbMB++1ZXLuMDU4jEgbSubyJDED7pPSxExh0pnkew9qWSiyAxnL3kYtgDgVKZObUm1
u/zSiLmP0ex0Sf3jDmXG8Ty6zcbkXMUVq2ueLNs80QvOzrteryCzAtBZwrAU+Dn98FcMXxoNayCY
2r1FsKGgelyCPBj5uLRNXmpqQ3QE7nsE6Sr95iMioehOGMEIzGCMkvC71SbtSYIQ2VpDwYDVnNJY
t7wkp8mWehG4MB1s2AI+TDDmEksn1q2VtDeYy0HuYfJYQfm4gh9LwJDVAvjMAJNpXqywbSvAshZw
WQrAzKteJnBmhnDNzGX8lYiOy2crHn9bq9uturF3QAKUoi6gAJamX8HsvsmNbgULJbO3dtLHMOrP
lqS8poWIMzxlm4yayicmvJchMLZ/4qHlvwGwNhtoG3qUo5pWkn9Pu/Ke3AFC+xEafXqlhr/EdfIU
Jayj2yeV4JLFwW3mh8Dpz2QF8SYy+tW8HVoZYcz9Cj2dN14XEYqkTEheZOWYENlrEYE1I/QRqZkK
uOT22mDbamB2C1A7xUbOjOF9qva58FbjAjyojFwMhE6NxL4xsOQ8nh793DlZHR37efpggwyT95Qv
XIDYW2jekC56GasyZhNQfDlIPi36LFb3RXLopKB+A8B9tALSuQ7frXGPhDy/MYA/ckk79aAB/+Fo
8yv97gtAwHSdP6PsRi5a0a8VPhyAYApI0AUo6ApZMERTAwLuTqGaJUozgRCuwAgLoIQDcEISPlcU
si/ktz2hFwp/eUZEgc3Qo6JOByA4kZPcdoAPQ8n3WsJCjPOvprQozkgJthGw0vTbTeR92+UxXXQy
y8tO1lQVwLlEb23Ibsqtq2HI4W8DUpZ6Is/Z9grwcTR6CY9VvrufLH9nMleCMBV3jsJ7tAA/GgAg
5QyjTowyCBIGhLaWAGXjR1m36R78nYQl2VagnX3rYUXvFgOb9AVQ6SbQlKo3uZs1UEpKBYx2ZCPa
V+OTkwVdaYKw/HspUMuOGBPEpbqEFklRn4S3CzAxddIcyP+T6L2arQjubfDtQLaDjVlVfwhS9Ug0
8JotmM0ZZYqcVx3wm/S238jPaHZeDBqSgHTGwDoroJ220DtHa3ymltMA9fR6/DiAfAbAPuX7/N19
MKAzOFAsqw5dHv3qRv0jB76kJ7VcVzs5IMjaoTaVYq4utJmznhTo5DgmlQUMVA4G9UOyICpQpkj1
6/XslotIlk+rkEwXSYAVSGMGIKfqfySkHnGOFK2RE2pkynmFZ0yvU/9jgEutwKYOtBMLoA+A1xeJ
msMKXlV43Kpq0aJ7z2P70SLdIWtJ4YxPnjQSZvOlHtdXCkEq70ztHq4dKXtQtriwStmUvIWqQvoW
I2gVFuw/Vya9kgqG42+begSixgszKM6yTZbJuLM10p7yc0CtSmqnsgYHzmOGzHSgT0GdRtQQtUzk
hL0XvFg5vZLsampF4Kn/BP6jk5lvA9jb0mBb1Fmwuv6mRNwuO5ocnWW9Jd93ZoPPldkuU7oFq0sU
PAHZxVuHAjEPeAa/24LhxWHnrHHorWBCKni2mmiCslVw6k56GxXiVjIQ5JpJ0Qk8HZt6QLfCAe4K
/9sADLweM6EEw30+izz3oM74i11+jFn65pFyrdn+1XKkkxFAfElHKnUPeSuJlBaUkpn5bYFgLKaP
ntf4KdiwRC/o5PjbomUrVbvxsEQvw/S3PK9EWLLADTad9On8bAeUByUfIqucum8aPGx9mN5LZ692
5NBPTwvQ45qQIBnR8nITJR4yBu/dqa9ccM2y3JngmxORWwy+90RfPRYwzFAhPRfu2Qj4uQAArW5Y
VFf3UUQ6jwYyjDJkihlnOvBoxbCUVUot3m131oOZlglmMQcr8NOy0ElhfgZLbXLk00L/SeauIiiS
gNvS936Nm9WbgBlpTfu2q48p0d4mduzcTH9oLt1H0FsIMw/mVNEQJaVg2VB3PvDslKJ6EdgnFc7J
aAPld6/jieheq2BMkj6+lXI6zd9Yasn+85tyK9SGjmUc/mzGnqZheM3Vw4TjwL92HhllzXUFBlyi
LjVq1fidzPpRW/FIRJPgjfp1BlldDtMqOSPLQZygCPO1nQQe3Up4ntYPVoOE9p+obgnTvUy/sMrh
fGmXTaGnp4mdMZI9NOj0bY/KRAQgncMLZ+iwsikn0V7eRX1TnyMTNvFoQ8llyoFbJvJgm2cekPWm
0U8KTj25xvW81hfyqtgfX5rYvJHzWS20aNlTC3p+OtwzoPapciVIzYCLtsw9HQTvBekjh0BJTWL+
WBZ/9ekmGZbY67dJ7Tx0QGvlBSqakqptnfyFW1FvMVy6C9xUzoKF5a6cWF/a4ctqLnWA9bXkM/Tm
wgdkr+DZM/U6Wo2vRCIj4FVh98K83OamfccZnw72/Tp2RxEOkUU5VTW7Z6r73+iptukY7IuAQ5pX
3ip9hyxmdJn9qlWuXBmgvdduptR6nAKWOL9jVgv8PEeC2frOVZOW7xKmq9RYZTeXgTVd4Qc6nWtF
9egv5NzVjGNMiCQl8zU6GxqYd7i2TGyCaEh/gvF38qpn25i/k0EtNjJ/1JSxteJbe5S5AAbqpNXx
VTdal/Kz2v3mIb0BL72TF0jOVVKwixlfDkFyLZtahLUFY0JNJnRK6tPQoT0xX0W3RFXavoAufL1O
82/p64RD2XEGpdHpnC3qrV8Ft22AZiroHtmzaDcnKhEedwBWZJMu83aesms3dK6CZbmq5vKYBSxz
Te99FEXzrPvjptEDLGqbeN/mENY9xqniL5ft1siYoFwDz/uxox1YFeX/hCw8ZVLf7Hw8iGG0T1mF
+oWQ4Twu/FvZJzqYrY7GBQ3Gls59WitIDMhzT3MI8vIplCykYxv972Z0tCernI7Rq0ysZkzOKJ8+
qAFJc9iL+kge62eZXqhThZwe1TFSYnyv+tC88UXN0Wx8ocbyPuvGSeVQSQM803V21prlzyShT+nM
b0H46M7BWzS+Kur0krMqyrANi+IcfNSD2iQLnUssy+TCTbob9aEdCXEPZTzMHU6JL7mtjh606z7J
KqUmHv6Gn+GyNSMTsVdLM198CFjsRFyFAJzVKbMJUNVNkynjsH9ns3Uoev88GPCLMJpDK/J84YJ3
2fC8mj/o4IhkUoKOXvXpZ+WZTjMZNnEkvwmsgmd7zl+nbr2c9OkSWe7jtFAR4anJHFBJPZlWtRvv
0KJvKPRTc/rOMV1msW/fkuAgeeU+fcQ17FXtODTqfrskw7DFOrexzpDFUrZh2XnUmQIL1ou0di7o
FPmbhOpTvH/woavyYV37N4OAJeyjG7lQc2B3UM+8Moz7jqYtIKi/SvGgbv4MezOOjZs4uvaD6T3P
4aPRjImNPqwFV5SC1imyW1i4RJ0MuOWBSOxbn5lNssXJEJ2ze3fU34Ci4lmFKIiB3kucWsp2UjfD
u+W9qucq4xJP2x9ZRdKEv7RTBqmMeKMtzzPkWr6R/f2h3F+5fLl/RWY9Np5HsB9+Ty0U9pS+Cz+l
yNNkB33ej+n84qTjC72s65BdtcgG3XamOd/geEwWV8x0yuyuyypsiPlUUbvJHi0CP7mxrcXJSc58
tdO/19GNnL/keKY2liKsjm3N8aDFOpT2r4VGozWatr2LpkmkjBKlyqvLqGMlop1Bjgey9QTt8+R6
rzX4cPwAMnf6rL1y2+rGLd3ZP67nXcsTDpvkhCZ88v27pkBA51mnYNb2NYweOSLYxBQd4YNP4p4U
xJnZGY8j5zf1RZygu4rW/EL9T20FWN/Vt7UOQX1iWgnGWyuK+2DJzlUYMejxKZTWr0rLt3M/703t
ynXsz78DojwP9bdFf9e3w4dE97Jo1gPvhcc3SsLtxKm8nc0Hm7snZ8DRtz+y5BIfnlPccSqTuxs5
y1dV+ey45bpb3WtEoJdyHsljFkV5Q3WEsMgtx/ELjQnf6gNWSXovSX1OGI85Ces4A0jeSp3mRDcp
jzI18AiqUPdrwWMYIzDVvmWGTBTh4xQnPSkOSX1FjuP5OmIfEe+lONa6nC4n/Tdsuxe/+fSj/m2V
lSfP9GM9kCXl4asA1ZmGDfTV54WINVhJGOnvUotTRyUsP37VK9W1yp4S6yX8+JHGMfJ09DxssgCp
aBJjz1Vt+7aGfdru/1VmK4rLrrNeK/taH/SvGO0AJtkvMtiCGm18+tmGSNrM3PxVJTW8LWbcYiTK
kmDcdKxjvzJlFvNZTlT/Cra0hXtiYyVQej++U14MZnxjY+eKTdCLFA7HJbhLfVpzBYNcQxdZ0fZw
NP7SKGSjMI7VJBEfQamySJJSwiFcwa6CfqW8RuyXdj8useXUei+0bvWZ/em0z1L+kUQgHpK/GfuK
VhZ0G4wP2TidagIWPZJoKEGX1x7VbZum8BknNnbGxP2JghQff+vZ3tVd+q3w3Oj/ToLm9lwamfvh
ToDcLWdIY/Tp0V12M8JshxhM5TbC/Cv1rmVm0GhBIjk7qFAexHtY52+j+yNxugSYknID8Dvjoo5/
x42kVQcJOeTl0+r+hANd+l7OZtiHsLR5GnBSPwf9Th6CzG0JPZfWe+3rZ7UfyPlTNh1reaqT8DXj
8B9qznzRZfMWxN3WGejCqLTxOh4nuMm4yVkmaTUOZj9R6tzrZfrttuNP5TmP9TpMG3e17+imvykd
GnpN+lewrgny88kptqtW4dGrs5bFsXnEKoj2tqk5T7TExtMSxpen69s1dbGIW5EN4ce80drsGwbF
zVIONN5UX64TPa61dY5DCsSLwZo4qNqoyOmgWbiMLcKFewOi4i1pWIdjUEwWOASjPH5YUxh9k3G9
W9H4baxqrK5GoGVoiPtnfUC9NNDyfxaE46tE6VIlnNr05LvvWOZfmiHOYD62inVwCPnjkmHVpYy3
0Iwf14rGMsaYUhLSH7hLqTBZ7vymNoyJNAd8MUw+xoNmHSoyBoE5/21KwVq/59bbusSnOGB4qb25
RpWTjDRIp+aXOkdb9fQW6R9OmB9lx5orNnC71K51r9g5pAEl3pBNMGkunLw8qkBEfYRePjReTScf
xyWyCX/Xh5vYulrqOKJnpbyBOi9IGPS3QTAWZjIqWftpTu3OC6Yb2ePYT05p9CWVt6StfyRHNMmQ
rJ1z32vBlNM6ydKFa/sRaPQGWd1LOFlHSR25erHz9erKX7sXxzjCDMahhrBShZcpR05WMhs/Qjzz
7sE3Dp11HNT5i0wdta2vRB1yJJ0lhx0URg+BFyP/WU/FYjzkTYf6yzuWOpiQBhXdWhz/jnLMCjn6
SoJaHayZVVt70veSfiy53mXtn2OdvXT8ywtAzj5aRbrtWeVUKqsurK8lrGgGvrSYzI2VHue8OKUx
j0qmUZK9TXm6HyiNZiE5DnlCMp0kOY2rcuI07xLoqYhPktuJvaDEiQ/ys0Hpc02cveRx8aTGfSO7
V2cOXPoPuUnTr+wY7oiCovfwtyTeVEOEpQU+9rmKUMPZ/cyGvVSW9bE+yrJtNNlTh2G07KlZjURG
yrzpuD70rM/2shnvgyb5wh3/VzK0mHffOJ7+QUuEWhqG9lQXdNMTJtJnfpKz3+TW134WXMiXV+da
n+xaVdLiQKhXJfqX3WWvZf+u0n7yi5IMXrUvv1peLBbblDOVOyyvsuAaTBIpZKRr8VPGOtEN9hnI
w8KifJqJbT1iW/lvmGVYzUwHbzS/1KC1alQQzVQgUln29F9uilR/kruMT9NHUt+P/NKShV94o0wG
9m9U5FVuzfv2nepoaWg0hv44+sGzHDvlHKpWPL99DFusCZQi4K4zw3eVuJQ0nXyTCp9I2Ia3kjBV
UZDMEc/Gqscr8IqldcP6crziB8u5k8pr8zv0ZRxl0EnyRZvW8zqL92tPR8Vs24+Nhd6fQoq8odwL
pbJwV5PuvenO0udrGAU7Na6ZXYjTnirKbUNGdkbu/sjz5LFkMOCf1coisaQ7V8dg1B5QOJ5HY/4m
41Q+P2qzh6kfNgljYBb9jvwggeLqXdeV/apCm39mXFWuG/uPXWkaX9KdIpmfnBjFWeet5UV7v/W/
HYltC2341MdbCXtMw/6hbnycnbvaHD7WdvpSbyrxyQTgZIU0E63TFsETvbiIBmNmGXGL58cPi02b
g9Sy0ofBnD5qVP8GaFrs7cJwCs+b5Gao/fCqMctbPBESunpJHRv6hKcWxnd+OH24TorhAu47F9rW
DjrvnEIm/dqzedAdFw8rf9x1ynOwaaurRFriqRSUZ05nPkQz7xbrjGtrzBpAmeU1XX8eXK8JdWiL
42dWziYGHlp/oyP+J/MzoUSyb/4XTee13LayRNEvQhVyeCUJZopUoGTpBSXJMuIgp8HX3zU6dR9U
x9axbBIEZnq6917blxrA+U7+7QNUoslMEXtdZIR8bwIhU7SJFY5sWXngdTs5s0nR3ZlJNQTP1ZtG
WMGdo2ankmFFWveWvkpIYlv7Qrc3U95O4YxaGnhxE7Zl562omKEUkZ1rtlpznHV0ITbQyQp0k9bg
3HT9oNwRQI0ZtIgvU+tciOXUzoZxr2q4nXnrHRP9x/FgkbhTufH6BiGx9ZBGQ7T3+vFPu1R3t/TH
sOyQODcLlxkb7MpP6FeNcfdRklKiLajLpqjSgJI658SHZOSamQPkkPfkWBWIpmowN0GOLBIEzMHo
xmIts5MOS2iVNREYY38C0iNMZ9NMzmWpg1PtCVpJ9TIrliWmTtPa5aMFNEf+SSywwqZpbsexHde2
d8jbQ1M7bZjkhYdNtrr0rTmGkdknqHbsO73ug5/O7mGxSTBClAVFICO+pUPJDwoFYyaomnXkgGVy
fSM7VglKZhutWiwEkVI+8kphNCurz98rwfSuIsgB/gbQHHC3pEOMYV1hnLBsuRVn35hkmINBciZA
d56ByKC3P0xjTNbzhIC/ysaPShoCH9z8qhGfsJNOAcoRe39slg/EPwxr4lNbFOfmBhNOHtZc0LWF
knfEDB8v3t9U6M2Z0ALEa7Qwh4j9HWw4fvER0YHdSchTrnkDbVWGCOCdVaY5+U3vnT1sLvcYL6wy
KaAv6I1AhsrgqZHlJZV12PXztgMxCSwFBlkfTxfymG4Sktsc2+9plJVQwnKW3gqBSZJrBz/4ScqC
dAYhIQLDYZvTaaUT+7Mp5qlaySvqRfPUiGQLttVajxaE1iKoqXNtQdcVSVZnrsDcClwI7Q/w7l1F
ukvZtD4bfw+UeCmTzdRj1p4QhK6YQ/uIzcltJgnRMLasBdSRqZc91U33p9BG9x+d5oSkKM7JUfJs
9VC+E3eoLxmxLXBH9eBNEzBRlzZ17rKGHgfb0HoeRgzgE8mgj13gt6GUEM2rhSSHnFJv1xRpBlBp
ivciqcTJISThqPddt0+TKbpklh1v9ShfHodIyzZIP427n46wktFFfzRj90qIRPkDTG6TBoyLeFae
hJFyopk7+6xbZvdlGHQPiR/9M5epsUPmUHlae2DMFxA2kq0LIDNAPG04vrOgDc3YmVttAyB1Pw8L
0pu+fV2oQeGF9+BLHeNgpne5NPIlcpZrNw7dquYt7SKgCOCuoQUQfbdx7Oi716UIDRMwToSYdIn7
0xSgY4kXhDpJmzxlLWAoAwl1jSaGJ+nA7L/bF/Z4KQN5dJY6D02rpRLzJSKeufpOK+OlzKOvRMqX
sS/umDYaTTLgckNLjt3WnpFqd8PGaWxwJ47Y9RC9HpkUzLF8bJKq2+oZuv3cGp7Jxvkxs/R9CPR9
EQz1uusH46BDqi5bFnq9faunGqAUUty8rPvQHJqNnzXAK8vaXiH42U0Qj/s8ghRu1oi8fW7IIA3m
VV6z8HcmaiJrgVvpltauSM3HVGv5+Bd/CzO4Wtmja99a+R3H1rfJXbgySVbYQYil291VCk0OzaCW
aK/aOAg18BIGPvaJ6JS4KvD3iC+nJ4xI9t20zQzvqZ4g9HTcSO6i1yfYUIA/qNk8/FLrsvbs3Xhy
HcsOEzB0xCURFNQ4b8kU+JfGGux1U366434kjgfhuL/sRe2+loTmrJqZLcUfr25NtzjIQkSwtjfW
a9osLdC5y6C7x6hz6VVHvsAFk4WthjQqmPOVZUMhFbqO2N0skEFY83u/PJGKdFqsoocm2h1aq2y3
8RzQAGksimTIKylMGbP+rk1XrqcA2nJidbfSpJR0ctYWnlD06+OHmdLwFHLftiBfAhjCGxQ7Q8DU
30n1gMd9xvdkQKumpePctGS4NUMF6sBid4gy91+g8VYzR//SCBQa4zLbQBm9Ik1p1rrNLMjzg2Wr
V/qG82s8jCQtI1Z1OWoumb5qpa1wx8dkYUPUmC2kziqn7ls3S0x+quu/Ejxjz2Rtd9ByVp7rvzRQ
z4nffkCCnaxyINe7vLGeEWohLJ+0NHQ1GFMyz5+azoA8EQdsB2O01wfuMc8EZldMBefSbldo4Jb1
OBxTyqAsxkFgglNKZfWEYyvB7zzFm6yW75Gl7FOJ9tG36Z8hgpkUiSSAjlNel8ahg6SxfZrJ81xE
MBnS7NWomDjHA2qKaWVP3bQb46E5tUuxNpzU2pAQdYfr9zR2ZPnAPAngAxXuIzSTeQvOE0BHuuTA
w/XHlLzDdUrHAaQfTT2rIhHCFebjGDx07rK1u6gI3cGzQjOJxwc3KpAKpdOuHhCzge64ZxB9L6Pm
P2OIMzbgXit1SWn4azAQtbLmfDbvBfh7gEY4o5g4P61JTJ1Cknk69oDpnC1YTwx/nWR5x6M8O2sv
uI0pZJ12zj0yKCQkIMoKXbC+Uzg9OPqBMqXxfV5LWp5bsVBW4F3AbSIpxFaLDfjcquxL20BisVKx
B7ZBA5KniJIS8I48QssUm6KNwAe3LZDPYT0n7s1uPEolbiPSSO/GhEEoEQnKQCrKzWSOVy3OPwMv
XQ68y5eimTdLJasdCPW9TFStyUYjRkLV6sD0VlXVv/WcWXtiyaYp+HXSvNYCqqAunntnfqQPcoYu
OwC+ifsNmU8sK0X8Emtc2c4FgeOPNBt5PkKewgtl6cFxhLfXkoio6GYMTQJcQrbw+VIH7i4XiCHz
lk1ngXZz7dHJ9ybo5MIg0Wp6l5mx7PGWoBJYwFkTn/yg+69BTClE/u2KPWTaEFeBMgomjoliH6jH
K+s24Jg0gyoI+elxDtK3uN/OiIa2wyyf2iB/95zrWJ5KdYZJaqDnUUae17CLl+CsV/2RY+l5Yi9g
UZIa0j7fW0WLxFsFSGpOuj08g2LHfmQq/qq9D4RxyRBcNhAFVcs5mCbmBe7Tb9Pf0dpzYN4Gpc4x
aEWPo/el+k5tEUElwcmhGtZKQCTR07vate+hsAtAQN1njwhcjc5xfj8ukrQ3pfsRWf2VlOieOLOa
dvE0u+aKT46GuljXlRzoQA1ffQ7uu/YPi0mSkdM+/457UGgIBxWvl4RJlXxJO4aYj398GXdTPuPN
G/IXjEA9cQUMlmhosUzcq8X6MtuE+8BQUBq4v+JBzmBiE26gVa33T7SKatLDxtWyJDbNrJz91p15
Ekd3Rc7kxra4i/pZXq0seDdxUdfIFcqmWWGweROCclCk2iEyKIg85TMzgu4Cq5Q9Doy1/tL8MeZy
XznI5jOLW7Xvc/x8WJHmknhCRJxrxyxaqoNXOOS40Oz5Oo/8Nb7T94+aQOrlFc+NSj3JyVbgOLEg
5LCSvV06WzjQ3P82ESMR4JLNkvZn5GVc/x5uu6z8i8cuqqvJMCzo69DZId2BkYb6BIdrbt/Lsd2V
to3LJQoqwgbZurLkwXSZ+ImSXvS8NgumkO5lkJIzV7GUoR/FF2sabowuf+EG96Rg5e+W5FS6qB4T
b8+uneylreNJI/5A+rdZvGScD0wdyiaKWhbzpLktDTO3jB5zphmIkSOcmFHolIti7+Jo87X4oCVX
363o4VMOBrnpkjYQr4PZEduy63d6MOwqaVmrYnSBpDqwlBhVXs1KH9ZJDkgMNc/noEXPuj6c7U0f
WYSMLhp1p1Xuc8GdXDsOVVnEtcgMHRDkty6BmLnT5LG1F4fM3CMcrXBpgTdzouwn7tujnS1E1Mmw
Y0V32H9RhwcfZTTf3SG/tg4wp0YQBgPlxsnL5yyJr4te3GlNX4sWklqK5xPA8ykommrl5+OO9o9J
AAnyvjjNj1UTOYDG5K0ah/mEvvwhgR62bzMyZmjlXCzPjPedH7/LRj/1qW7vk/JnsOKv2hdi3VUZ
HAgKubixTslY8pjzT7oBs6LZ9l7MDu7mjF/enowT9kwD62P9lEgnrBecVZnjci1rNLNI8fdOOmw7
gAWsG9lFb9v70udfSwlqUlSw58gBfrUKEgAxLaNWlMdRwHiLo3ZjWSNO++kp7/TTEptiK10sYUbP
nysgAa7ActFWHyac5GaKdr5j5z6ghcyRfGMR1Mv2btiQ9rwM4dRUGOHEtDIkpQBaOifusqZt1A3O
i6m5j729TeEehVj8z/o0HwE07rE8mjvewV8xGF+g7N/Bh7edtgPv+rWoPCbNk1vdtv/NE+d5HRNg
jZCJuHN6ADlanoEgNhfuq10lp6pGlCzHHU7iE0c7uO4uUbhBUO9bEiAoXR0smHgdw9Fu/ri5MDC0
6vfKsU5ThZuRn9hMpGSEoHMHXKNQPYr5ZPvWSaM8r1M1arWLF7uGhQyn+SKbaFjntNXoH24nU2YM
SIiIkyiGqFvjQj/h+aMwxzK4XrLpGA8gNWsnf6vc5ZoYbMd9S69B79k3I2J8D1X7hw3kDOjXDNsM
Bm3cbbzI1tfSxQs6crNhsZT7hFN9I1GozkXPgZlutts8QpXd4qcOCaiTGIJXkiHo8wT2T1pMl01q
BjaYAdkYV4RY7XFbwi24BFVLf4zw3z7OrVUvGqyik063yyQcxXbik++BrjUIdiUXqd83hqajyiix
EzTTaQkMse2cHwo+dKPtq2VC+TfNGgOuvbJxHw49+PBZQy5qFbc5jRFxigkBU4qX2x7AOWt9QuRl
e/RcQoSXQYc9qA973aMWGTFQuxokbs20e6wu9Y1TMezQnrZ5MdNCsHtlKUAomkiXityPH6wuJfWp
+iIF4VrF+i7wWC80vbU3lYeOsloQAycJj4n+OsUhlC/gybaWYTbo83Apm/UM2HWVzd65MhZYttL6
LI2cAqPNPsjU3Oc95hucEmtTn4EFoE5IjEsr2Kxl33owVN15UwXVnyByz8XcpjvZYcP2kLCXPUFQ
fZt9Tz3VXLwwY8j79M3MJsZJNsy1fACcyWjlQ09xeRtUmFX8astCEt8FicxLm+MwjJQWVnEdFd65
iylY5fSGl+M96Nx0XbuTsUocNsSeTCHCYQ6tk/3gk6ZyKd8Hw3godOdTuNN+0IAJeMt3zSlIWTlu
ekNGd95i4G36kEXyqREtOsFswmebgDVxNm3v8z+ToGO0Y8P414iYj3iYyiE9NTrHgyXVAX72+zhO
Q3qdNZ4pTzLf9tvo3zDT0Wnpz+AhIrDhTWYPwFrl3iGCJKIpw9LRxWsomH/1gmbS1M2XWaYJAHgU
6Nkc7OmHw6fYe1NxtNxpR0X7xyAkmRc0HIwA5ssipzPJcV/G1H5kGjQzz8wODc72aKZOoQ1HZ21W
RkzrqiVYNTHVvrM6GUDwFJLfDe4G/c2RRN9KmNG6WqKKKV+3MuM03lZd+2Xw/MBiZ0ZbBAFS3ngO
Ga3uhqp6GpdPAqh4RohACz2a3TXLpdYXTwLSSJFCxEfnOeFozmTw1llMH4bXvn32YKc0vfWlusNq
6hhTF+BU+J0bKE0Ac6i9+vL9+OilAUc1vjkwMlATAKU7V311Xf/wCucOGzkssAKqsdFvb73sPV4y
3bEKteF/Hjj1F5umxzwW9AbDHt5P5nu/heBv4919YrF9U+1xJVKO2hqHEzkn3HNq3KNGQ/3ifdHq
VlK43zqzst8jt7+3A/pHnEC1o13VC1hag0gP8+LYxltQaCgW2QRQPKiycxHOrgHDoH6vNG45p4tZ
Dr+6aKWr+AUNad6JJtMm81Cg0VJXGtLf1nfh8ZwRuxNR7/mu/FQjfkrrL/Vf1WsHjLWZJ/GgbApq
CBXodJdyeO1l867+IhpSRO4Q/IE4onSv7bzcFbBJzdHUeFxb4lOPvpUewIPpuBzK7K3As7dIaA+e
tcPx+5V59UvKCVRpIstg+ezs8qCBWkmX/h+p0n87zX9Sfq0pL3905kZELTBjW/6FkVaiA83gmYRR
E38vQ/aFUAJ3bPAcewkxCNVZdf1/bbnkJP9Lk/glQ36o1x/qt12R/TMPepDdVGg74RgMw+xHgqH/
2QzFtD77ysn6MILvAhmkEmare5BMiheNM4tSgqfOf6I3ddctjBV6+U1z8tWhJ0BX+CH2Z2aL9NNq
Qz+3SRu6Sgkupr/qvi3J1i6zDwKVac1L+pj2EQ5paFTBd2rSiEC8lDTpi1KmKo2M0srMTbZPM8KZ
UOmBKfiVvf7/+taF+6UMxmqe2VXFB24ZpUnPFuJoCDEkT/z301QKuupux8uP0nWoz8/P9Q9Ogerj
NlITc/xJfff3k0e7YnkM82esIKhC1E8YxWMRNG9K1vJrClAvs6QlYYrgYqBH+iVtmQaIJSIifCv4
mUaSXdz3MdG+fyUbSmyiJ+J5JE7LUxoiJYhRStvENk+VZ8JAr+hfNU/q+0qFq37g959Ksqvovbff
DzSZ75b4o375q4tv0eVWB/Wi6hiHnMhvScJjwe1A6NWjNg5rpWPQC+aq8bwJJnioPOaCkVqKzdmV
RajZ01lJd5MWt3/5kqlRWi2zL/VnSo/b0jt5Lez96ZO+1902GaAxJ5y5OSGz/xuwnXml9qB+nwf2
1ku8w3+MJgD0KAPpxCqkEE8FRyaLT69QIKq4ftFs+dlyuRdZfjnoKBK9/5xsRpWXxc5fFO6p99Kv
JM6/UuOmifmROSi81r/qpbbc+L9KY8MVR+JdtyMy2zIj5smlqCdrbZ/l1U5pw1weYyWIsyYG7dwA
QpcoqV6joTwb3FbqRSX8bDenx2z2Sc+rvuJ8+AfR5DWdt+p1L9jU7XzeYvXdJ0F7SYfmF0alflw5
XhepXPTDyhzlo13NWA44BUaD866emiDXHjiXrNMXFwWF0kKbLFSzN3zqdG3A4izXGiFt5pjQjx7Z
Ur9+pT6jzktLTpOTfkZoD34fpMid3sW6b3bqjgE/gC2Hm458in91iSVgEk9+j1SO504JnOam+yCK
xBHa2YwCdlvcMHwJu/xp+vzCxklOHp2x0Y++SahWg0pHme/XgVefrOH2u27M3Lm/v+h5yMmmiQP5
3Jes2LMab2uId1XfoozaP6qLbduMjv3MeYqsgNSu8kyux7afgYsFxnNQZF+GZFISyNdBiRmpI/8W
stwvJv1U3u7v+ybT5mvqHPhdziZO58+l4Faus6+MATHbrq57n0kqrw5YmN81idsgUa6/NE++gsLY
ZuZ4IpgorOzkbKN7kyzcZM/9DRrlajReHDoRphLum4N2awzMKpiXLHaisUVPXok1WJdH5I1ooq0f
LDU/ZFlvQZkcLEI4KC9vDmPiRVlsrPiF2v/VzmZgV/FfY+H76QVX2esvLU597/cXsL9pEOlkmMx/
vaH4Nxw69A6Yvi6CLrO02m91hzrYKShjonj+p/QIE9fD3uV2jy+z+lKC0CRvnjUuq1JDqgcnQJc8
5TjuhcsejQyC95Ao0RlRFnPgnQTb0MzOlgZgaVAaR3bzoySNS7Namvk9YIdSz2JXyI8e6VHecm3Q
G00p10atF07Aig+qenJLZV/aWm7yoNYDtS6oP2hkxVuUPqkFwOUyqW8lhQm/QD4Di7pr9S1FM+DT
39FiZsvqw4qdjgaodVS/Tsr6VrLB/D4E6hvMND9MOwT3+KV2OVIZ9ipha4zKrwllRGTXrD+HVi0T
yw4KxvvCV8GTOXbDdyY36oMVjvc9KmnV4MCZqycqO9pSwIX+TprzTljMPpWS4IzH0s/uNiY59Zk4
VfOp0MNK/M32oS5MkaL2QA8KzOlBXetf5bPSgtbT3qnT919/fD63/2ZiuRlbrJrBuo8DfoiwK0bc
TMnfJi8PY312yAkw2Zjgwn9UVnLET7ztqB0Ueloh+iZcZWb5H9JOLXZ5y/nQm2Etee8dphj1Bvsi
tMuCNvX02UrvXR9z7mwy1Fh9+CLCpQMT7i+nDK9uhvxvQXAV5NlR66xdr1Q5eZ2fc2IaOEtwHdMP
YwpHp/xSS6/Oa5v66V6PRhjPwEtGltbBRgvQ4yCRnA+n7gal+3OipFS3V+I+9K17V79VXzXuKmHS
Apb5rbStFzC+TqhFU0eLjXS7WBbYFks62cEm0KPq5vp0RTuvP6OQfxxjPTkSFrTy6poZUOAMm7zo
/zi+mT00OAwBA1VJSG6K8+ADUB10aDAzyWOI2TmWEBG49eaW6a09Ei7rjAZ5zAAJM2w4XvTmNHXP
7cJtKBKxj63x3TX8QyqzjT37xHHRMNpy8CRExwNNakstNDFycsIFf4BKvI2K6lDj7SX0AUe/ZjD3
JQ/2qOkk2Vrxn9nnf3XLg0WvjJ4hK6I21Q+Da7Tr0tLu+swWYbr6zpTttUrsOyJkZ2OpxsKA/U9P
OujcNu12zprgDUZWOy3tL6NJFpw7F+8Fs+3YcSCeMZ5rySp+szi8DGZoQg6LEqIjRTcIZDg4ROaW
MOoMADYR0mng7c2YGWCjL4fJvM1ZhP6+25JTH6xElQfkg4jQpMXYZThP7PzbnRkL1fKxtaOzPWAV
jU1zRST9jInLiJkTis/aGumOZY4i7KNEErm3TbnvPN2jWV5OxAw1kvSMZ1joe5h9qsWrkWYpx0ca
TKSxoClZg/o5+9y5bTN5l4KooNnpmfsW3XaCKLcCRbWyMvmCaOHu5DrAMSHemV5sWSOtdacY6bkM
tgByVi0d0ykelw1i5e5IAOxOE8Gub+pk08+sMKOr3QeNc5puGOtOL6LnKGkfekecYWEjdQAREgPI
xwzn/ZkRK1I8z6cqZlJONnl8yRwOpXpz8bKyP1lBfqdvfIqjTOw9y0K4Uo3XFrS9mSfTusHUtyoE
mXdBfW+i0t05yXIIkl6gPBfPtGvf5sC5jA5yjdxpLpHtP5BCdp8niEZG/QTCMGiyt4EFD3xE86jX
xYvRWFznkmCUmPxN6f5jMkETn6Nhcumi/JHOAE1DvaFxZ9ARjUyI3PQzhdktm7izMcgTT0oGrxPM
KLsXPvAWa41YnlK6lhSdr8uy/GkdSAZFTWRvlYM8WOjuCxpfvUuWkj8Ur0QQfwRxC+0sYoipJDEm
nXu/r3cz0lgPh8o69uPPIcieZZ8pzRKhH7ouKNZ9OmLtjmjN86i7gozL+lFDhYLmpXusaYAk6bF2
t7JO5brpIZN5ScR5tKCva5J9yrz+yffJmbCeu4iWYVeaN3JDD8IqauLThmM9VYhu2bfzOQ6OjDOB
CpEAmLtndB0wDZsts7bVpPEI2qDnteAB58G1IfbQCIBP2uhQSIATvNSG2FbmwNrKcLR/WB/CWD/T
GrNF+7goJm7TxheaE2iPx3+2FE82YlbmYN4GGT4BIvG2CfINGb5b2wPmQY+J2Zt8kORlh8M8XYyF
OlRim0wnC3UsoZ5NA0i4pM+Ohb5fYXANnWptNcRHLtV4YK+V7MxsiSayiEn/tn3X3TVB/BolvXrI
6R15047z9UPERWZJ2AYSxn9pJrR3u/qyBE9DSzyxFjkX0aKhVrtxJMVaMxbUNIm+bYu0BRmzkKWe
bgwXjH09X4guKMR8ZbJzz/ozJBfkUCapaYvA81e4zla3zNuoNavBpP6qEmQdTVM9VcXsr/rX2vLf
+io+WEt9LRl3uigJmsDbTQ0Uickzk40vskdhYdCzBo7wRffSjk44Bu4GZvNnvlhXYaFUcRrn6mnD
d4Gu0mpFGC9WtnayCYhLx9Nl1y+AdiEI0mUyzaKiWXTuB+8uSSFaSlLXkvJRCrQFhABBZm8fB6Rh
qtn6b2yy77jK9kMv3hbPuHL8mffmbIa2EoeDa/PjBVhZ4t27JLa2zkj8k1fvmy57y2cN4UzOaKdD
AohIJN52I0eaQJtxifbGmwRWQhyojRW1CfOUAVIk4otMDA1TSrGVpn5c8vkOvn/bNj16umg4xaCC
mubR80Y60rnzaNAo3RAAsMM1kzMtTh9l170Ex7Gvh3VhgNo2i2/CTZhjcefENFrq2rkGDbGgLu6t
XjfCtpWHoRQ/k53tMyva6oNBDz8vHq3Yy9aJ46B8fHTGSyFIopLTvDNzc1vCBNPz9isvHEU/DC7J
ZBjhzCSpr8yXgbZIVFJtogU9WShmuG2KP0ikrgK5nGO9l6J/9MbuIZvot1mNh8S8jB0sslyyTBpP
Xb0nm1y1tttTvZhPnp8/2rL/nL3+VqC+JArTfNJLa89GYCfzZl6sSyWb95k0SaZfH66Wcv+IkYyC
qrvluvgbOeUts52QDDCW/wZXnf1izMeypCSTqzghLzRw8sex67CspmQtxBCCjak+t+0YUSik+5wh
RmY0dKqHbm1H1nXyEaKnJWsB+YK0pPpjz2xJxWrSws2PtBFfa6BC6tOxLQlMdCBlo8yfl74EFQfb
rULRZunVl+8JEpJzCuSudFeLvmWG1IRVkfyb/MZ4ScLcDNJdUg/BufLrrVUNq8X1krOXkjFu5gfd
7bdiWUZcn/KGRuaIRtlDymGcs9RK91Vk7C1Y3NfYvKepa+7jFhtiUK7B27k3CnaskRXRDpTnK89I
xJOU+jfa02PVJ/lnl/SBmntWnEIs2HrwNfdQnFYp4u3QmkWJrEk8k1qr7+KRZD8ym7d1VHwk0dvC
hIokrzk7O6pqJzrEXOZ9QLLFVpjgC3wW0+ZKI80PZ+mFKRmLeCd9rGXMCmJH/MT6fJE1S4pL5PNG
m/NxbaLQbvqJuBfBQDVd2C8cGkbgGfcNFa7WewCQe/GcDFWGJG7ot9JA19At+VFr7rZExznUxU9K
4m4yxh92opO/3rfcNXm7NgSIk8Ytr/i+BKADxvrJCDiPDxmqYlQiqCL5N6Y9XzcCVrPLmMgvm5uJ
aY4TLSlEsfnCnvie98sd2fXVQ6MHXirF0BX0HYFyGsRMw1YzOnLPvWwC1suJqqKMdPOdKIL7rBen
NkkvpiVuWofPJab9Xy2EZUy9/u7WFGReoBOh1mQ3Q0wPQxz8aXT74iknQ1oz6C6PniyuQZKuM+Fv
AAwcqpzPyw1WYwRG1VLn/lKQ0o2ABY0t52+r+WuWGLk8k2F/3L7Frf8KwCoaQBuX1VHFf+6DQZwS
sjdZoqOVriXHYEKFotXDlxPkW9bNYW3SXQX09ZnoDgEs+KdQ7R1wu19Tkcr9nBGoGNVJvwbLD0DZ
muqtk9tri+6FKZwD9o58L9u9oUUPVW4wrDFNLZxJmyPeBbhvXzM8zpaQV7Xtm2jfZP0T1heqjskh
tm7kgjoOkF5tfIhVvxPs8DP2mXwVJAhMIJSupqBvGa5BNEhaFYVNxBkT6as2zLCJG+J2Iu+gWxPX
Ij3qTAwhTopLBxwqbdPXdolb2BEgAAbUwSo8ByVW6dxdS7tWWmIyKTeVJVnfOd55iOSVaRR3z5Q+
+yJVTgctdNTAInGaeV0F9m7QuGNjb2257HtphyvBz4dNNwX30jAAhlKPNkApRetHcOexF7TcKNI0
NkS9U4J33tW2kmthWtAPLVRAEVq5GXlUHDfjupbFo21tXC15tavUg4DfbOQs+g0ZpdPWNVI2M51C
givctaJemUb2YYnh6voLsKvJ3Fl1NaxBOvgbsURskLQtqBnAUvbMx9YEEzgrx621VdGjexKAWNsO
zL2VNdsITdjZGEcqpmz4C3/cW6VW+zkOObtHT4CPHzTb0rJeR0cdhRr/zfAxKJKWHDefMj9DAH1p
B/BNy1AS7ewhhokq3no2wZYEtIHgP/DpQ4Jv8JM8hBb3PAywWP1Uvll9+40Y/LnhmSkD/TuPnQlU
EyK2vHz0O4KvGYlJOUI+aa3nZiJUaepcFlEMSMSqz6vOYUBo35bZvEI7E4fErtxttwwbotkPTXAQ
diNCoQcTNkaAkFZHDo3G8qRaIMSMkPmpBGp5YJK9y08aYoVUtDiZQX6ySdqNs+6d3mS3oUCdN4Zt
rTjnl+tRuDcyiH9y1LJJ3F6xyrxWxnQvie5dJyTMdZYLNMGulm3SATeKPNptkyMpQKpQ/fBYLDsK
khvvwdzN4q832u/96LxVtX+znbpGy+A+ZY3z6TYmf6BB85aR3EfGXRHoN4+RwoYI9BRln7VifktH
btpEzdhskbu81EW8HH0Nnc8CCg3ZPdxOS3CSqhcoyuzBzuR8BUbsh06WEFFhTgc33aXDjF+Y+eaW
mdYx4nB8HLXuEqNN4AwV7Kv+WnuLt+t8JNPkTxfbshK3WOOjidgWXHqWdB7k9D4lJiSrAX18kzvn
plZczQLlXGssVDimd46YJddFxrFMNo9jVLFyiPLNjtCyDDYTdKcEEBsB30Xh+iKxq29n8h18QNvo
rq4xCZDcZS5ciqAM56BD/EKN0teQil27JqnLaP5WHp0sLCehZ8ekDQ5hFNENJ7tpRXS6vipwk68K
lweuI1c6sdEDcJIcdl1r23R64/pIHsK+nUw9tIhaXNWtOBluRJ6nrF+E3kIBZIJXDEO9STmEd87f
rnXfTAe971xq4kHTM66TuOtI+MK4rJKdywtkAUqJqd/ZI/tzZz8PxvT2P8bOY8eVLMuyvxJ447Ys
06JQmQNq0imcrukTg0vT+pr8+l7XMrsS1ehBI4CHcEE6TV1xzt5rY4h+AQocnB0vPPnuHlVPumY1
X24U9VqAupbVjocgUC1a8NpJdL658Yl5UuN26ZH8NobOkU4xhPAV2syjOgHpg6W6DdVOiqQResSf
tjCay1i3aBNcb9+Q4DT4hsZJKNlYV+Sb1XQ/SRfVGHA1jXkVNjRgmFfMWAcI8xIy46zivl+no1Cp
Q/QEELbDR2g81W7DyfHMcRcFzavRKwcHSfMKyHE8VAoKku7qhSrbeLva05JWEZCS8kp2YlDK5jUL
57WuUmlxFf9mBuomyY51Xmq7MEP60uG9WWZx/qkZsFVqRBg0krmVMzMA5GyTzqVIB66het4ahmi5
iUi4hesMxbt/UC1wggnymvVYe2c3bl57avLEcB2CpL52o3unWL3JJEXEfH2nwyzeWiJB3WypYKWL
bT/Up5gdw7lw7gPNqo56150BdH0oxgcYdKoJylSfKvQtozEC8Y4R74RYtWmnrCtH5RJ2JOKq7xCF
JT9A+9SdESs1XzCgu+sc8BalJ8oGNepFMJDBssujt8FheiwG42JO4KOxRlxgblyt8r7JaTAxJ9ob
ShuWSlWpHIwbg1hLojhrUTMEXpGimmq7mzMoH0GkdwvDjo8lkWJRpkSrvt7HoACWpgKmJxFetfVr
zjiUZAbuxiDxtiSFzAweq0C7GelX7Afmou+0cYOYnq7FMNDX4wBtf9+rJpLjAhUxB6AXZAuobstE
HTQ3rCfsULvyxIyOnyXeprJTHputxHkOWwZiwa3/if7QXvOxdhHJEFQDkxfF7dfqlBKXhgtmYSfK
uFCa6S4P4KSW4XhLnRWEC3LmggEzD8r0Za4hDDpG7vRsIAdadA07aJxwC+m7GViZsGndJ4nLtdY2
lcNw7yHwWeZF+jKY75B5iFHuUKLHIjv3dXLyqExlCTT6WN+ngbmz/eqrM3vwCymSRiXYmopvsmIb
8xW7FD4YrQMvItUp7swlYjUsFhLT6UJYtyv0T7csjY5DXJo7w4op5FO39Mvhi/tWo/TMdOiO+pq9
GKWwyZJsua0wk+kCOwT7t25tS2/ccqErRsO7vscDhKY0llPxDXk1u+zawzqgkQFVHHMl7Q5osyxq
fSwiGVbqQ+08BuZY3ZU9MUOlWh69zHmpE/S29MJExIqrahfcsi1rWOU6DNqvKdwHg5XMyjEwekZC
G6CmNBIuQJvdqkcc3tt+RK7WIIKAL9csutDwL4npIjVCBQFbcqIWZ11yYo4fmpZqiNk2H1Hsyfg4
1tt6OqZ3tqfv8E/ViypOqs0ANOBgdc4izus3T5u8l2TUP0RJJSKIA0xtunFnRumRGNCXrB74vYnd
hoGz5k6T/+DjgD2lZz0sElRcfr9pqnokjJTMA/oz2kbWjdsK6UgwWv02NW9taNdriteUF5VkRB/F
Oi0YgWLY7UYrCx5cs9p3rXJQwvB9SsWNhDBtmSn5vVoPX3lEYyQhawkdRbguy/S+pjdet6jzeaSU
xZT/jgN9LHZBYsjeuT3EZvLtJ9PvWCj4o9hElqnjeeYKmv5QrVCjXSsj8td2UxFKWg27yJDlwFRH
YgBWKu4gs1q5uI1cTOJve0ZEirr7weuvQNoIIE/9Yqs7fbNSsgiG81h3e8WMxdoRPdSKmAJENOZX
/MqNgb6XeJBeErrjByJcCdrtFnRPlS2pn4eSfdM42MOn7+kXpTffwooqocnG3qXNvcY2wbAd5fUq
mjCGOYoe7CtfhYcXwaFUGvgfWIrqnecXe0Oz2o2rp52MEbmUXhNvjEGnpd5E6qlju+wqwl1AKTce
ghj10BQYd0GZoCtT1E2lDfqiq3NnLVP5ll1QWZt6sFs2XoVLWJirPwjkIOsMtSYLeoROikWruDfM
TaUyt+X61ratcRNV4V1a1P2RWy67oy520nNy2hOtuyME+AHsAjJE2IgLYaTbLFSbk2XpAdef1uM4
LjQjdtGt+dfCaCraCe7JsKZPB20e1XGw2HDMIqPdZ/FUrFSBwy6PUnagDuZ7IFkGRfDSP8T9CFFM
BZNEzVQbaCQ/JsAKFgITIlSJyuLCiEM7vbAmlcSzstkNZT+t1S6AiWYSl2jhIzHtbwT12SrG4hs1
e8OIrl6BzFglH4ACaoyVQ4Did3wPFn3ZbD2J70QwywwQpJcWntwOEq61KUxs+BDvXqjCnTEEEiRT
oggUHqaVZGrKteWUKEKzYdeOwjyYbbLWelYgKmWrMob50BrlIdUs9WLF0W8HP349jTqj2FDdqqrf
jQ2qLh0ZC+slAG5BDeAFM5RY8cSom5SgSUA871gOqS2w7liKnlq9jSrGLMyYwsJQ4OAjjhgwkU/I
uddvPHuajsL1wkNShu852S/H0sD3aTXR4/xPIFLyhxsW3L5/hu0k3VrWwOqlNdaZpzL1cATgrZt3
LHXZiiYJjGVTof8WgrkYp3s2r0/CENwKie+dncTb+QxVMevwGxQqHc/QgxeF2Rq/zUHvqyO6eIv8
sdA6WcxnlhLCElec5kBXdoSOX3XPSqXginB6Y4GVxzt2hFvsKnW4jFNz9SeUc2xjsc1GjyVqQIaN
xsOXp6W7IEOyV/fhyrPAKYrMeo/74L6fRLWJTIu5rMKzkxhYQM2mWlv6b9smz2FLL467+MVUath0
4NvI8WlIWZWF3rKuF4bR2wxfdrpui3QTRyM6Klsdd4B07IVBBTOMzHZpqSCJ6FqsqKB+ZZ2Fn7Hy
WL0mNUMDVidOok7hFEW0k8YrdXLDrdHmyKgDlvqJb3zl6AQQDVtM4j7nwTP1PThDHCYVuUf2NNz7
XfussLnbiFteDy09OSKidUt5SqbC2jj5cMIFy2JGsEg2U/OzsVmd9Q6SsCZFEjyhA2oUB5tAQcqY
2sBbj9KfBLdKG/XJNog0dvIVehxI1c4U4tFNxCWM8nEd6VTjDbdTIDYGG+pt4lIJH+lj86rX5B0i
y4QMrhPNag7HRgnIZ9LZCRAw9TApLiv+hlj0TCA2LwLORODTmRmgzasp2HDsQgQ5jBP+/jg9sAxU
2QMB4nCWra/CmC7Tr6BD34yjaDfR6WPS8ygLiWZV3VWlHa8wKLKMSAhk7Wmh6oX22bD9Y6rU0GkY
JgaFtNyyOn5dgjfzKaGX51qfzqAwkdOy5SaYfaDx7VP1aiAHlDpuiqw8dYRyuOzGN5kcSAYZiBvt
h06z1hqK/0kP412mKpuwrdaVb54rD5KblnuUTAuVfXHTGUuzp2RvTdpD1A/thqxVBKLFXUIwwmMl
xAmEdrpSUqmMG7NHPD3w7/ox3lCGm3axGrCXyJLHytyJzCm2ZdyjZzdVzBTUmFad8p5P9HCHsKiR
R45LVt6fDcbrRS2ycp3ZyW6id0hcXTNtRD4cdKgwCW5sj6iIZaQRCh4oNCu8qkK33hZLRUTJCfwg
5XFzXfSheqBr+5Nb9rrFmkCwS73BcIjudND3DbsK2s/dLnPR1CYl7gZGhYndHKvaVsECXMsu5eDZ
X5P34QSk1HCfCJSsaOxbEsIWkR2Qk+FOeMwIPZ5Sf0Mgzcoq9PiA9uMllmIvaKdHMvN++wqBVw5q
DKoswfDOYL2TEWPvnSj5ZWJ5Y+ZQlgJNvTpQ0iRs430IiUhiDW+RPxLgFW9upd8tvCK+TK6uokn6
DLhJSTkeGOODh6HEvtJEuUSM4FzD5FkZ+EQcodEVj0xWKV52C3DtB/51qjjpYDrdRWLop7ijO8z2
O2VbZVy1QN2Nk/NEeiK1BdvLVpOF4U8grtB84zex8ZNBdCGPpgsr1NLhHheKiSVXWdIphqCvoCX2
swiyuYo8QfcouZNyLFC273SFOaEwlYEZpokp/Dj9wjMI3LLodO1rs8s2BaGSKzxmsULnRSUqRMi8
BcfFxeBhFVJz9WOYnI+xYssdO/VrP2JKZrJtl23Q4JnosPZN9c0Ia+POz3ZeyD7FTlHMh/joBPt+
mzU3UL3HVky4fWJ9nQxES2GkJYqtzddt69uLoYuLtdLdiVxlxVJleKl1uoXpjZpuenK89j4mMYDq
MpYKqN82dh8GSqK++lAJ77y6MoEnU/6KK5rUdhjfhsY9tlhdtlpYHCnAEZu1dVVk50Wp4bA3FIst
gMu+GvqFywnuy+pCmM4ZE8u36mj1CiEiWJpKP1ZN0W3HNHtKFD47+5JdJih46Cb1zSpo3ogsPnX9
ZKz8MSAng9kMkO9ymlrcT1Hwpncoti2uZTo4dyjQfx2P1WfKbmyM2LDXdQ1pXmyDmFNWTtV90aou
7bhL7wUEGST+a9eHfMTUX9lJWG74WF8j6uyxm7780nnuEJAMvcUcoXuYVBtE4CybWca5HzTZrvmX
GrEQr63B2lpBf8R8szZctkx0hcEyJs194bobFtjMJYVLEmrDUjOtvru0qh9tES6ZUTXfEwS0jWId
jPSncbqvzDR6MnuLpyXWn2rNIzZejVFzmCAKyr5dGREi3ypvlbUIVj6qNKXKIZGGdCznHCIXMx2X
wW1Dc4XP9ZSJAo8uurI6nTi11EriMaIKlmPMZvteELPFYrVzrknImSQHzaE1gAuHCSI3XPCG7rcr
e0lNa4pVjRCo6iA7aIE5bSyHosvEw6nyHDEc2ogeh3PfM+Qh60CNyypxEQr3HRnOSDFY31ZBYS06
7E8tFgazpOJt5VWxzTBWWll61IkgP7TeuGvq7gMhjdSKcLMayk1LRkxqnXlwlOyhl91USlpwyRf6
YBOql6M3qdVgp2Flssfk2cp79goUQVx2IfR/mlVICpDNohCOhv4iRHqs3FDHkkATr8FEbPYuqSIq
Mw3djKfGHb0l4bY3TtnV9WIkDJrcizWwOFy24phKqUwUJAwrfQaFQcFQkTkDLSgbiAAazwXpXi+D
3R2rCEwBD8xFxS7ZhVRkMbQSXZYdAwgPYUrFIH4qEwx1RhymS7tVH3WqfEssi1xltX2KJqBGg+Md
KjfiDEzq3i/sk6cJQh1CkhAdmHwmjCae4U2U0oeyzWANBqNbKi5rxkAaBVSzfKja8C2e+lfLb/BC
dNoXEidSDDIMDK1FIlhOYRYvqAZ1nwLniRnrV9Gdx4FWYtJp+cHKscUqNe7t/D2s48cu57bqe+w7
sFjWBS5bdVRfvcb0caUgC3J6ih2VS/V+dBhUrc/YExlGxegToCYFxZS7v1OQZrV9ctPyDzQNC6fF
V1qNeBmVBFiCWkGFe67U5GaWdDYaNMxbW65rCkXZGS0Tl9UYu9BHiuCRqsj2SN/64H1ZsB+UVLtD
hlQBzaRIEmDGxjeG1gd3c9eGxPYl94qZtwgsFUxfhf2rU4JZtp1SLuORKTcGAsYSBDFWBtveNnxp
Z3UO02htGk07ZUXsrcZ8us+QXnVev4bVfVNy92aaiHhbAUhLyx8olxs0ZBjytRCppRZSn1WE11xD
hfR5NlRXYZc/TRgBPAvknr7zH6MiupYa7YXccV7LKKo3eYIyjjYNcvLsJbGy+7TR7gxF+S2crWJp
hOShidkEZridNCfFWFgy949QZrR4eDB6Y6cqxXSJ28k5A9oguDHf013W1r5HRnxO6tcKgaizahKg
5Drnx2rfmyrfR63jn2qRfxGA04JL811ZvYheWk39CsIy3PGgpMcxbDAjW7vKenZj8d45tEypfa9L
dTzYtf7VqBR24a93QCfwG+1F3H1AkfktpLiYtugz9TDi1Oiao2wcQWMl/bfApJkAFlA68ZLbb15h
/wi9ew9LpPC6d/KdiYq1c9N12omzhpUaO9yp4EWqOGkhAcDGp+E2lB1i/2AZI4ZE506i9ORflvr/
vhC/A06TiWCS0ZhWObqCQEdFTn5BU0D1ls6EFOFKQ2SC7QMADsT7LEtVnZvM6pWiR0wTdy7FMa2W
Mlp0q/Ofbis6bKTvtWzr49B9mr8Z8JgCo6JUjee59fmEpLY9SsFsmUCgM+yLsmKEw0AAPLrW2l8z
QwyslthAkUloRE6iwwdhi4JUKeNt5Pc7w0H6qKUrPzEuZZLv6gA2gqv8dvpGysThBTIuTIA+3Ly+
iHJczfHeMpbYKIOXoKdIzMfIZfI6NVw+kObuvB9j0Lb6kb6MyahekHeVcsBSII406pGhD4TTuGHt
vw4671DyEXSUl3SbX2rgICX2BOwK8ttdF30GjGCgXp5J5TlTJVvKRGrD6d8T7TUU9baxVJpRqFdC
lb1Ve/FSeCV6fccIss5C7Rum9C/P9bUfqRhICqr87Gref5Tcp/Jr+A4BUhVgvEgSu+bLlmBwCWYm
RvOG82TEJeMoL15SPjVD9+3QIF7M1PgpNZb6NJ3nL5yORrR8FQJNxDHaZb6tZm01nbhzUIP8Q8If
Aajqs+HRj2VhGZdvHG/9iUYtxz9/kBrrTAC6cygfojZ7TfjjUoMrX8dWm7ahs3Z0wB4IgeVr3BzZ
bqI+0ZHCEuYDvRq/5aeYPw5FjneV9jvV3nVZWe/yh/KNpLDXdae10jSHWSBMEAajl5Rxq+1bFffP
8/8nzjfz/TLzUBXRVwJHsWxt86YmTzgAPzqHy1yqUO153CJzg24JHiaOSb5UPB/pcn8cHSCpOrhP
tb2S1LgYZKJyRgxuoXCTIgM0g/amBcGcJm0Y00VTpmVNOB/LMx33nyDvgRtrjlnGEvFhGOzPeQta
DAWSMS6er9nHrqFvMrEWtnjs8jjaJ4W5q6SZS/qsrBrqmOq8IXl6i1SIlSrXz7EznFIkYCIBkZ9f
fsiyvLI4v/ml+f1Pjl1ZXsoONnWyVktugZisGcp8yDQUCi3KLkfROz8MAosBCyisPUwhHkSMKixZ
UU/PDZGY8+02855t7rsWBYlSaM/yRAUyMn72nMUmR5w12jaK2I/p1oWYgpWpsQGjLfUtOnk+gubJ
SjtqIBy0fFiwJtx0sP8mz5wcNKQ8ukvCE57clRe4vHMtztgxHlJFoybBGn8+8NblI3l99z5q1suA
I342iIySfZZpS3us6GtF34bKSZb5zeOAeCvRH+ZrIq/mFE9vCQt8uKHsQFF2LPJMp8qEIQ2q4k3m
1Bg13xjM9lcxnUcl/hqnFcHO8pJiJeK5ls+3pouNhjM5Ghgk56HNGjkbsXmtWvctlnEq8qAi7v7I
e0JY+tZ68u6kmwAl6yH3w02Ky0je0D1XfNG2LKAj7Rpr9t4axx2FL9dwPhyTJrtPcB74y+9eJTey
pg9rbmOTgA12ywsfqdMiqxk9bPyw5thuc4mNHdToU+nUX7tXP6tuY7hoWhr7YLSwZjTxXCbo6JHW
jUL8Am5B7BzAbDeeMlMsZ5PD/I7SRjOq0S+KHCAK1N4Qk3t0SdO8fWDZ++2gXM187VUZpm+/UR9s
3Oezh6eNmX64KbGBca2YAiM0LTKle/5G2EV3Bcnq6CC+ym56bSP6ZEwlamTd5imhiSbmiP6FCuQv
1f8IPbV6TD3ChudJ1eOI8du89tAMYh0vQtbzHUM+LqqJrz3s1/6EcDN+72RSpJPzK2xEsLvwa6Y/
bdn779LBejP819zE0SPPsZzw5KyptIhTcvbKtNGE0b4aubOr8JTOA7RiBw+G/OuSn0mRtVdLZJn8
P2K5B+6O1fyYaLqz6UJ7b+vpi0IdV+rq58sk37+Y0HKY410kBxI5xwP/yn+1pH2WMn80lLxxXL2p
MFnkqC4nOoPxX468AzolYh43TeSBrdHOcuSU35f3kMXiN2yCJzn4zi9UJTtQ3rRBdegG1APUd+XM
WRDvIl9gt9UnzJ0RgKL302HJAoTDFKn69xmLoaYmr7A2eEI0k3/C+rMfvBfT4jMXg8CexJ3dQxsW
9XMbqzu8xofZaCKtB9HQEyu0U8bhKVd+54STmd090PvHo8zFmN/HcPyz7XQreQ5UBtCg4c1lxEI+
7UVXbEm1+JWGH3lnKGnxYxGlMnoaxf/2wSbAzWsYuYXVP89DQ0HtVjiUkSbWF2hccBa76snURuo+
9m0eOOboAihbjzoM8nl2mYYn9LsvqQKKaNIN7HPDL5rO39gJOaRpS6i2XEHIOViMI0xeSMPlSBJX
HF4ss2EvqZCmLX6Z5n7k06SRUmzQtyGyyKBQ2GtsLlPszqynipQlGk3TpZ929/Nao8b0xuaOXVYM
9VcO9YUUsMpbGXfCl0Pv5/DvR3F+1ueHUoBVIur4sZDLu5LcW0ZW5z0y7ss8eKF8AgGABeb8vIZK
t0NmuR9sCpua+zCfd7nyG9r2QS5CAihiWRyf5aCGAOCawT+Z1w2F99aFyGlYaV3syvlBicnYBpJ5
vpJsdG9me64hLxVhuJLLEUf+gvTOSdtNDV5QE9FlXjvMd35ETldHNIP8o/KPUVMmvk9mCFiGi9q3
xjTG7pCxN5XOtSiZ0oVZguWJsvv5AZvXLH7p04JBytJBXLFxJvxzBkWJvnP0/vLvOcKtzDOC0zUR
5J3JZDm/qTRYBZbzMw/WBK7vMx7zeY0jx3P5kBb6tDR82f5As6iV16S2Pv+Z5qO3J2r/AKIYyOYP
15QTjH/7TFPonKbJJiuZVucDUoIMYVlynho0vn6anbTIWs+z7Ow6ksfYaBx91G2cOPqcAu3BYf+t
S2ct8AiuvqCTzIFaMtRmjsjw41MDOhnKvPZr1ywnokiswno4NZ11nO8YTldr9p++HOGose9Vke3k
fiKVGi0/b1Y2MIkMXm7G01vIe0xYt2JQXh1Y8fKyyQm5pWxeJB1ANR5U+Szk7UWJm9s8KAH325Mn
v5Hfn4c/ecLm9bLsb4NguOtlFKg3jBvO1J2cYAqFQYnS/C+mlu002vvZEBgwN8ifhrF1iNGCdKP1
I9Udo2HDvePjyjlJUV4Dq3ib1wZa1DwauIUY6ZqxeR/91fzwzivhTG2f53OrVfVp0tR1sLFc1KBz
hMF8kyXywsyPfvo8NslX6flspejJyPvMp5++iFRvW0wO2hpuqEyWvTCRMyNK9wzzspzC5t2IvHK4
pfXWvqjYGyT61QO+shhAqUuzII2g7zDAIiNX8jLDS55mglyOk8UNkPWrtjHu6463833BvNa9S4PX
QCiRntU/Ae3AashOSIrWTVbdeSyP5cLf0J2DG1S4apSvyFXk9LOcbX/y4emziuLz+OgPAChKhvsF
ttP7iJ5DXbuQbVh/YfrB4te+wfFYeGn3ZiUruYWLUudfT0/dgq8W0TrJ0nuZCsMm79eNMBy549ME
spZEygjIkLNMJG2/NTgnmq0D/q6pCPAdX6nWsAX2ckEo/5ii1cd0hE5u0slRvrwyg2PDndE45jfV
dYYRA1OXe4FNenOopEQVVIHI/ZlsPEtMPYWBV0Mu1OQqOyAPrw9+BY78xA8281gyD4U4VVgtl3jX
sneP6FHdqHBoSBh28YMj6SeKaxYz2DFoRE+W/zRPQ3/++o9//Nd/fA3/GfwU90WK6y9v/vFffP1V
lPQWg1D8X1/+Y/tTnD+yn2Z+1X//1j/f5L+/5EX/etPVh/j4H1+scxGJ8dr+1OPDT9OmYv5z/Hn5
m/+/P/zrZ36Xp7H8+fufD3Ks81XEzBt9iT//+tH+++9/dNVW1fkI/3mA8i/868fyEP7+5/Qhir+2
ddE0xf/jdT8fjfj7H8VS/6brWEVV3bNMTdUs+89f/c/8I1v7m61Zuss3wdw5muv++SsvahHyMudv
hqk7rmebnmcbBv/356+maOefae7fIPPotmfZmmM7luP++T9n4X9chH9flL/yNrsv4Aw3f/9jOZr2
56/yn1dLHqdtqq7ruZ7Gf6ZnabZr8vOvjwfmUH5f+1+YPRM44mQjV5Z5XybIKOFOHgpzyFcmQbys
iKg3Zijh4BbSfgiARYqy6DGiDLfUghyafhdJefYtgnjsBw/FyGV0cvsQJ+odqCFX4LbLHoHOpBmQ
hWGwn0av3GNlA9ZvvFMiJvj1voSW5yB6WCl9tek876VwxQa13b4pAOQV+cSqvfR3ZVltY8dHNJ+B
R0ooYsPV1BkMketmlFbVLjpVMGsXaIV/rFhHEirsiow72izTWGy9huqkHe1V2lAMF8iEgmA1hV62
7HTasCEbpa2Gm4oyNBLckmLU2u3Ns6+TO1xH9UmDaHnwYiK6cdggvhszdJmoL19tr/QlWviut9FZ
R0mtraxW32vB8DpFKEkHWLFLLazuRhVmPwyaYGN0HuqkkepvQBZAEzI2jmZBO7Cirl4O5pb+53NE
7d8pqcn5jYOwLH+1RaNvNQRxUFwAbPVNoCzUfsSkE2QPItNufkuZi2UoWrRwZ1Wev4UXyu5SDd6K
IMMmlm7bMdvj5AFwYov92FrqkhXSyq0ISZlK76APiOdpZ0mTJKNnQVu8rhocapwRtQA1OY1rer7F
Mi2gCOe9yy/1ECXJr4TXmIp+o4/ulZnhcZwAB475Ecjsq0rrOyUyOJ1+kskqzrZS1SCGsEQoQ//Q
OsqPEVvYTdvwZgTnoOMoWCcL4paDTWrJaodPhq2GrFG9J3yZz94vYwftMFPGQBo6fsCIdAtjV9Xa
HeM1v21lqw6ttAc/z3BQdkTOW1JU68lSn11feXfN8pLIw7B98MDKzS7uK1oHoK/SH6eoXqzR3wEW
qIYVRKP3tCgfAxWbiRKV7xYqd2wYyzS1pkOiGFhl8x8oauVW9o/yWP/MPfc5szNnaYPgzMfkbnTs
k9bB0XZMcR715EPVh2d6tudUwCLv6SGS81yaX41bfIjIOnF5KTYl5OeV4urChmDtZ+7VSPa12Tea
UKwIZ8bugK+ZgOEpfBEo23NPvMU1pW4Eu7ry3acAtPK4R/SbZ9vSa2/VGP3EKTVG29dfrfSklN1n
X5mXbiLlqnLYy7AsxyaFuC79bh005wBcltZgDtCE4oPRY2yjD/5JHWtpJNRPbbzl7MEytgQgB+uO
qnldareuyO9hB6elotJ8WAhhne3BDTdiRK46YVGLi+6+7bSDGZQ1vcmdqKxjVMLvyqpOX+fI0zr/
Rfpz2M8X/dLXjb3OGLsoWvryerAyQlYVtrfs6+DgUYPiDMRXhLQVS3TtLQmGawowEg41JlOtvRVK
+1EZN5oLkIeDN5u7KXM6yoDJKugFWkEkIIDQiwKHQPJl5BXzPaxXq5aKzDb7UGv/NPVA3DrtUYmU
+4K0+iYuCZOuGIVcM+IywCqxilMVdiCWlDHaxv6tNFAn48dKF5VIb7phXryy21SthkBJzamSYgQh
E1ek5mZy3oXFhorkequr0S/le2bZ06C4R9WzHwD9x8usGvaZAkzC0Da9JZ4py0co7GlDeVm2r0ve
hS7PofWNfRycle6Wo6UukeZEvX+0X6j6gecvhIwdD3CWWAa1dWsPM6lcaZnPWR7qvRWorGer8Elj
T7roTf8DYckuTglCmZR3ZFCLVppl0T7Ey7ilTQ9/Cj0cayBUvPdjkxHfDlAyLpdKxoKlzmir2nr2
ZLbjfuj1j3LVufmxN1kZ2ZoCPh1HL9tT54Iq7HWEVETWMTsfdj+Ju1Hy7tDSKsSkW5/bVtx3PCau
VZ8CIm6XUTq+YkXKaZw4bBf1bBHjR1h46rDBesACzrjEY3mbRP2UCvU1Su1nuCYbl30ufO0t+xdH
9X+VQdxl6CEnQzsIk6HUV9KrXoZYOgjqXAFTWehmri+At9fb3kEk5BiXodLPZqIsRO8tRXwlvnbN
oLtGFBni2w0y7lRoK+MiN7sLkOIKKJmd928hBDAqVdjyDPUl1lBHM4CoOBGpvoHJ1ManmvKOW1Jj
Qpa5bCefsln8Mei6ezTc9tiNBiQnn75iZ7xXjfkaobsRdv9iOdHWmh4BE26q0hcbQ5DY4PHkhtHe
KCJ4LpG1wSV40lZ+h543eSkQDy0UdsD9pG1V3ZJeLgTkmUkdfzxqmLiZ/uJlmafLAIW/u481wF5K
Wr+YvbrH4fk+BAR+jSlYwkA1ntJYO5eYzGR760ke4qCRTaRgj2hRabSJfgChNeH69B9jiJJRwirV
aEKyn1X4kOVjrucDzXLcsD5S71VRTTuV96TyDdRwmHjIEOQtIyJ4aOF7PB/ZrdYAp+cg1ZAs4yPo
yLBRn/oi/smGbh9U6SlyzgX9ilXViINW0nweX7nSK8KKnzMkJmvMgwcjaB+dMD91wXhwkMGuw/eC
l1PZgmkd792sg806mOuM/kxmYlJWvafRTh/qhghzF117E94bag4zUqePgBTx1gA2RVODsCeWOrZh
VXv1pUNVjTn6UjfVnahHoia6+Iif5YCS6Tk2lKvmux6S2fhKhf4D9cSXlQI7qBSvXNXcJMIe9wq0
Q8KMEPVENDzToA1PlPXfcKyraucvJ2h8ox0dfEDBEGQBrk1FdB/lymJEs+fikUOjY/arvkPpahWE
Qfk4fNJGb5Y16GY2n9E5cWShyojLTftBlxf55ERI69h6+LZQh5hD9xh01SVIVJSIPUGdo/eiIx1f
EMDkuJB9WjNZdgnCM6Ootq3nnwNR3DQhNaAYPxBdgBYxdoIAi4URemfK0T8G2i4UxjRDk31KF5kk
BOWoBv6j0QfxvtCgMmv4dYWByUyw0WLuCh+DsYjQ6yhvvuHnB48nQkkujo50pGVxFIQy/Fp9CfyS
TDidZnm91j1OWhuzYtOm8ZhV6nG0qA5o2PnWKWrRVAwfiQkXVROfnlL/NKpXrb2JmSX2xiVy+Y18
g25y/ZUVjm8mnkxqZ2myayxER0rPkg/XBq4BFC1qbC98Sx9kpvVdYLUCA2IFp1wru1VfTMFW9aNv
F50YhTccOB3enRZ5NyaW8Wr3BSjAsMEZJ/43Z+fR5CqzZdFfRASeZCqBkC9vJ8S1eE/ifn0vdF93
3fj6DV73pEKlkqlSAZnnnL3Xdp6FKwWWMe04s0BNRvgRNYiWQ6ZgW5NrQUdTuSmKU7MCa0V60Okr
bDR8T7uJfQDL1YhZXgNuaGn9uzQqrhYK4ySSDu5WsjlEbV0CBUdiPuhO5ZeDuxvz+kAqEisN1Qna
KDsY2ro6NxiFhx62qGMdo1H9hZ99lnit7LUOGPRzP2ivzRJbQALY2jcPxVyXGx2MpMCJzBb1GXtn
vUmi8qlsFW8KwQ+EpDpsLfKcG2d67ZMJ8Z50uw2qKHoFKJOcChv7gGuPBKt2U2oFNjm1ekkX5cKx
Rp6DjnZrHOdDvlgv4FGxQFbgvazwXh8jeewIpqAPypGHoRdIbWd4NHiAdi4RdNrSgbCcTV7dRxjq
y/zs4hLcxr1tcNH0cO/5Zo/NF4fIxbYYwCdz84hu0mxd7D+kzkKcorcYVdOVNFtqJdfZDsr0Hg4M
FVV2FhWyfth4+p5UsFeKChox+fxkhYXhZYv7kE7D8sTsnOIdNuikSfNcYcCDqoDHHdOmZeezL8v6
gbVEXmcEtPZgMSPDqbsIxQOErn10Zv+iOW11zGX3XJK2tNG7iOb14l74z4RnkRk+FUK0TcWc7/BA
Hola9tA5Woh/LCgjGDpVFWOg8tIk1tGaESCOTQ+rr9+bbQlrcRR3dA+/t3wUbERRzTSk7aUDCni3
mWOwDEz6wVVT4FbHwRpWX9V2GpoLatxv8Xp8RQn79HqGVSHSEwrSOghDKOV9F+/TePoRilOVaM6m
1+SRXBRY6YlrwjjBsQAkFbXWlD5X4AK3bTxjEiFYcAT35yh2kMCmaEfhRxrgCDwcA63Y+q6BqbNh
E/9BC/W6VOxPSR/o5/7gMD87xxpKNteWwdi2JIlALkpKQAQIjKheUvQMmMbJIVv4dKLUt0zzMeob
PPKdQZxpvCTbxq2PyxB2p8gtjha0EBkXxCUwJXfn3TKmF1IaVLan2p0zEFGCrRjrnwr2qJ39cbYv
AiQ0vV4oCk3tJr60Gg1xYPWTS+oNVLyr4/hXouPHyHOdsBfWnzLKlB1t4sZTa07tKaSpaA8k3pTr
djufvgFMwDOw3AstSne6dVpGw6sUeOCTkS0MvEjDipL+Lqvv7X4gwmro+idFD1VODeXgDCaEXQrg
TTj0kGYIzpnmUNlWQ5qybtO013KotSpcCpoSL3XJnq/niiHrqsTlVo5bTbyUJar3VmGFLrFTOOq5
c1u2FnHk03i51BaK20Y3z8MEd9S2y8/KYucFy7bfFhpxDdpo3tUdWkxzcg9jmCj7Cg4gbJZXJyZP
AzlXDodp9aweK003GC5yIKoG0ngFCYaYi7tRC8pMtT1RKihtR+Wz63LCIfAju+jlPLwctB2dBzN3
36ZGzcnjAS9JhF87x6pP6C61AP7viYAvMhtrCiZc3vDuO2/uqOonGeJhyV7UdPlBxfzbSsTnPIKg
UuOJBT9EHZdmzJVNjdEBQ5DR6Do01OXWYDizG0nEKktFBvbEegEbS8UFLO8oUO7p7qD1zgk0mmKf
Xv/v3JRhwLUMFzTZ9H7R4DGy0J42A1+qbCw3hUWTUicwcXAwg7dj0fkT2wWcIkYgte6UhwnbpmVb
IdermvplSGTh6Tg8OEX0R1nReAkn9VLn8UfeH4Re+PMCA6gBSUT7Ai5FDEBOkH8QIv4JEoUVjJ1l
BImZUAA77TrPWBNAKuF4uki/uaI5LjjjYU+AAppsbPWNPWyUZGw5Xhjl6RclZVkGSLpfN32LNeXH
LmbX32dDB/ZiVLlaLW9i0KLAsOZzZg6o6mO2OVNcv0vS2PdYRMeINkGqOsQmsFh2mUR1lPwea7gj
BoBwlJhcQrjQ5YFmoTSLMzX1nAVgwDjo+znjxC2SS+4SXkdu6XeGjZNnVuIj7MZub5c+R3V2Z/dg
clW2+ZHaAzqYe3BF6JeQCX6GssU8QhukQb2KwYKOFGZF30kUVgUVnU06tZ7+oJJmyZU25BVC6Wul
+jgLE/qeTcZ2H72IMn7Ida09GVlzmorVTtJN7wxkV73DWG2n3q2B8Gx1xEcUwaRSFNXyNCiqEzjT
mLPaF0946qhJqa/YmuZXiNM9HQq2GrgZOprxqIyjiQzbtGgOBGFcF6N1vFUrNy/qQ75Og8qePZyk
Vkub2TfUqdhSfsMjwLGjZidkNNV+1rQHcrUwDZu48aDEaaVE6wgLgy1K44t8JDXbjixvqNOd1Oni
qJF4atdwqgiyZagA6ZPusQQWeClAagQri4JlvYcdgCiQmuII4+nnUKp0A9alYqzfEgNJ4rITTPZ2
dk7xg6NaQWAIQ5mT8SOf7NQXbLzJGFyVJkN9X0zOi97kdlDUbWBw2voZ3B6igwjE0nVtWsE72mbS
uYTR+WQ5x36RKBG7baKppUvSvSlHD1o8kAPjtwGPz7cnUKhJzsS11bjCFG2pH8EFPTg185YYBqKT
9sau7NUXxVBjX1Obk8lU0i1zScYSGJ6I/J9zFCpMUUmWyXnv3diy56l7rie5WlYPbcq0Awn/iSCs
9qF3WSDr0h62lJ3QPkiU8OgVL17VUxC64Ch0tfrAvmVj5+imjU5/VMf7fFly+d4BBNvajZVs2/l1
wLerRaQKmHnMJrJqf5GFaqYsvRn4EE9FI8VRKTwU5CqyP3YnXHJwHDFhJVnczxxcPtlME0er2m99
qzBeTejjde5IVaCAN512fV0wkMBFNeX5kY8tWOri1exB7MwLnVDc7JcIUkWBE8GSgZHTd2nJAYLe
lXy4Kf5zkYEjqRFhNTQluYiH93Ov3c9ADvHtPrYzH3mlzrjjB1acuLcwuWabyskeLI2ds7migfHD
pR2GkHxZsxhT9m1UV/eq47yWJuGpo8t6VIFAwQShH22VfnTOq1s0TuKIf0aBgHmzDPKhLXAexxXW
s4Wwu00ILvzKi+8HQJVHdoEYsk2anVM87moKbOzPXN6VMDwvZW+dpMADXiy4TUbClQVKCVO8Ocar
1kxovqbuvl3o97Bk23DRbEBiDhA4tLH4h9VTV7rXJY9fclpX2qzjgZqVw6SyhlDakyWQmOT5lFCX
K/nLqowjfsKddCsM42l5l+Y2gUoGXgvsvL+mDIV9go5TUeqr5mLk6PTZj2dU0gO6BcStwG1wTqe7
QjX8UnIaxmX3ux+I2WpMFdk9MUjwh4CXhfDQ1WHO6K6yWZ/V9FXt7HNT2KwkEu90OJvsdVTM0WwY
fGpbnMlJcUgKuuScmw96htfNbItDpCHxs4joyiqEtawJWpdkfi+cc+3we+VMO+h0lIfejZAi6Tmo
qbZ9L2Jgn1mBKUa18GVjjJ0VxGKoLLMdc3AiQroSeFjIuqFgB3cnl1aGLgBJFOZW7eYgK/kPFu2W
4IXqAAXn2lLV8ZbLKYdvuS0TS6KEzehGGaYagKz7ndO22IFo49e23MNSEyEXIaeIWpJzqlTn8tF9
KHkTYl1aCK6J851MWsOPEZJ6MFE9KwsfhB4+g6jj1wvbgzM7+24IXwy8mYpDJ3iGbb6pFaH5wpna
rahy9vzS3tPjh//rLorvrvjCOa9CXPnpkdid8oCD7fs84XTpZiF9gt7532ifADn6S4QRaOOM+hgo
Up5VG/qQqnY5huHyxGD2IKZCDZqFyz84bHqZoOX3VpZylW8WX48FqBQaOnTD0RRmXETrPgjn6lfZ
Jc9252i0RQElZLogdZo8s1K1d2OBesntEyZCBnP7jL1u2yyUCD2aXq1jpeu18pNM7DKwFSYeZRpB
iuGifBiH6pcSdsWO2K7KM6wR4URrYLKHZbuKwV/yWJAc0M9nfbS+ufpiP/a0WjcJod67TqHRvRho
XdqJU3EkigTsqSi7F7NgyDGWkAUsEnP2LXMQFsI4vpZT8z3SAJwgKb7TCmXe1xN9TRrbGwzvtJPr
iAZtSCdBbZM7SBhi2/esoixxGhVxl09eoxPlXHRNyFYWmFbVsA6gOtXYX+8W2QOCcBfaLSTrWKIb
T7bCWd2rak1Oakz6gH0BQzKeWqyS26GxVQZc3XU9DELsRHcVuL5gJiV2K83KOiiwHCkSm/cpyz1h
Ot2L7dgHkzwUX0g2WqldaH6aDTjw3GUbA6HE+zrCrZLjSzPImRENqRSLbRODOaojUmX1B7UVVK3Y
PBILCPCPT87p+OyTClsmiYa27b7RAjhY/bQHQPq6WJgtDEu0B5U+xmMxDMcwX016anEFm+c1aXJB
eV/6OoOcPQV0undKUe/V6rdI8+TgNAj5shlXxqjpOrrI/DHMr2z+WENyDuuym1VECFbP35EyBUQI
cYWlQGKTE1huw3Vnon6MUgaMWnVXcyna2L87YkjY9L0sgOAutQI0gcDNUf60lNonVvOHmGpOvA5Q
2HqwGElKWx0dz1NY0bgkQ6wig725SoP4uXmwvs0jNG+9Wvz8YNpatYunKoUpNFz7ii5xpvdvQ2VM
fiLZKt4iuJEENp3V30FQmlA0YivUleFzLgc9UAUhRXUhLBx+ChYD4JwPPM/dFlOzWkeArE0WS5PK
iUBv076TzjVe6AkQ+vLGGKXri09zLMCeRqkToO06x0txCxJl5dY12zMm02U1iTxFCOXUWCRaC52y
xo7vp0Fae/Auw7ZBmuTMbI4dIj1ckP9bVDkukikBG5hdcRZjHXYmPIBVWNSA1aZ2p8HdDgmbvdT2
hHc8gfS52HrFsL+gz67ZgRGpOC1CS1zSULfO62gEY1qNb3GWEISMo2XRnDBNURNvQAZE7+zGyHkz
+0R40KyXk6rXy2mJe+M4a0/ZOE8nR+gZjJ6GgFd8H7HDJRBB11DOzFdgascnmegxEZH0ehdpHG53
3b50GGYJ71wfokdVchqsSvrtsGqXkpHlpyQS8VQM8u8vX/eRQrouUXShWdGQYd4e+OfOr+ekfTbu
rFF7d9W5rWkIGshHvm7evr99wRnQnm63jM5+18sVM+oAaNLq+gRvpDrBox6y3e1mFrmENRFvV5/K
Xh/p2K03C5op/DoiRruw3tmEQ3kw0sXT8Fme1FkT6a5pBb6r9fvbFynmNDq0bsL4EyXctoq1nIvt
+vNYzRMoA+vjSz13tHucmWPgOOO1FVZGiJ16m5Q6+zJX6IcuX69phOm/XiOpmn+90dePv+6LrPa4
ILPa397v635cQdmp3kcVPv/bl5pLyJ9bsh7XIVzU6/Cz1p87zWjCDjyLfhFbJHE1dq26Pd2+cCn/
163bt5XWs0Tebqb93J7i9cvXo2/3UbdTstxu5gDU4in562Ffz1puD7s9N2FeQPJuta8mqM9Ui9F0
ypt6Ot1uaaE+npwM47s7EWTqGpUdbm93fj3m6ym3H/x5na8fp7ETBg0uxCKdcP3qEvmeKbSTK2h5
eDbjlJMF+ZTzer03rxvtJNY7b7danZEDyunt113Q5Ujr/Pr+dmtyqRPb/FTQFPvzJfufWw4GuM3g
QDK+/fT2A0Waxl6L40PZz270kNm6PN2+iLQeTu5I8EhKbwA8qvKvH7jrLSh0tnmORMrJfXs4Fkfr
YDf19nacVdTAx6bcZkn/30fUn4PrdmzcDqGvo4QZOg+6ff/XEfjXU5WB7rDsioFVicPwz+PxqJBg
EP64/S9TsQ6kvo6I2523o+bPP/h2888jbwfMjPc3yYkiux06tx80t4Pqz3PSxPZjC31nGNZ+BvHD
C02w0U0ivtMnhz/VgTCbwQZ6iRnRRRNN4LQhUsXZqU+doOfK5kb40pAgGh0NXeAoJczqeKcZU3fJ
lzTfmRmvrZt1cs6K+apNXHZZYtpDyQnL2u/XKTxg0TtvTbTs28VM/ApvBQVOSrGpo1tNahNwhlYB
u2pF0JS0a9k17mwnrbBESuFlurqXkfIaV2wB2Fr8qllNt7EhxzO0occqGiNUHLPugaFKL3n3aOlF
xWBlCdROyQ9RG5MNuJQvVtvYF/iMKCkoCzxM3+GRldzVRHEybcfcZJMlIMs1T2sXaWOC7nqQMf+P
fpwrj+Q6tu2MapWG5SKNz0O5xICMyQUQlDGz0d6BvaOomCjfDQYH+YijMcZY3g3EPWvlM/v0sKU4
o706M0rqBBFrqcO4p1PYHYXV8BTX+Mec4kJ3BJOfGs9+09hPM/wPD10RwOBHaGP6neZEzoVODnsD
tXpLzVI7WqKcd6WC5YR55C/GMPdzmAzvYzLeUyk85G1iYBDiyFMkfmwDQuR5HPXlCDME8zkRYiMM
TK+y6z2Ovw4kDbM4A1DEpSnDQMshceXr3SEwZUI4yWbS5aulTe4xLJGEuC01e8ZEvdIRVWKIEgUT
ts4yLAKsAKZFqlxTHGrQHu7kp01Ql2iN6xF37NgonT+KiarSmdA4Fe6bQDWbdqSdzXGZ3QGJ+TTR
xgciq86LmiT3qSSHw6RDUEXMEw99cVGY4jBnWztJGqN89IE0H3HGnTvRoAUpTIZnpnNp6EXuCmnd
Y+a1TpTV5KCrgBVRA5MHxQQd/CNNDPzHLa/eW4C7iBQDnG+vmRI7gH0Ub2RDXavlOA1ZvwftEPkR
reCNGJi518gnPIZl9AhJXglnuTXVxj0iVweGE0aPNfM2HA8/BiYZp55/NrtseCet2n4HM7qGIvOO
kx3kIEyvsgAzMpkPubnAb08YvjH8myftrjEK32ys9DKWT4tpLA9w5L81ChvUnPxzmKfacSdS+iJM
kOrzihWu7QSggQvC0tCjM02PtTUyn8qc+hSPhA1Gy4Hz5JSPOK6g+szfNTfPnrteGXZT1eenukqG
S4N3EwVW9DDzRz3kpJb4zUxz1xF1tVems2PFOjg+Os+VsB7dFIzMVA/Vlegfqo/ilSFuu40sBFZj
qL3yYv2pBZ56r8ZPXQs/GgqqBioPhWztJOfIyNKz7mSX1pingyknd9MXz7yERZJe3d0xgbTwH5XJ
AZJYB7VXqN4wmvEhT5ivl5X7BFZzr6OdvarMaLfpWNoekmOi11MaIwYG/6cx74iCyOYru2ABizGp
vb5m3DfV9inLHP3V0MzAMqX6mEAne7K6pwZPcZxn8zt4kubIoQQNnaPDgKp/dU0C4PRyRmtEubZe
VT/tdXY72/TRh5istHaZ4ehr2aGdKEuMhKlK70JzICoqBvPF1IOs7eZUwvnznYrd1rRgiAYczvlC
w8kwrE9L1Tu0B+7OndL0zk0M6xmIyewJZ8nOSu0eSjzTOMolaJUmekU6rgezTdcqM6A+q9SrZzc2
R3Y5mL51x/lmWD0Mo5Ez1R1y60pWLRAohYgIKQXiszRarnQEY09hP31q5l3DyEEpXRhmNYVabS3j
CZpIYAEn85qxo8ZPwD8ZKLFmSrSWo2dfz+grFL3EZl3Tbx2qdrcU4Y79Oth7NLUnVeb0THEqHCwC
MJjE0BswkSMgespsvxiRHRE7gksMAVKQTvPImsWuu1bHuxFYeqx04Yl0vQ8nBYjXG1ym4xilFtdh
rB3RcXApuiNj6c9ZAk0rm590GqYQLEF5tEW/XTRz2pHGiFw5Md0dPJj7BIzbwUZXSks3mc6EtyEY
pCNtVWvMgLqvi4i0cMcIg7jMKQlS/boMdntRtL6662goyWSlPySQbQEVUK7nkzyHE0KFqoy/QyYl
scMd7wF/XauO/rQiVs9nolVB4+jyvLojYOi4x1QPrzryq4A2/KmatOFS1RX8VsLAe94LLn/zEpm/
xwFRmRumHcULfVjNpBQaoSizk2A4ydyTybUR47qNgNRYkXJQBiXyeo2pd6YOdIjtNtuI0PCHLLyy
FNNXHLFV673+Ivt6eajQKlmtjaLaTsByuSXRev1TXwEQzKwsZhTCqiryLcnH1G/4IgIjcx/UAj+5
tHIdHGhPm8SGjLzAvg3F8LKkJkRFVQmsuG2OuuHCUGuPkdNUnKQw5qMMjWk8Gkg8a7NujlbkWsv2
dvPPvbcH0Eyo0Dqsj/3zqIFp33i785/P+vMC4Spd/fcP+PtlXZ3G3+1lb0+43frrXW6/y18vdfuR
/HrSX7/W/+Xev/7cr3f8f77WX+97ey1r/WRqe1wt4OvNOLb55P7cu36+//wT/vpd/tdH/8+P9t9/
cn/9Bl//m9vb3L693Uq2NtepsflM4U4cFOitzB+Q6TLxcVastIDESs+IKiTfFw15aYsN9mMKMzy+
qfDiHn21rfZXzHwUBHl1jUy7IqOytfBbJM/GXOy08SJh6+/trrl3UJds6LApHmTkjyUb3rkOwWxp
eY8mrD4JHemDsSu+Kxmq1mLnQLkHJtkHZAug4ixjorwrB06S89LUw/1Q1y9kU5O31KTd1mZaXsJT
8QTJT3NDSN80I/BN6LTk5kNUIvKqympfa/NHQsASjuq48sA6XIyEJdqpUGk9pUMMIBs9j4e0eEcE
qunbRv4KOZ7hR3+qVMvwhYFY1qh3nOnIPShMPfMc5wrzXulIphnta0LErjdmaAMNGLRb3BAFafaZ
szGREbEs3MNWB0NtmdlexYfSBmbMfmkurQMejG5XFeI9Zx7JiDVJtrqdvJmL8SAndO/R1I+e2Tav
hG8jjNxIR09PcmWwSbs+RDYqeKOKYEiaZzI9YXvGmtjN86tG9PquXpXfE4rodvBcFyiSWJj8OA3x
DvZlVip6BmRQelZtXIYSobRr0H2ls0eyIwuzjbty01ioSdWoAh8kuTIQAXQhIQmgl0UXs+HSXOt0
T9htgIvA7t+0SRLkWnYfktaymdFMxMviFwOBA6Df/JgWxa5UaX5V/WUQpNjp7hk1JX+nCuq3Qb3g
9Yx2LBvAZwPFa1G0u578y1Q3MWIpjG5pyjBvD4OhYDY9JubdYlAhoGfXPJxaW9qUhKBbyH1yNXsA
lfLpQgkGNTx/pweIrIhfVIWIT0gsMbWT4YIrSJvvZcpOK2sJyjXd3sdEgSLEyT4rRUACtwFN0DjZ
DmgiN1a0U6NxAhxG0I5eMmx20dLkZIuM9X4xl8rPZqtjnsahRfd/6MofeaZmfpkAP+wTxoSZJNS1
0uix0e8FeV55c1U+hAoU2cIZK1/TlrexkZ8j6GAyB5wPJxt+l/TUd7Jr39pcnJS2bz2LYF+cQvnZ
wW7kQdCu8CsXAaxu+repfGwQ0AdTikx1cnsWimR8ml0SaTXVAB9UGWTs0kCXPaQHRqXbYeG/0oYk
phQOzehSiR/prH6wy9CJoqCCas3uRcs6WpsKZxzyH08H/7Rd6u6+19TOG4WTb/SW+TW90V2UMx/F
yHfpWkJdCJVBo9Uzp552lQ54f8xzf1aWkDlJjMGDz0fqhCaRrI18gpVUrD6LhrQWJmTjmuBlcYZC
O9tYFqz2Uu3oqrrFcwtqMWLVVPB66xbKLtyOPQPy/rjgGABnWmzndgbF4j7HQxz7piZ3t/8G4msy
wHRk4rc/EMnNthmwUDUOOaeTq1JPYGB02QzigOICMWH2iAO9zVXgiBPHhOC01OHhQpxhOsEghA5i
BiLfcL3aSRt2SMzgwyU7VQpYwXmeMj9K8qDK4YVDd4sDe23MslnGvVUd3XxtN9r2tWAzTiH2NokU
qmUpfkq1DHr6h14XF5w0OhsttAUGiUx2aiCKUSdeRlt8oSbX0oVrjeH2leHvXeeEPMc2vQZ8+q6R
bMMswzjH1ZKfR8N476L5Ulcc1XOGxi3EXWN2jF3CSkdzyp4iWa/0CWjAsZW+zDquBy2ag6hbIoa3
cu+EWOCFcgxTUHypAaI1redtajnHLnF4117o2/VAKAeuKYkku4nhjUVMB91moMmLFnrmyKcyLDT0
5ywnNRsbpqWA71RNWJxIblIfIR5IcERmzCU7LyuGQJlofxl4L1eucpg5x5SM28WefEcrymM5asWR
Dn/x59btvq9vb7f+8bjbfWHCM263FPocjLzW1/p63j++/Q9e5uu5MlF5wf/TU/6Dt0OETyD55Jae
jDJEAsYTkuDQU8PmrExt4ykLA9uQ0bOrGvgCF0+i5vJjG76bFsLYYFa+tXRUqW1EFhQFJ1zLIiOy
iLaEERsBia7GxW2116Vz3X1WYG3ROlCaS7yS6xTVt0b9qsAiQIGU/qrXKl2MBsDLJ7pdLzz03TYL
aqtCEDbRWD6Flo/ifD8s8pMZx4foyt0cL3tLK/XL6IISi2EpwV2YnrNGwAMFJqPZVGOIX7SSUZ4c
1vH1tNObBAancjYUal2mo6z0ov1Wd0ddDy9pTzCT5hBxxQgaLTn0xrJ5LQvzPcvLbIdcODN1SmSn
+DYIGfAbP8sQOnaIcg7ZSSCsECh730GxBHWu6wbZN7Vyygyq6LBh65+ggp+z+C1Xmu919Ngvpdi6
SfHdzOePQroHKm3PsdjYlysR04IVOLdB39lPRWsHFVDLkRRz8oE29RpSFDHTXzrOO119Z3UOMv5f
Yf6wemsI1A6fFsN6sEbjA+TxwDlhn9DtYCif2ndZ0l4BcLj48OK+j6s1i4y1ym3IpVaN74C+Dqqq
PNS6cU6MHH5BRGuoRVgN6A8CfHuO6ojkOyCgA5TBkQNG10K5s+VJjfKQQaNBfMWeIu+HSUx0mUWv
ApQnzwQdMieXSkL0XFL1U0y9htAo/gZ9eBd1vUqWfFfTml9yqmVssxPaNMcGO8jE8r0O0Re49Ozp
F1Ahc/jVhvPBaf5DLH30PgESRGKBZTWYhUN8Gbz+c5ea5xSlwGyDAarb6AFNwYutjmJXL4JuJ94b
o+1Bv2vTwUjUb/YkCYbJYgMugHLHVIbkEoHGM2raR/TNdDLmAjZdlBBPN79Ce8TSl8t931Gu1flv
BmEjKWr6lqiESy01X0X3iZOorf2y+MGexgf76NKWSshyIJa9QHmki+wuZ//AQWde1XWk1gzZe14N
R4Tj6qHoWdbwJrLP9IzCfk/1oEic+MEtTRrJWXhPAX7IFWZVXaYh6Glj6AUE+kXVjxIlMR1Snmdp
BZQu0hsayBJMR3cOjbcmdt6Bfc5eLZXfskLfUhADkYLTGW1jWbH4L8hW30dd/9RhS9Rx3flZvNyp
ls1HkEwfaS/QVrLP2iCGghUYc/gbjXHRCttB/dr/RNmzU5FkbCtlPBoMg7YE6LLzMPo3MdIQtoAv
KW3ADvONsve5Nrr9TApv4NLKxqyDdLBgH+wYP6exvQDPD7fzQDYDiWDeglzTMq1Hm2vEJmGA7BPC
HFgJQcuGbOGJzuADuVANBIYsrsrQLGSAolQS8BuRa71KQKKpfIyE03lxohNxz7/QNlr3DFpi2TWR
jTy/0539FGm+2yU/CnbSQVSNr4REEV8n2SWr6b1eDY8LlrmIoB/ojjnEN1v3o5AgAofWzS6jI+0r
vaE9I0cxjijqDVZ7EqbypMyObmGAyl+PjIk/tDeLd9fJCNAyz1pevyozGhqsqWmnMD4PxyPakm0/
2a/E2XfbPs7farSejgEzGQMaF0umJPH3oRTNpheotMeWYWsaId1SMR0KeCuebLq7kPaojDNJl31u
jrNB8naHjmK3tO5+qXPl5CbR7KNbyLZi6O4S3baOsue4qQ2JbFS36DsAhw8mB/FJPNiPmkjMD9y2
9DiV+IDXQHqoQv31vH1UYVFrjVluHRqL3jDTjUqK+qqLgW3WuDh3AoyGNiJ3UpseB5h4LzMIRXpa
/CzQWhNM/dxP0afTDOIuc60fJeJYTFI6qvL2Hidrwifsoppcy5KyyU/URFl7aiAg76pFeaPAwmLQ
dr8IcBi8ksDlF6JJGOHaDil7M2OC/Fragu1A7/zGvjZv6Q+bZyaDBGRkIMFVFKBkzyXEj2Tn3iIS
ZalhqSVOyujFMv0Sy4Ns8aRpXTdsky5EXFSzLbc5uS422/w8K49FN837pWBaU3YmOiP3UwrxiwQj
mppz9i2ji8o+NMTeO05cLCbgsHFOgCopQIkdIt9cLESfingt8qrZJ05IMIvTRMGoqdB3kbeRzvMQ
61gq+TM2KZvxeq8o4qOdcoDx0v50WtEisuDQS93kQOLc52Q8aFTUe5JI0Lym7OGXZ1Oxntw+eltU
mk8plXJL1o7LsCMyJrZJnU0QClzQ1pCkSsXSj2LE/6ITdARhFIqq9QsI8501VLCVjftiNvNtl+v3
WYi0UO/CJ9ILMLZjH2dtLKeABEKvH4mT693Ya03r2yTdn7lJv9ctlBfXkGjLGADiuXbgZph3OjtO
URYrBw648rTKFJlWIdyqo59GIlsvNc2f/Dd6frVVir6I5Idd5D/qlmRiJpF7NhzfKSskq0L4WzcW
XE0QmhWtNi9DPhOHEBpB1YuLykIVjDkOGksqbCI7u/Js5gMbY4D+nHJst/PwJCeu8wX1DgNAxuO8
YaaMvTelFnePJWtBdSpJtnVHdOk51pZN7+B8s2J6tqLGFl2NPwpXv29LWb6qcquO43NbIlnVcPFu
2n681k7MfEVFNQ0e2WtaSzmkjnWnNtolWu1jruLbAIfmSP+hJJIFZFlN4ajJarYIoha41I2fVh5+
WD3C+1QDI7z8UJRY+SmNkSTOeFg1BzRbcnhKdXJ1bb9y+bBdqTleSeJiKPL72OrHU/8xTHRoXJNG
rtPRHRTZPZq3xy5TNQxA0FWbzDd6EtVz1PG2RgfaoaE8x/0B9+mLU+QxsNzlDMEiiEM+CoejRhZX
/DELYzres6HJ7OVaSrcZqzCXaQjs9oVizUK93J6Z/Nzp6R2m02zDJ1Sn5rFD4moD0ZIFB74w58dS
6/G2tur3JfylOrQsOrdnXlP+hDH5bDDh/C/qziNJciTN0idCCRQcW+PEzc0520CcBahCwRXAbfos
c7H5EFUz1d2LEenlbFwyIyM8w81gqj9573ucGdXRSVDVaudSuN5BokpFgFLf5phHSUdp7m2oTgEv
f+r14brk5a/7/nawMzZK/fwcJvLX75wLKtBFgt0fUe9vwNuwM4LfUj6p2PqKMXYedH8rtHeLt3vf
GMalKaBs5FR567oNNgR93SpPXaVg0uvgmbUQls65twG2B505pUazXPuUVB57ru4w+MCZLWGTaScL
LEXAn2gwrN+JVHVaaFQ5+XaU6btXzNcU01/r5edEUCf1qUJ+07AvdtFbDziLtEtqhuBuAuyPLmW2
Sd/sXlNzonO3jWPvI8m2Ox70xtQP5FRdSyd/GufFrWLM1yUTSSE/QSpO3KEOkccSNIAitYit61TM
bEVijI1VtIxkXDhrDBaMNF7HBHI4jYuHMbZOMH2uoD9bGfWPSEaYfMsMNA+midmm4G5bVM251207
c7oGFjlafz9PM4KFyI5/mHElZChSSSOeMrBXTMwMRDNe3Z7koJruYxj74yTuBoPQycmnIJoK5l/s
4pC6/7Fng71xPEFIoQalHS4/Modq2re+kiZ6jqJzovOH5QdwcmbXjEwmPkfbWQrqEV4AJ3kYTR+L
j1Hxkpj2M8HvR6H+DLwf8Gb4xBiz/ED4fMBsQm/jzURaIJoixgEB82Dm7Ed60Osth3brdWjFuOP4
P205ZommQS2iM6qEmoPT7Kv4QI7AMmUh/Nvm/5oT0xFQvx76nncHKLulq+isJRKj0nzTko1hWmfj
XnCBZkV4EQ1aKJOmwELCvQaocU/Rgxs1/kx6YVAiDTQ4nv2nh77IGXqL0J4ckFChCLYdwo1ohe7M
VuBdTJfC1x2BAvSQkPP2qIW1JyNKFIvSGq4KD7dLVEPisZVPXhzc8GR3KFm+CI3CMcL4tFMeDpos
Z/Q3T21xMEr/xmjsEQeneEbnMO4WpfoU4QAtKvRjYyjW6PF7CmaEQJGWX5oc0U0sfdoYKgyS5iEz
z2nEAodxSSvkBAKxelOixrwEPsFkJ8m0s2Ro02OVhbI/2zWmgFZ9sIWyjmg9kx07U5j0bTkNG99D
BJo23ulvkkhnYb/F87r3jbC9WFHZXcrWZJzz978WEe/k8tAeBsDtpxYs9emf//SehgQ1DtNcgtvg
V/9+4W/C8GS0sYoZ1VsXvfBgM25F0rZlDMx+ySje+ybEa1Io44EsduJ2AfBffH8s0fk22WEg60dX
3nRRgfK39dx6D1q75MkUifFmtu1bbNjxH2cBP8YzygMCbO+Jlz6kZmt/RTUCbafoclpZWrUsbPo7
qi25j/mx4IHwhHPNRfy4GaU3WQ/XORUOGJKOkSh7sq0PaeSMjPRfXzIsiOe/vxYP50y5wenvf8tU
8KhGK9//t9/+9z+6fRmckubm398lEMZ4DsuxYLoVIppGdA/gzjmX3mycSQgQN//+InrvZnKC8uDY
hX0ehsD65xcm7WgkCM7d9NZcrqs6f5U6MXZ/f/3v70VoQjlsBOFbQrbCTo79PSDJChvWXWi08Smq
pmPgOca+/yv0CwnZHtpZHlzC3+AqLJI/w0c+LgM+uoDwhZV8EZ/jnlI0w6fOtL5ChyePraE6JazT
4Xm1nTqpJlyuwrreVAEuRtZ+UWvLI5mp5UkvD8fff0ImV54ah54/aJrDZPTtKRF2e5pgwZ/+/qts
WMb2kbstYdmf9PI76pCzm9Rsvc38duROTs75qHKuCxA4OogInASkyAr7foqYc0VjkWwt32rPuv3T
jGF0nrtu+QyBObP5i4TQHxQ1HMVSjcC4wKAAchXg08KaYvJtnGYzwSenWts4/fNLwAy6s1JyqKYg
OkFGNv75BYp9iN2rz66+iVC2pQvC6MFvyZffYppzRGx2+BDa7kLWRtzsdh1qFkjgglW5hLUwY7M4
Mallb4pWETOnnNCNG+afyhTNiYX+up48/2SI0T+RBMzd28EmiETc3LScs8fSKHf4vIpTEx1a0x1u
hJo+XZUNDIsMaABQdrxpFie/CQGJpwnsdTT7LLG4SbLiIoj53qM+4h4NVXEWY4S6HugIr7R3hvKk
12APVtIb6g3iXHtTLZFKK9/oNqaYn2YXXpfptp8eOZiXrtwQt9GvCPT64KQIyLWzwnMKuSxGxUST
MGUsinC1VmnVbLMxXeeabGpUbQY2NDbVAf2E1ZIUYMp4UxV1jPeiQSHCtn3sSAJvXQRHoBLOcF/S
s2nw4iT3/sBAVjUM59OaojDL8k0QV+s+wzKp++KR2bcx94LpCdIXQTs3S4JGYjfA8Moktx9/VRSW
R08XApfP2YC7NU2qezb9/oZ6hBA/7RBEgUg7YSmN/mAetyp6TkP3PZPRgXHZW22fa6KfRi/fmZSA
tKMMyIzR2IFAWA3ZbxIBCvfaY+lTJ1tD+FHq+tBV7oncpInB9GIYdaIbaRnMilMUixAJGIpEx6ot
D0EZJsf+iXNuMCH/9Pqut60ftjj9Ro1ErtU87HBteqRm7bMv1HlQScHfEG9LhR8W0BHzeJJ1a8yA
oiyTje4ewzj8BJqXbyHlAdNly+4k7zJl2mwzKa+M/DJ3eh/msl9VRbdPeddxpjNaw2yYqPikuvA2
seNj3ixUlUptwkFb60wp8vY6IrqS4h7z2G0w2H8Sjjh34HIie5YGxzhRA+zMg8OssY7vAkVGDS7d
B9Tb7r5jndi66UPrlRTS+NNTmwnlWFms7k9cFLf08o+GCgdaKyzyKMamKnihWX9EuJxugwGIMcmf
OOTfhkG7K67Rq9kYNxpcUFjM8TnxKzgBhl2g5foqPHCFxr1TyVf2Dv1AbhdJY9eERR64vuHdHKM/
KkzWjWMxF6EqKoK3StavoZG9MqrfxogwJoqGTtiPKJ646Qgg5H3EisWqQCQL8YkCH5swYiHLl7zH
wX2m+WYQNtB1D8BHQpa9pBhya44VCcq265G4Vj9Cibqv/OGbohtb/KtAcxOP1Qw42cz3OSueyBxv
pinjih1AeDnFt4qdHRF2fzSYrKNUaLHIiIIrQSoyCg9zHC89reia6NSiLg/+InSMyEYANIGwL6JM
mcRwDPRPnyGbC5mVs9WATI53nGZoJdPonsDOmkZlvBsBkuQ8smVonIqAAk7Y9q7GxxFjf2xkBIeL
vAdUFwNMWK9iyt0CtODxTYC2jJl36BKDJVYVvQfj1miG9xgEeEx0glfC4kfcgpYmQ9xPjKE2P80O
REwXWt9JGjFNmKjtAC0m68p13sIiZgkXGpvJncytU6ofxyY4wxTetfI4mXLlSchYDFXNfjdl3qkh
rnvjy/nNbOwHm4hIILi70AcX4uXdtAsChgvBPHxBTLnp3ZzwUCK5MzOr11DRCDwkwRGHn8PcyQVt
Nbff/Wx+66xgEtfhZpDwNEIjpcqeaOZYUhHQtfSGA8ZUK2kTtPzxW4O3rx8BalcWqXqoUd8nBkpO
GbJ1tuVpAP5LYqOkACKBeFuNhftmzd23UpiINHjZBqw2oe/GMZLdti3mkFAYA7GmMX+UI8YEOUt9
LtrgXuB1+g41kjWgHQjroLlze/I28II2grrHFdwUuflCHHO6K33xktTQRf346ho72fTODu3ftE6U
MK5Dm10ioTJkN+OtF8Vk00X3DNGfexvZT5KZzrnj049LGBSjg6D7IW5wFXYaKrILTeRc5Egtc+Rr
bgx3J2sPoaEXSEqaMXJ0EKoxh3VauKtNAuzexdabCDK5B0QBCgubzPqdiy5k1Xd2s/Lc7s7WsMIY
ElZucG0VBBTRs6ygH1+ZhJMTdFK8uky4wYSRVqHscI9DpuJyJao3PYoWo5wZCNbtEQYakX1C4GCT
0BmfOgMzBfjt0TPmS9k4xd429Ys1yD0uOhLZYdSlMfpXYhu+ay9CgNPbDw2nZiqsH7TLJTttyWGh
wT3ZVt+TkxN4+4C8nbATJ1CEhB5iJJrzkYjoqb1KO300SGQP5yrZuc2QrjsCJ85BZt4giYVAwN5h
reLirqp8Ni2lgTnE9NC82fXVDDi5pbbYqPgFmm3krMeYyxVXGRt3B8YCY0a99Wfc8LmPpiKV+7nh
XjR6pFuIdPft0Mq9STYUO2nyvNMzlOCvoUPsmnf11Qj2uekRcu0Mxi7v4pOeFbJnxyWjh+PNnVho
jx3b8FmN57n3XrNErnEHYQxmO7HuKrJQSGffIVprN+2AnD7zDfAOTXLs2gxnh0c/lZCJi/dzh/Vt
N/ousEv/tUkQ0OT9reF1mrxD/MyYrUPjqOABUF7wPi+qOUO395OL3ntA3EKMT9va+4nV8WmCfBdg
5CCi6Nw21vKyb0HbgOXMutOoa71P8DRyboUlb9vRdYd451uVhpiaP/tV8yM9pohTZhY3jQttpiV3
xU8VW26rgCOFPRObIkTlafJ2kkLX6TKwCDIH1ef/5DD3Dn+/P8HaRMaRIhXWCUegy3A1gMLUCwQ2
eck75C9bwcR+wzRHQqVj5ruCfd2YkM3rwIQj2jx87hIcXALt87Z3hHuQ9kmY3XH0Ca5KRYd84SPi
xV62Ecyo5eIZjV13V6bBJcafhSnnNDpOgpSIkOVoZthCb+zRAbYBwJqo3DcWz0MvEa56or3JCptP
HT8byPqgrQ1ovgP82aw+cdp/sbBoz5ET3WZsgQCrZPdBbHVcIvvZbIKNpyq5V5rhkG0/x5p1qufh
aA5iaiKMRp9D5d9hyNo66cBvwRG3FTnLINAV7yQDZvbc79AfL5nqCQuxUG4HYFiYA9jLhGCWI4QK
K8rdeyTpB7dhquS45rEJhnuS2x8akjU3coDPlk1Ed7PqaHr/q+zDpypJ96P5g0UJBcuUPbleeNtZ
1iu2+2KN9GUbQOTQjtjWAyxEakPKzCU/vn/UufcGeHPNoYVWObc3lpWJtZJiH4XRW5GYhyb8Mcb8
zWRotAt18IAQ9SZ225HtD3mEMINuh7YGAUidlhDybZp7qXlUFF6cmv2FHdn9IQjc+8bNH80CXohZ
3CcutUIcinv2Pdews9VaIIi0jWTbt/NeRcEJNcjOd7f4Ua685DetTwAXApu1T1UyhqyMKbQTQz2a
EClHO/it4MOwDyLiYP6MQ/+jLsVx0N5d5ogYvUBxM87yt+MBGUGHzdmA3gATBt6H2zSmjvRz+2ii
AmnmMF/jAmVsmBhn5rhrPp8XvBLJHar4q5jzKypzC7gBRutmgwCG49fIj3PE4KmpHB+CsI11YR9Z
BBfW+sP1UEej1PHWJkJsAiwR+SDBgpFKNIJKWOA23BHkEhXdAy8qzVndHeAAQRC1DH/n4yMIFbGi
zodl55+aOxjFdH3xhmV6bvl/8vmC2+pXT92XVY0fUtJelT1dlfHYC3tv2d4hwiluR84fZdlcHnQj
ftCd8gwinjMfxkx+kQ7F1I9rSKj4Yuf1nTXwnJnRjf0YZixBwhIJNEFYRKAxcYq8bj+6AzME8RAr
49OepkdjAMhjJNcgBh9pwWylpRmU/ikarzvY5YMMuhu7IS9JceymB4qfz9SrPisRoVuF+S2nL+yX
Xlq9ZHdsgli1THjPOQhDk9q+Urwf8W7wi23KOc1BwGK+IClm6q2Xgk+cFD72BmTDSSy+WG0/pXl7
iXrvRwnnMBTJL9YeGMnzdcxIuEpeUMx1h+rYegSRynDXyYxbt02OUYjWVs0tAKb0o2zKW5USxAV7
FKOO+FS29YLxJVovD2TZLoDUyFuUtqQHhzOMUjUfnGJUNOeOCfYuIkC2hP/lJWtyCG85YeWhEzWi
cIIbuNxspreUsmu4bnswWcwY9KVJ8zvLqG4x0l+15f+aGJA7ZXHbwFOgMih2ppF/cX8fStYf60qh
PzfCfMO4xVCkODBNeUzy0N93uj8OMvplEciZCUjIiaYXgBkM1pesHApjMjyCvfSd+7y0/YMhgk+/
f8q85jabcWbHmbcIy9IzaVAb6YFngjb0DuqUNU4d4qL0fo0xQbAnFkxANACBgzmM5+VUa/vWinj9
jfSW74ShpSx+kwZ+YWPI15iHoCIOdTVV86EupmlNO7lhR4d/1SI2K10qbFROcme5LnKtcVr1BI2S
XvsVMfkmQlxDxEn3SJ1oSIOtVlA3UoEbFW78naetD6HsA4bccRco8RgmVPK1TR80JxoQ61S+9ogt
Qd7MZnxN4+YTNDUZ8vx8SVbeyqS7G2vnNIW+uQ7Ilcqr7kI2xWPrG2c6VSjz5UdU9A/wtVk7kJBr
IAGbmciWjYdhQznvcdWyxcqMoxm2NwxAPfb2rtp6tbeblqtdYd/dcBmG69wt78pcDRukb9/Sx9GC
SQlxS/KlELesurF78qyvvjrosHoJp8rjh+/fAz3p7eTfGwoJD+hCyH98cA26BP7vt0kS3Fn5k8UQ
PWc6bqcNJ6Y6QwD5bQ3AfJjzLmNZm2eSrVa+i22ZS+Dbd4Zdqzt5YH/hnK2A4xc9Gb0lpd/Q7Lio
643HI8PibnbXxttAyCibOuciqDyPmYfYP4WtmZj9R+9FG+IOGAezoXcsXW4SeCMrx66+UdrRz6Yf
kSwfkNSMh5KYqATYaojgQexMmTGEIDqdhFQUgRP9PCN9LvF7ArTzR6biF0vofe3CGvcC3zwkZTlv
3BIqoUrqH8nsyAv3WTYP91h4bo265/bs2mFTaPw9Vo5C1UKDE2cUj0j7EZxY8m4y0m0xhg8NH0Z7
Sbpuaax6zdoemSaUXBylfnprW8pdl9ynSkHGmIonQ5hETNh0GWMMYW129NMSuVYI+dpn7k8bTd9k
vZiy6s70GHVPhjMiLIIOuc4B3bHJL1lTBxMxuoEXfSnlgfVz+u9SGv2KNuxcD9PBrBlBVYP12oFe
VnqnmFRN3RJCyoUCqk721GzEBdORpgANC8d9r+eP1lmm2wPsJY6COYnvtBnCPGgbUh3ZjSUM31lH
0A3b5viURNEeJcRZaNvf5lb1EsTvvcPuBG7RI9BVuMIW5gWcHE9wCTNWkUBtWBrdVq7yMf1QXLKA
OqaaOtxP2QB3CXuLDvYUpC7CTVE2k15gPSRzU4K4Ae413vQB9KnRZbXPd2zPvmRwX75mXsAyTnoX
uDrbBvj13Fp8HPGlZZSO8Ja9YZXU5gKL2CAMXtf9eKQcPyclbVjxkvrVe81s33WGO99obqUcnuqk
f0DpfdvPcru8EJmBWr2t98q198GezXTBzAWrnxvB9W7QM4+jfm5C9iTBLNaEeAkuvRTTKW+HJ5rN
DBGx830WfN5+oeAZHcLHLuh6ykRm/iZjWdmII3sQjyd/y3Dro3MJJqRBdFY9uBTPJEQ24zUCvROF
aHGigI/yaKyS5eGZ4eytcIPD9IlOZhB/KJZROQ0dqjMOo5Ltvfbvu8Y5hTmoxaYfn8IBuUcWfMrg
G0JMuXFFg427RFk4MEhOcKHeoqfJzM5fI7l6Mhg3CIfFIQESnyA/2MMygJ/R36Rp/FvIFjZQRZCB
Sap4w/I3aiEs9+IBaWu9ReB+rGImc6l3jpvhhjkDl4rdxcBZ+yPJZZdMBocYAoic9ugRzqYiejix
1F3r8OkbnmQw1isTf2Ik0deWNv7VnA8F2vEbyHLEHLJc1yK9mJ1tbjp1Y0QObERNf+WrAL6lO0Cx
Ulz02hzZVJtv1fToWf17V6DLsryTGHCUDeErjlkWvaKEZDjmxOcMjyZ1MTOU+HtuL2NhHHWu95Gw
mDz4zP+nyXrOBDeSABaFzq94rzp3Vdggi3MOIqT+02ow2len3wHHAVnQuLSRIHWsmVCJgt1tV3B5
UxbDGQiLk22NzNBbCPOin37nAMXwVMGG5fy2lpeLN61deZJ5UqaBa3pM6xBCbyIkTBo8GVDF5ifM
ZIKxp3h1YhIz0ak0ZXyBjIHfINYCIwGKHfRa5ynitEziG7cr7xQUCRMcImZmpPWAJfD7O8+TwyGh
olqss6fhjVkKmoqF59wC1Yf6BB+BK7jyJCpaPEgC+98eeZyJ5uX//FVdIky2y7hX63oriaMb6Q55
TzxgX3D5CN8yxtUc/ekKilyjTF+mgSbVnBiU2ktrVCHr9UkzpoxL+z2MlEdsmCV9JiywmH6jcRyC
Kck+1skIIYtEZDsB3+gF47GAVou/4LEjo8qvkPDxJxXy8REabeC/KFbD1Irhrywt9iN9fa1lF+BK
AcapJHU1IVq3jBIvc2SC0pooJYdgrgikg1NZFWTX91drkSLEI6C6wiu+R0d+wllCh2/tCFvCNyA4
D2zVNpQEZnNCMSbrw99//PuFKwskYP73K3oJAGQpewyn+u0r465TRJgmMQZmGO9oR94kVDMEaUxt
mX6j50a+nTtEKrbei6fgM1QAIXehQJvUYX0w0d5uVMgNPRAzkEyk+naJtZ5xMayXCZPhsvd0Qp1v
1FA+JXX+7IzKA69vvzUVWOzKZwlStd2dO8mbvMTP6kJWxpFWbVqDtOeBTrZbhpxmNx9NRjg8ftnF
jrh0JkEEaBBysvmzvWsUq6mkornSSyPdRgH5jZQ93Gp6xy7pyRTTn7Gc3nvpPueNpylvfqOl0LPI
IGVYt7SDxtXq4GtIy72xJu1tc8Umvc3iR2RHcjdPvP+hCVC7Wowu/beQ7auADrQNQYOvNLc0NAEU
7YLQUWXwPpb2lWnYwYjERi3Q6thAIQlhKsXiGkFLJJAxgVvvR+OhWpQsvjXss0Jfozb6tEr7D3xD
wMr+K0RqSC5UtNUQ/UkqZaL0QZ3pGhS+pAOZ5m2qwpNfjNfSTPEdNOHZktm3lxEiE2ASAX8ua3mY
ecPCzP1Ojf0wIqAuAaoUtNroBpkX+xBcy0NRjFidpitOpDN6R1h9FIvJsMU38609cd+kNJNMZMxN
D31mVUfzN5LRCu2LIO60WQ+ugfxYhWc1BxMrG4u1lx0++qN4QXGvoZmhilO024tH8SKDIr23ZH1d
0gH6zlHHAlu3gv24hfYFRKwXN4u7IFJP9CxY7nPud4/jGfciiafYNEZvmWovB3AbAPXIZL/1XAyo
mhEwC0mJxFeeRpM2x7asY8ZzAKx5ZUOFXhk+tvpy72vKQ6ezH4Jo+P2fh7hc0m9ST9Sf7v+DFBdh
WYH7/0pxITXvf/1H+58DXP71R/4V4OK4/wj5FTs0fcc3fdMmPeVfAS6u/Q/LIbglBCqO5tf1rH8H
uAjrHw7CNjP0yMINPNsi3OX/BriE/3ACzJCh5XpuKPzQ/x8FuAQ2P9B/DXBhjyBsz7N9z7VCvu1/
DXBJjCkI+sWQ6yzTPgEXAvglVxJSoUNaGwjMR+fNCK3rPHrjFyfvOsm9kzdVxt5AglbNRDAHSf6A
+ZXxsDQ5QYqD04flPcvs/sxEgBEamqLKm4fjbJQFxl4LEKgqqj3HktyIaLrvrTY8tibHlZfaNX+V
7j1L4mHfmfOf2DeIbM/QbaAKRw1Q1+sprqLtkBn3XUUFOiY2QnGUCCRVut1O+dyeZuQ9ZfBzdm5S
fcDaRgDqbVj75V0Sr+2UMxn8I+OK8i4IWFQSMv8iEeejvB2/C2P5VSGotof3bMo+sgTkkGyPY9ub
5H/Ew87y59vBb36ZdOBNqpRN4WXg1Jcfyo3HvWXY464mQrxqOGvYezYMVQmZsd183LnpFqUFc9zW
WYDF03Suhnw+53ONCY2pCFAj8PoO87PGPauhim8qMSA3yt1PN4yjF9atb8gV6CLIrkjNuoYuiS6x
rp1DL/3iPBPOsqpV5qAKHT6DZkllhGLykDn+VXXdvCvYNu6Azd3M6A+vZU8u9jK6jPMmPykM57GY
zrBn/oiCS8AT4XgciKRBR++JjR6jB5aKf6oqe4DW1yPDxpJnIxW9tan0wAITXZjH3U2tBVtj3695
Ap5ARjenYi6WtAmaUWkUwylRN4oouqRHjyhM3sGg7d5tx6b2hruxZdcQRhM6CLB0JIKxhJX5Gza4
+eplel/CZB+dzlgFwWRtLYmHD8HfJqzG78huCK9xs0edVQ7nd3ozvrs1dlQ32fW6HzB3BezkiQYN
Ul2vZazI2Bz8cxDhZ3KsDPm5TPeB3X8yBmcOb3bfbuse2sk+Fjle9LjZDU1+STuYBYMlAIOjF9PO
h1TFC/YEc12hB6aW5DwuonvKlqM7lvkBb4qt2Tr2rfltYYtlAeE8nxuXiJg+TcGXBgwfI7+kIYi3
Qpvv4KOiTZGI80Q+F0itjqqbDx3ZICNGK/mSeiMjrjk+evQu29n/suIEocuUTXtb6uMYT5QLIt8b
nsH8ubrgETLXhtG8zwFyfi0DxoeLurhwfhR+P8zB0bEWEEX9ccRhQtbSICZWJLGDYOnbG+x3QtAe
Kb9gTUJxnPHlMOEpzV0+EmwR5+DakSC4a2c+1kWewcsbqQqyG7TVMBFoXvD8vCurYllDKEsNVMC1
834dxh78d0z8nWD6XXk7Mtlmyoq7SYn7XIdXzfh+5fTuVfsUSKTEvelyRoExTAxTGaNIckMYwFaA
dnywqz61mSrFF8pWVruj+VE0sFIgg+R+gq+TxMlVk92luus2+B5WDckgFzubiAG0P+GnfYphAKPh
1jelf5fGeXyL2vbix2pfuqgDOgSbAAKzfXKJC/BQzWT+5Y2fnRyzs1uBmI435tC/1qVxy6ubbtsc
m5tW00PjI+jEBmGOutr5YRZtGxssZZ7Fw0YmCzElg0VcRhH6e1ssRPHyi9oIzP08YMhNRnEwhxtH
ih2CoQ/SwiIEKMBIIK4Ahe3QdAbRNu1gdCNOPFaRF+7MdrzHbGpcBASKWcebJksYIvWvwoImVCrd
rUT2HMTmJwiCEYWoIg9jGreCIdro9ePBdvKTWxivZk7tOoSkeJFYhLFkMsj9EGQdzBVayZkFIFu4
XdIax7SFtl4XEMO7Qn6l+fTAQvUgPOCQM4N8u/RuNPJp9tkTQ6TAKEiV4SGgkedAcnajLS5sjDki
/PHBqYuCoed902b1zp6jYpv1pwEfag4U7tZ25Esn9Gs2eY+xpHuUc7nHocx3xpI6JHtGFpKXH5d5
kO+Frhgq5LQ+gR28BurXi1q2LsjekySLNpbRHgq3eaLVL5kryLPVcN/UGiNzBNS4y+Pq1ND0rLXb
cuY5OOubHhuE5/zF8dPva8fERUFxxo78S/RbSfAZyyLA7R7iecYcPynHxdadUSuUvsH4b+5vmjQj
NMEK/+iUH5WT5No69Yd22vNohvFORh0dOJWp1RO9BUAfnCquBVeiWO81n8upxWJGBlVojz+55d/U
i69oEERtTU3NvMX3oJqwndaI4lbZpN8ZSife+BNGC5KEMl/JuwCTw64JCFrh4vT3ZcfAfQgPRuiy
TGwvITqRU5mJkzKSGXY8SVKBv0MnqY8ksx7BxgdbR7tfbmkf1Fx9WZKrSf5NN3OyZuMbk7VSRUxM
zVg/Rb6od7PY4PvIUT87iBp0ujEyHs0xsO6sDv6gcUWnymTcyO09lu1PUQYPtov6uKyCu3ZwX73B
eQ/Fj+n5hPvG+V1fzPteegw5UBex08C3gwe9tcp96ah5x5QQIEYU44jo83Up9LOX5y920F5z7tq0
1L/LHybLfjHFMWbBYUFiV846PCXPXfg7ESLiDtPibEo2P8pDCgQlGU/gyvdxXbiQYlZkLiI4oh20
svkH+DpH36jl1itO5swucO438fInMVQVdDDOtXPuGhdYLWORpYNcIFktxYAmUaOxH0eAN5x02kfk
dhB5ed9U00cWu5qgiem7ClgCeQp6kfr20+m164NmUZ8RQ5NvA1LpBzwoWJuRZw8ge1b9yOxycEaO
Qx/tKqd6xdmePaX9TTa3nxgEK918NeQz965prqRtv/hhvatFrNaBWIgyefUZBz7mc0//WAN1jHGN
sLaVlB7OxOGUaPniRskneHvAeGxGuSU52pVCzG5WCUpd9BTckUWwaewWewXDvEkimJgzmjtWxfmE
gSSQaI5w/a5S7FSEwuid5zSMCHSz0Unp4xGSL3W4UVNxz6ZlWAcjbwGDQAcdAOeohZTNN24rZRAp
C1+9Fhb7MH70Kmt/8UQYjACyk7GYChvpfJiu8Wymw6aukUFZHszHKvbXfTMxDvP2XTWwdAJiz9+f
hbgm+hM45KONxZ9weJZqE6o4cz8r/J0VNxxlUnIHNe55GvmxukzoNbp04rFCCqfJzF8wXV4CU12q
iXZflOnJ7OefPj9lzGQ2Wc7JWnPXSUlkXYs4CFAhZJaSmUk7crwnJmniCenWoRU9Oikia4mvww7J
sRm4L9xGUEX0aOmrrHsAQnuIBIQgCYBL4UIiksJGpVDs4oRX2AlA67Onv5KQBPw/P0jLOy5E7M5w
1mMJGyMziOPurYLJohfjvuQnOYTZMgzwoZ3RQMeme2c042eUkyCVamapKfVVqL9cNMeMPkC0a3Du
XsuerCdcxqiLg2dXJ+JZzg3b1iZ4CeOGpQ5yM0QHO7P6pVLhTyKYhsMgFwc4wlqosffs4ZwYBF+S
pcdcsqQFfofb5Tq75alueWoYwk+dd+ni8A2Bwi0zq7tSIt3wK27YKLDe4Unjv4v50Mwswm1b3hnk
lk9mcXbt5GWRniAqazUPSlSTFFfVvKCtcE6mkeyMjNgmT3dXcBzFeriJkCUW3fzsEtMUJ9bTFPPD
23hUwrK+a/83Teex3DiyRNEvqgh4sxW9U4vy0gYhiiK8Bwrm698pTrzFzPSoKYkGqMrKvPdczleb
rO2KTcjqZiHRWhgmLmY2c20Zc26yoIvBvwrzh8Yp/nHMh8fO5eGStvdQUvBTlIawXNCsV9kfIups
2QSv5MntFQ3roWfpXWMtYqADm+glpPXYmMNPEiTAmDR3QY679zDR0ogdnW6Ebf80IXdJnMiKAKsU
mhGnINR6fx71Lc1RsloTJsJUlys3opEU4W7k3V0G6GArYaxT6TLtwYekhwfNpJCDEl/TbPzUe2T7
4LAGTWfq1yT6Jpf5C5ThYuGQAEANQl+81YDClbj9LX0soXNX/gMce4bhZKTMk/br6VH+XAy0WUvm
qpgiipNGJ+wpKBZRE/dLFhGib4w3K8xRggb6toCgsp3FfCw5UT8ZWblPAhrbXi33utOtHRGkOy9e
sitERwuxb+VV67jq/WNm+IRYI7yp9VeCK276VNQrTVsXLddFmUaPnkMt2pTNpUzcN4YB2wLfEAEp
6YvVgwY0meAkKoegyLcspe8gGPZSMOPoiSPwzW5vJCFWZodDB/xcUvHcf3OPr0nnIR4hYtJLeCeM
YM0w7IjqVUPKLognbmNkKOWZMRg4qIm7bNoa417m1usY1ocWz0zhOsSXFE+Jll9F0T7JXLqICOmk
RcWPjDXmCYP8GmbzBLltXOJPYQ/uWuvZRku1GFzEaFP3Q/75mdbgs9vQOFay667agvV/LoE8PMxh
isOeS57axQJgVfdoaOTZz74LSusw1f/lTfY5DxxwRZce4MZi8GQn6Esufjj/xAihTxn8k0YoAuOX
7uIaRFfV2EfsaYP/mwOkPM3xs27wtqT0wghPPuuoHKh0xbpMkNQLQoSbidO/vrIdtLK8ae91ZXOL
O3i0JnZZFl0UTr+5Hl9oAxC1QiRo/9oC9wdunS5SpmfVQBaIyNxzwTma1fiMF+ccB/2hrRkMGCkK
aHz6NWD/wckxAtnE4wQR/JuRThlBIEZg/dGN4Ua0zQ9P0IWkywqhfIjWZDfODyPDO2ZnnHnSKPpI
i2ZrSe+NWwlX9Sze+lyCrBQMe4gE6+Hl21UybYVl/pNd/kEq4Lavk98q0m7YYYcFMadn36UBm3OH
pnF11piOzRnBHqb/xlmNZKUScTp+dSvhDCma1yEB6ZAwDbcMMhPmtlhNHFcrffztSqZbeT6g6rX/
4R/86X06HZOz0hqkASw2BS7sh7TIzpbtImbU6TDXhb9xbVY+tj0LeGBfhjtW+A/704I5RBBP/lwy
Z1okU+A/4JsBFGE92aELTp9OhKYiEaySJcU0jj04pyKZ/+Ewa0Z5MpDDq1Ukb+aPNotp5xc6zWiC
S3so8At8Nihp7Wso7JNsMH9r/jOw6FNpsFAGaoZh1/M6EB5HJaTc7rCZGk6tEUtK44fvQxW7aKZ+
Tbh1Wp0aD3WDIa4wh53rtNGeJvwAvIfFnL58gQQaMZO5AJGXDIzknE7bV8AFORUOp5kwvVXoTo+R
9rC21RXmd8baYbyYFdEadtKZbCFGobWSWPNuJPLW5PVVOslJE2RmN6U8oyuNSCtCAmfY4uZZiBZG
ydS6Yqjo3GpjgqiEvDGuMVtB/uyF/4hbe1sa/pvGAANW7drU5Zbx5LGrxkeW0t+ULvI+hfrTtfgq
2nrYF2ZWLeAt7pzcekpt30F5icTHO/uxfDYNLVx4Gp+U6KlvcqYU4Aon5DKbmCHozA5UtOfQR7Gj
B9XZ7QwImmZ2rIDKarzJHtshFAyxmOHJcsBLXiKOwMJApYK+a+l31aZGp8gNTc5wPwX7yCzfSUz7
9vvsvXdIsCo4k4caXUK2RAGAdEalhkpAm+dPL3nH6wBsKJ+f46a9EJJE5AhCQkK6Hia73kSt9VZg
jQK2Bxw7CIwXH7IJOQE6QwMLXEIQn0uEmWY3lquLMzk3gSWmKoLdGCAt1JKE67s+Bz2yNVOEHxKL
yFw8T4M8hrP+Jizvkerp5KYJ1irfPjGG/iDEmBC1Kn/w4WI2AaVeUL3lORPepofnaYK6WuBsXUHh
k/9Mx+Js07DuB/Fhzoo3UQzdgcQsBLikGmsiPAEkZLYdTEROEITUxvZnBE9I9eTLRVSRHCJLhuft
YxuMwYsn4egM1gRbNH3HMNSuIddHy2QMNkYRbRAyYSzC2rYUkb3wSAhI7WCdJgkVLo0xTInjOiDS
xeeAyJbhvlnJ9IoT/2HAz4HDsmnXfjS8VQQxid5xT+DFj0QnHeOxZ4YUhT42hPHsIn1bmE6qo5ag
CfAyOh3wLMGP9DQysJN5hJbLZQuO5CdNENnXJqJFe2TIlnvhuqrluCxMm1NdVz2ZMjyxv9Ce4Qay
0t+0HTb5rOjYoP/jymdyxnzWiEA1FZSe0blO9J0ZTrgifXerkfaidaUF2OlHqDSLXo6qd6cEZg5n
FmPVOO0CB8af6zPkSZHF9ZNYtqmjZluYJ+gvMG0aGbTh7hhs5hfTMH8j9ChXVvAbAUZdJgL6WwbR
QgRAiLRpxl1oiIU1gSpI7fxxcKCmuVBh9HjAqUDmmSzDlajwQoXusLNlBc/K6fdTkjGIr1C/drO7
6jtymZvCXCHEXjqWy1lc/ZyyVbZQyXdI7TXvUugJZo7YVv/gWIxjIzWPeTb9OE2HoY3o6+XwxKfG
w2tygqUorqF6Qa080AElbTDyydvtq2+fp7OcKxOvsZplAwh9SIzxfP9NjRUyA4TrMUf0B6ZIO9x/
RuW1WxTawC5d6HruBIxL/ZB4Lk46WXqLUgssME90ZESyHAcbpnOeIw1kTQ0ydB8YgZwBALIUD0Ub
Hg1n/HRFgs2zd7FCG4/33x05eNgJ9nhwowLUIIuMO0SrelT3ricu98fUxZtLh4muJtJlcyrf7k9P
C7IFMh7UV9rAnNTLnpwpDpaAtNY4QvFmS7GqCPd8gPyA3smtSFKM8LdKYyeAG26wI/22w/wYC8wq
ooCbkZMKRw8zHFfmZGzwOuerrsVvpbukPwzElC8mqzE26HiPOaFu2LsZQ2MkDkdqj3gIXy3ffRdZ
gmghm7AtOO4fw4kcFSwtXqPTFuOIY7emSiMXY1xxxOApFdAliEPT3H+jtMFsYH+DzI5Qv+nrtTCM
LQdL72OSyU40xnpOSsi0njHtOonnSETtrqcN6bjKJurg4Q2zg6E3jyP4DdgMyVPlZOcg1CiogoKB
hcBWMIpGJ3l4eLQTtwcM4Jkrv0+eosR8akWMGU4XZCL7ktmFuRBx4XXbuTc6sz2OqBaiB6fk0FyW
FckSXfDGIq9ocUSDWpQQnOs8bD2MNvopOqc2yt3mbxqPlRe8g2SJN5PffFe+Z68qDYtxidOONgid
Es00D1nswHey2UtMnRagWynOGT1ocFX2tlLIejEo7jyR9Ru3LH6TbHzjuACdLoYvbBT9t5NG4tTG
5hbUQrRDj/DqllIcUR8XsE3mD7SACKbG6cu1qNNqAu12naAHnouT3/L20n7sV/h/CW7Jv8CqZ2SB
Tcbezb2bRgGyFHX8JZOWyFEpkM/G5rLN3D2y7OLAecz817MF9vnwIQpPLiwHjYc9z0dDxdKzVxKw
Y2PASGOM5cL8QeNz6iWHBSqveT0jqjbhtX6kZOuFiUCkTITqFJZfvaEcMXF3Il+Yhpor6AlAnKax
M3DiRjFJO5+cVWe2l1VkvZlT8y8Qkb5JyTiZw/jdyBR7bqjgF+DZc9mpEP896gKBV0OKF5JHxm1B
hoxOBRE04I8q/qoOsnKHV+yDBKA1Li0EpNYkVqPb39AcIckQurOG2jwvFZfQ1r1did/Hscqc4Xz9
hIOcdL/go6hBs+SmfiOaSz/k7Uw1PzJdcUdt7U10anozSXeGi/yv5dfDVHYe876PVo4zWAs9jdJH
bZKfViYAAAUt0ixa+e7gRXts/ucqSNmbBgi7RlU9DSorsS/XAyZuFG7uEi0C0Yc6xOpG2K/OlD4V
xvRQCwhETXZR//SN8xY7j8gaqCeLS1vPP8PQPtEQRhit/YiKeYBbzTcrqvc+QIDQmN50KX7bcroO
NrajYSWs+LvKnAu9fLzu6bF3uBfCztwEaUKUV/icYk9KjekKhO3gtMqPyP7Iv35s8Ms6G6we2189
v9kuMI5nqzwuL50lfuvO/Uq7ec+pZmOSgtc0dAkHo/gCUEQ+9VeZadeuqL98gIiVGe1jKb9NnpsD
+o1zYpMWu16LSHaXV7EiNuDW9OabhwxeT8ebU/e3OSxp+7viUy+3XmdenVo9c3v6yYvy0WAFz+P4
GgzmJSv1q5XPPz0uWKf9AYRwJRLzUnrJ2xic8YqcDcBxpfS+nJuLvnQ0ro077vuxhO/Mk85lQFlq
X9OJZMXxV71AYVtfie1/xfOmDeOrAXzWqr7GHH5ZUFxGI98mg0DLKP5yeJ9BsHL96IfD/pXc4JCu
g8Ea2zypL/SZjfSGoDvIEzgkVO5UcmWx+Ev0p9bs3qLOeImZo5Jtd3Xm6o84p5vRP0ey+Mj5ks6M
oedbDSd6dEvCYkjmy1A9+XN4FbVxRbyoVNghT958Hakaumz6Vm+GemO0evzSoDsa4y0ICZzKxW/i
c+DoSV+oxS9y4kNewlfh8pqn+VbI7KLlznFMbWy35Z96r8ktuIaWksLWL03r/5pFebHr8jqsw3j8
cdKOipWfXpUfTnh14+zitP1v7tgrF9WOl1eXYF+U5U19Ju2kb+2AbJ+YTSXXkuv9D72VvksEcMSx
37/GA8PYe0+6V0HIEU4hxuO9/jRDdZr1bpfZCYeZ/A+Dzp/6IAk+O2votuYour+GBoduzOnC6KNz
jzxN5TfzvpqvNpXG5M1XMn6ug04mXZcc41BSB42HqDXWtZlccGpgbqrzi/rgfENfoFn7pxVIcyJQ
FROQnewCQeI6aPNP3cNpI0zZGcvLTIPkISmMn6Gf6DwU21HTrzko/IfWn941Rm+VnV3cwgHjAwY2
pIo1y6NvEtKe2M+mxeu0qObyoPmMMBMFnXYdQmzHbcGKKLzpRRY/7TTC3lF3ROP9mhm3gtFj/qhg
E+QLFldYQwwFeoJC2phHzTWktS49ZVbxV3fjTf2jB/7SysUxjNdD3X6rLwl3vLrcW+nACZBBbS7H
G5DOaxTzC8a5vyFMzRa+w1ylUloiY7xKO/4BA3B/D0YuvmnyL4F+NhP7HV8OPXD93/0mgNf+Y4TG
jfjYawwQt36fmByi1PmnrmfR21+xw7e7fD7eoJ3brsdsWv1qVfmHAf9Hpvo1YRIb+w1COZektnGN
1OniT1zEBEqF3Tsqs5smqwsxQ2stAnDWzzfROReDxYsxxFFvPgqNw7OnXa2huFBQ3hC9XrDy3tK0
3GSVsaUnSSvPyC+NnG+tb68rwqJjwfMyuQzgBd141LWKf5JyPtfhuZu5Hd34op6dBq6mKk6jtWOC
/uOwTGSYIKTQrurGwT34mhP3qe5F9aTU856w6GSlvSyQL+BXxKE+eruqJi7KRACZRP+QUS3UAqD3
+Mwb7pC++nMD+VaJH+nayLSYZ+RMc/5bF+7PUy/b18yCoDzfvEw72hNulInGO4+BXHYdW/+xCMD4
2ixqrBcJ7Zg5bM4iYnYZca9l+VMZgkK1omtYEp6k/wQsE4ahXY38k9yCN/XHDNdymPyz1QpcBsHv
LMarVafXbiqfNV318dh7LOOgLin191QSNIkQHM9R/qK+cL9y+0j8AkL6knLnmv4frPEHcoyfCfjj
emVml4filKOpg9Vxvf8q9aRSv0Y/ehbW9OOiifNH75/half1Vw7LDamU17Q7aLHxqf5Y0RZPte+G
/U99hxnOf8VbzgWgHgs//wo2dxXPEdK5+NoWNDmy75TtQ2NjKtkl20zg1QsPglVeNNOVkMqfKHE2
JJEQHjT/IOH/EwhLwzp+VU9zqlgOAzZDCScKQ7i68U1Tvxpm9p2IdSgJ5fQnXk1/q8m5KHXteL+R
1H1nTNajVTgAKK33ObqSw04HYLx5Nref3d/CmVfJtLVPs9cuBGzJmoQIFPNSePXsh4YPsJzKC1Cg
mxNYZwHTUTErZqpqHTNXcnNlf9O16nssjrWLII///W/d4AN1PZTMDu1/6EiGFV/V5WCI+Jd8TLX+
9XZ9O3mJcStt66J2ucGr/oqJLlkingsuTotc1yTSNi1pPlC8fsK8+ptsqENR+9oP5aXK7A3sr10f
JVdcweuodpZaYuN+gUiluOcz8UTLbsq3bHDXYh43FZBWWGv43EIOJ4xi201d5zs6X8ZS4NXnBS8R
OIyMeZoPiKTYbIabuqrvi42buZeUSJTkGvbPk29+aH1y3zcF9wBpVjd7GHa0ntZo0d/Sun0YmuDX
hXPBUD7fRZYBbTS8RkzBH9LKvgqdKJkALnQ7vKhdsRdc+E2lP+RNdLpXY1P4WskBuZK7xQy2jagM
Zgo2kHrJWKsrbTvDsvn/jd9207XzwuNIK2hm5yV14tlnCVHLCG6jQ556S832fqfCegKFxh4kfmei
FUsiP1OI0B2XtnrsvS6chp+CdETxW9XOpbTii1oucd+47UdXNa+qAFCLjZ903/AaRKbGMtXp/mLV
7ghL4+hBB6pFriZqz6rKMPT5Wugh9Zr2UHrBs3oz1D+qIFH1ZbfrQm1tD/NOrVRqHfH56jwaLxPk
SrVaqWVSfYf6r90yfq0i+CPVw/1x7M1mwXttBtre7eU6seabehdVvSCR2vlkcJN3b/vp5V7kSbVQ
1GxaVXHhGQXsOqbaflK1KyHYx83yJOqXbu7fNW7ChlXnXixCRfqWH/YcxQ8Mx1kn4TbUIbmLwTdB
Y74Zf+rioAqjOKCyoT6uI3l7NcrpUrNgqC+qN1ov7Q/LO+rycZrCT+afVJL9vYBS63ppjK8lQ2bT
sX8pRf7/lNUGg3k1hv8YPuNxOc2M9MyBg3BKqpHarjEFvCD3wGPhFKehmpaJQlnR34SazdrrjVdO
F0jUYqwESAFYszpVTrGthIZ5AZ/7r3TB0/FEVYVvBd4lbHkLxxtUODJcz6reV38zR85lmHI6jeis
uUQ5Wd8rZD9AveVjbc8uaHDvx4NqBgyVRFymHT0Nfa++3gXt98hPVe8E4zsivj/HltVcvTvomM8p
Ejf15Mo2fSrxWhgplzaPzf3oqp5cosfftNTmWS59YZ7UX6lvHdQRfJTeYznCkeI1GjYtcblQV3U+
x5coqXd9OW3U3h0MOwgPtKvlPwxtV1V1q110Msxt5Ocbs1JXzX8lv6O67D2FGmt44lOvc1WNmnZy
aRG3hrYmCHmnHtuI+Nma4gssWUKQ/ztbqcNUnn6M/eF+LQb6j/rJoFyPBaZ5tcuro9hkFV9GaS1l
WJ/U7ff/Wyvof00ZvKs7XD20ddsjRETOdPx0t/1kwqt3+pUJOQDo6QRfnGUouk6mfYikpCvOSmPm
b8K2371qfoVNzMHTZqNVN3myzutk3zKPIdaXA+CrlXrv92+pp3A9gFeaHE4J1n+FwoR7MrWyZ1U4
BLV9VbU2kNSdKot0AGxgHNQ2oorhDjYmOMOzesggXroseFfnDmanhx7dvbqB70W5Ktz5sD795Pl+
c3ODz154L7D7cjOmxiMRSwu1Kagv13Pz6bYnVVWrEizF6i6fnMz4J5Pq2xCP6mzRtvxE2My8/c1L
an8NJb5Y9c2qJme494xfFQM97AT9W31ZEJLRSu1FEm6onkKpDg0Ou45a4+tqZtkkT1nfdrSYLT++
pg01DxtP3kafufElC05e/O/If4uRqr6G3+g3wy7IMK/lwcEwrSuxasjR2E7NbHoMc+yq/FkVTWFj
PHtsNYPO9sIONprvXd1Q3vLiOLmZrJSykuu+MvZqfVPv1n3r0MqQ4S0O64Ina/HxjI7BBRS95sFw
YzB0LRr9aJB/oG4ydbOpm1HdTOq4KxlU6Ln8aCbjXzGBhaH6zqneZc5COPSftcKismIw5+KQwhlZ
LXu5tURL/e1KbkjH3ni9iXuVvycOb5OQhndfTtUD1UKlblVr1J/TvHtQN4w62KsL08NNgaj+oI5K
6pmqIrc2Tkw1vu9nsCptvu4X0ligrmfLUC9YHcDu11TQvosWij8/SP3AdoR70OvL+8la9QWSzkBe
ulTfk0xcAM6UXKNoU3XFj7lWl5C66tRHrDYa3wZP1VKbUI/k4XwBAq0+EPVBqA/9Xv/wKTioOlt8
Rthf74cIYlO/UgA+ngrvU6dwtzqOfbJqQ/vqkxcKCupbTxidqkvBCuAzTuE+BeCqqvyaq0r9/rnb
1U73pe5mtTer9dRtXywDmTXroXoDY8v4GM2frhx+ulb/ie0lrqZfdaxWx2V1zM6Rd/mOe8zvh7Gu
OY2JuZy64kLA9g3R+67TWMBY8322uPsnNVpsAEZ2nO1TUDBetaOr2tPUY9S2o/47Qd0o/S+X4hDn
3aaN5B5Z8y8tgJ/wT10miNk5DpoUy9l0JYDgEqYkoKQG8XHOtujl9V5LlOha5mb40eLsWwve1WJd
V+I9tV/UH019ENBZvI/GZhyp+7893hzJhD83ks8aifXCq5q3Ckdzju+NAGvkQzMfA2mmq95Dj1eF
EdlBVfA5dtUHcm9anjrc5TDIn8yGxj2ADf1hzO4qEbRuIhwOeJGN1QhZvwaJ9RD1OOR6PQOYJp5x
yGC7McOvIaAan/l+pk5PAKB9UlTzi+OnO/rmn+YUoUFMjQKF/maunOdZzpzEAWQ6jY0D1Sdhm27c
Jqrd185jX6IGLRcx1Jd0bMjYCcefwbNBueS4xHmC1T53twQc+i+RPzTrJBjfiBShE1kS7EaPvj1W
iDwPUUn7jCZcSGeQdJ/sAxnsJLL5e5hCBkwlrQWKj3Wol/XSTqZ/jtk3K9yMyVJDQYiKOGEdCOSq
MB0i10vSz/1mirbllFr7xrauqJheHWy6D5hIsw2KLTcji3IYop+qo8matfpuqibUdVELdM826HTa
0wlU75tXNIIIhfHSdCz6tg2Vp0Nhj/WlwrqnDYxDZqQhesH7hjXWR3jV4BLw2wwog1AB8XCirTgv
obxaO7jMoAK0hE5tLw+MrqpDMhMpipjylDg1Ya5EJDYNTUOUVVo/guYKzGxdMGyZSJEsdQhwOd0Z
aGWHybNrtIe8PwVCdfgKZA3l+USXHclm535qiU8GSwvhi/nIwlrSoX+3StRW0qrqB82pP2bJDMvK
0enm+lbWNnAv+KSp6T6h0fsaQwteLYG/c4+PqiRR2nQ3aYWEptD9M7SnRZ82f5n0uFZcmiwImpZV
0eHR1ThNeeEqsUok+l3+h9boSQuMtW6TUgJrZVFz0k/TJy8qzwz2uGvsY+p67corrfLZcQPsbWaz
Zb5hLTnouDvd6N7M2goW2di+a2jXCdoRi1K610FGKckFNhOzsh8PJiEujAiY9oRYLJn4eL5+omOr
7UY0XUDsQD8qwdkQNb9T8jbM2utoobNnxsxUHbGcE1prFP2n2KkNmEwtqs0IC31nTOteeJ/EdEbM
IYd9S74FqZcQjEJHrrxpg/OONHmgMmnIZHXWiD6QtOk9O3nLAyteJDO6ALonO7OLPrqslXxMvQrL
GaFCm1z5eEP9YCa9FXlSO38VgRO9ZoxS0kagVyMrcgWUAiST0/6mc/eRwz4TofT2Ngl4q6ihF44W
vNLptNSEfWMF0w56z0vjdqxJkENvDFVrSqul1Y8Qv9D1PGDPOQXYI8pW/7AZOeGWIf1dA+MKlU5s
EYJWhJ/6Mck2Ov2dKEk/ivMIpmjXRKQBFHRjggnwadQ73lJa7n4CmV7Dzl2A9cee1qQ7dGEFlHqy
o4qCU6KXJivb69yN1NttCtRu46NYxiBsuORz4TqJCdLT3eYUkkO+0MriL+2T77TP3yEXcX3kKO2t
sVgPLTNIn6m/NCp3bwKdQ7EQbGt9Peou5wRjgi7NVB2LXYWcYwqGbWX5L3J6dmrf3nvQ3xlpxcY2
84KLo2nTtuGic/v8dYQOsLdCf9s3XXKAjwWanj+QXp7N4BM8aFYL5EafCN4/sxfaetmqSbFzuGQx
QwQBY5r3r2q5hyJ7jevg0EpRLrjRI2h92LCROaylpXloMpjluhBZQAwmi/6P573RKkgIwmzQy1cI
Kse8eWXu5i+yBnXrKJcNCRUMnAyCScvEOVad85ByTkY2srFw+S5SL1qjAhkR8szm0qMBNadLc6jx
zuuktzp4eYnxdJmjdrs2aP8ADQncs/VvXSOmCl+IJHtMPY3CZdipemT2Vf8WEj86HsYhHCzo7pky
v6jusme+TuDf0nfVNr6XM6rOlJkG0CHbSeleVCGimh6qvyzQ2FIA9xNDA2Ojzs19V75D+21hImrC
PaiDzeT43/Ek3zP6LkniPuraa09w7jgEzxbqv7UDyHLOb36bJCdpyhdML9i/kshe9UgKbCPfzw7g
hFJaEs90fg6YJ7MCM0aeI3PeNNrOzomPg85zdnTksnx65LI5h8yKyhMC9P3U+MArtPyd9MwtCoVc
uVlcumop06XxUAYlSQtOe0ZXp+3c4VvODGxqNBZu2G+SoD2arp9u7Do++QEMraGd/pCNh8tMVgVB
tO01MS1601neL4pUB10F33A1WOPH7MS4S0AurhNmWIFZ00Dp4+fBK9G58zGbs5nuQL6ewVOhTRfS
XLBurUMbjYCBhgYG6cysv9uAWOUPtKKYYAMon0DLSdBpq8GHPkRzH+E5FNx12O/GLknWRmJ/NciU
A0lDaZiDg5XUGzCVmCuUPI4jFEFcJiJxPh6KHdg0kmQJJ05gwNi8V1XxErjDVVToEWHhfUwR6sBW
KXPLhIie0Cdchule7OcNus7k04hwvJfFuI2Fv1eJ9RrrUJy8qeVqnLVP9VG7aYOkjy5808tXmdQo
wON+oXt1geK0eS3GwKXP76SrvPR3JivVQzn869oK6VLpLYVu3sUq5Fzzq+rK3aZxRFQqqgeF3IPa
3bnRSndq8JFeu4wE5n/sxR/YrxKkrdNHZlVs9MIgpUQ7djRbN1FlnXyLnlon5TNylJunzdRB4OkR
gWPyn5GMVTbUQxN1yuQWAyz4+bkfI9SSKCZL2dhLqLzsGJX8NYZZ8A5bBatt+IUz4Vy3Wb+CBKuQ
jfKpaKMXoplZbxzUusZLrbUt7b4ETwuQgATl1hJf5MKI3HhlGzgPeOFPkQiPQUFYK+6QTaLJ+diO
wJxaTJnOCIpknKONMO1glfjQHEJCchvNyoHKRgXaGl6p78VsGQO6CT9wseSESALEtpiMb2l3kihz
IVe6q+Zk3YzlGvQeGn+B/2FY9JZs+J1uteJGi+hoPlq1027aOn2Eoq9vSxLg6XD0iKnnQ2F67yKw
n9xBpstBY2zu83YRa/gMKSYmHK+/OEkNRTtoMBcpVZvR/jDtJIsiKOCJpHx+qykXuHOC1SAwitbs
WzGd0awzV1apvbkz6vy6gUrS+83fANlDKPWdAZti6QIEch3zIwlNGwcibgnbQfPfBCMylZB5L2D4
pPFhFNXTp5WAvTUr+9CRarhwUjKPY7sitY0GKhSTx7nyvnyD307xahlZu077cs+nixA+n92dZWj7
ISS7KUQRvqxYo7E91d4aISt5fXKB1CZFy9i9oLAaUWGNgN8CDci0/lR0jnxGDvo7ozHeSbu8ZgB8
BaLAELe4QvvBMghrhHamD/Acf17oZttmFMQSN8mSamGoDi1WUh79kBfTilgzCglZbGLMB02IE38Q
JYwpDe/LGFv1zt/D/n6pjKzaZtMAm4Gbn+gtAeq5Ezuu/wXaTTjdAvtZJ6PX1LbBFTmMnwCx4UJy
90HgHe+LiNsPn8Rz7eaYUiRpPNYupRaEyBNXgJZGmiukDy3HcXoPu+2UuJgf5hAgPZ7SLPDmRRDY
HxmrO/Kd9Am+Bl43cnaAwkXLGVRs0embsEKH4KnrTuOgZBZMFn0ovDr5CXOV30yJFMKLrGg9yZ0t
RiRkh6kixy7Jm4UWmd2mItgxbY15PSUAesKB8xMJA+2qaQ5RIrN9gPENpPzGo3xAtXKQQmYYTd6D
KKqW2pPbNs0qJXwBmGe9Gmru7yHDhcusat2N8StJoejNIRmA1jmOeXqNjKjaAK18lfRMRZN0y9CP
mrXuONCTYIuspg5tNvMypr8yXFUt/s287ukC4VvMYe8/Fm07P9aEN6hJOBq1ps04D7jhwqqVbqaP
MLTGbBdrVLCcoN1HQ/NJnGF/5905dA5uqpDoN9+OUt70Egka5P2liYJxqc9O9mj2/ktT6ru4y6AU
wEvxOvk+gUGqwhHlGba5B4fUo41PhsnalEazanJzqWtUPvHaZU7etGKVI/cIzPbNtuz3YfI/VV1O
yEi59ivzKdGjj8TW11Vifqexk1ANewaj0E1EYPcKCDpQJwUFk8HJEn9xB3hNJxOGj5V2nDs8T5F7
aVLexzT+jXXHQPC+dw0OQkmrv2AEOrKtvCE1egoZ00q0D0QEVA/xGTprjvbPvAURkIjCZt9IH10X
EFebi/e8HkkelSHYZrda2H3wEkDY0RFNskOXGTpa82yOhMkUbotWOEVtmEHStj151fn+h1ojTMBL
CU+aDp7NCMAJ7D8N6NIihPxT+vDu6p68yiAe3+POfEl0S8EkxTKxhgGTHyxZGQQoGyDxRB6tU18+
AsDHjWfeRIsvyi2hXXacWPthZVvL1NceNSCgvLbH2NRtAuKZ/mWwXLv/UXcePZIj2Zb+K41aD3tI
oxnFw9QsXIeHh/aQGyIyM4JaGTV//XzMHpGVncjCe7tZdAONqmh3pzC7du8532FQsrH98aPwvfuO
nKhV2/TuEdTmlq7nTnyxo3BbIleIkubdr3sUgcF8ieqPzrkUmJS82FjrsEVBZ2DQTiCeo++N3qUF
2880b2yj4KNr+ZBUzb4T/mEgScu0byBEVI54V475zRy4rWVg8CTVh8D+mlUEzECju+iyXG9xr2E1
CA6+b7w0cUonpGXY1Sbh0YQeym7prHRKrOrMGGMlZnvaggMQvMNfXKd885J+47AWbiR802OCuGvi
SFTjfnKEnxzSukaYobu3Ni7YaE1oPsgrlh7G01i78LudLWzoHv5H/UwP6UqmJ44fa0RdK5IB9oHD
bRmj9hgUyX1O9PVqicHo6pzragUfFfChwe0e4e7dN33JM2D1z9bMkEXeT102XQRd+NW2ckJPMk5Q
5nhFsX8YciRdFL/HfukQGl5g7fskejHDzazK8Qjn6sEeglOvrBKrTYSjw76VLoGwPUPbNA0eYuU8
JA0Ri06nideRD1ogXv+Ov57kdJqq4j62Pmx3Akhc06IyWlLlQqsFxxkVJ2Meb6eaiBW/8UlGUoju
R/7FrFFsdtwoomSAtItDR/YDlM7gdojURUzTB1DOQlIt1ONkUjVOGHs3yCA8grq6Aq8d7Q7B/LDj
VCu5CUAu9RoiIsmZaBND/HK7LpRvsZUH4A1S5Jek+zjewxhWms6FeNBedBUk3VvW6m6XIKQvKult
i3IPRnciLn5xn6TEOuJ6rhZrA2uPHTgnHNAcseC1rBHNn83a/TptHDGqywARC04+9rLKuhRmi63E
YGEFTpAjlSQdoKyGlaXht0Q9k+/OZDU1d7IZDQz9vb/EYWGaU+Skgm0A0AWnxgEy3mE1I8wVDVN7
pw2ONa60rqdYM60u+wFMGVzPfhjuqgJjDqlrzc6xerhfQ3xwaQb0OF6OLkVN2SXDeg4oObxBPeWa
IGsOJiDlOGzb0NjQv8+7EnOcmCPgN058l9NPART+KksPezUhMCQncBIznOreCdND3c23ktShisCF
TVk5azdFTO0lmnvaxq+Ya+it9YTuWgU2V4iBpNKIubtinsLjgTAHU3/yFEIpJrLp6JNas5Ic3caW
CGyWAB+TO/6JYUe+QrgyS/0O0QIj68Lr0wX+9ME1KNtGek4xTxoO0O1gsrXXsblK0Tai0MXMmIy0
c/SHTYrgmlxJTg4FjKvpSdFnWptV6691078EXqWuOqK4VYbU05lnXtOM3OFmfsZopVej5i3LM4TS
kaLUaiUdMF5hxrBDp+/Gub+0F2xRVXjFHVEAzVqmkOmidKmZwSkNkzNtDB1XJ6NMiANwudMhDGnS
EC9dMoG3gHoeC3aynV9XF7ZKKkrt8a4bA+vYL2qaqQ4+nYqcKZ1HFQx15i4hOQp9NWwYO2J5KcAd
98aFHaPjroS38WXTbJuJ01Le0A3p3YzS1Rp7rofutwFVWxf4ap+X6jEfi1siUAJk0D2HB2UmW9cM
4P3jIqoUGdY1hlq2PjffTbtikET9psVzZZdXeLKobUL9rcGz0coxxDtMcxOR3kpIstm2uM9uvc4/
Ag0lIIMo9dwjUS30HlpRa5oiya5yQrVxWZvhH1TsJiEOt6JL1jEThsLFmKIc5kLmfDcI3OwkGTd1
h3Cg1DthEndsFMCPA/Ly3LDG4BRA/JvNu4AWrkGG2AbK7LVhlxdkkRKHSkLMOjLZCXVtULnaRXvg
IYTd4NCQpSW+wVPy4Ixs/p1huvusnB+ymigMsTCVhx4AkU8Cpz/wPhKCuoJR8DLkXboVaX2ZCktf
EuR1i6H/XDuWBiWASgeKgDSJerOBijayg+J2o2isokO3bwrXxdpTZdt2jDoOmYmxkiM/wu965jzy
DY3FYnJsr4y5xYEQJGJFyNbS/0luYrIEBb1QyNSvLldiE2r3y5greerkKY5hnmurEAfb91Ytk8AN
XB1q6EalnIdGdyVamnRDVtVbHX/qlGYX7UhzZZsOJmWDNPkQojBLDVONl16CPUsLzns6GU8erdl9
UIzPnKRNiqq+gS+PcHtSY3aMsTE5+DYOOEVvhsm8IhgviHFBezU8xcGJjp7CqjKNib/2vPpoecm7
IzjhujJ9r/0cXLJICj5MGFsWF9zXkyz3Ls0VLKv9pSLfZMqbmECzLIUfmRF8dIGv+AWpq3nVOWSg
1ea9mHF+caSHChAXj0PjXXDKUak7HYJIX1bw/si2St+NKWy2ycRvC6S1EQ5dRmmgHIpbyV/a/Fce
ens8AmyBs1Ks6UWwn4fsMxkhPJcItmuLgIiovzXL5iaCDrOKRya7SSQ7zmE4xAmg3SFO5zjOq0jR
zdyxvSgSwl+UidlqjkZ2ioG2moy9tzHUn2k3fC2b+DEKSgwFjc+g3Wo2rvAYyeIYxkI/w/Ft1wzB
icTo3XnrJD5Iu34/1Sb6/EY++42685VcRT49b5IbaOaYKG8M7w3pLr4ZGJbsAxxXUkyKE+dcshYB
oTFLzkd7k1/MWPXXkWR04EWQjyg1yn4qV2MQGwc9ORetxAUqBnlD5p67Uplq6ThA93Sd4m0gbuug
hTzVkHTW8OauaEFvW18bq8w1TxywL6OcDWdOsUv2jw5OESC8YXEo2Kopz4idHczHmZ71xo4YYwSD
3oZDwO2eOLmDt1sbfWuvO1/lDAMtegC2z/EOHTmz3vbBcWoAIsFNU9kNIWvV0YNxzrS2ITRjFJuO
sVTlxLtmnm9nSJPGBCanJ0VmyhauHEEzDb0nGnQEmyaJH+wCfNtjNlFaG1jJrSr4NqdVuUOwephF
+S1v6NnVkx1vo57bYRpY1lBVXTVRNm3Rdh6jOWB76IChy/lGZr2JqTK6qtidgXlsui69bC3YqGRQ
0Ghl8t+UR0JPST3IUVCFVi6p+GhH1GGy9fDBc3ytwGi7vKAUyV6gcX3jtGYbqdfV1JL00iEvmL3s
1E3thcP/hQrIvjYhs4fGSxWCTNVQnv2WvdIwKd/qAee033zz6dLto4Gutme9U5pt5ASIhkSBs+0w
oCmEXe+simfKMVgeqrQ9ynxZQuZLW3dfMz+NDnQ4toljlHva0pegE47lxM7rD+yPwove8WpcsY4B
CmpvkmIuj0XYdyuLi9EhpulNA8dVNPTA5z8LVGor7fjvOYB1peES26o9YCu5JvuDI8xgw43yH5vm
ImeOQbgMVUVH/lFLdg+y0WOMw37XNyE2DsK+2zYNTv7sX9lNOGxig4mLKuozNrOSOCn9mEex9Wqx
0m3wwPaL0WUcyIVx2u4aavBdy5l9609Uxr0rqX9mfLIpj7cDr9zr6NzUyfxAn/uOfpO9YfD5EInA
34Re/mTFrL7CoNuoI4pdv2epbF9QlQHTnIEUl+N1PozkKEa0npT23c0AH2mq790lm5o4q6tQxsRd
tPnWJ3XBtghZdEzCJKfklJV+saqcANrZJL/IycXH2NCnmuPG3igUI8DEUpuzMjtx2rdHX3m3Xaug
ZLOG57N6zPBBki2DU9WsyUBTPsEE+SMFPmthHPKVOfwUqh+IG2uXbNbkM+wXP1c8kpk49k9yoQH7
Kl1PPIVrDewpCoH/WpCOvWo4dyUwrdzitJiDIA5uLWKH9ByRptFbT3kv6J30r3FHJCzWscEeP9Qw
KYSbDHowaLhGcWpatVeAslayykakaQWETG+nXavc1nnBJl5N3VqNPF4pQZCjGPxtkGYz0wj9UhgI
jquZUwJhGcwZUg1YXPBmey42U44RNUXE2IC0xfojKBo5TOvhElbL62R9srwdfZ8chzBX57jGPB4T
V7DDcnsHpc0Gi1PwngDMwbpKsV6G31iZw71kI9woH4sdJpD20An7kmb4SKgPXei2o6OU01ECubQx
I97KCDHnAQ1iusrM/mUg7HgzxsHKMeedMWKyrCjbMLjWW1VUH02kv6TAspXTvSvNoC0kx8EJED+I
eTpV/nDqwhDSjk9OEsVEmQA+GNziHjnrUxSNn5ikuNEoYqwEpS8PB1DxYxcYL8ZYxmvgJw9NDeCx
Yndlmrx4Mh25lkOYXFhh8NDHxklBFKAyP8B7ojLs5DFMoo+E3g5gBxzq2j5Yo/+V2m1fcVzm4J29
isi/lmW9H9IlwKdiD/I85B0IHoJeUL27Twiyk+PQTqdhKm/Ctn2okqFaVWRRbSJEUBPVwD54aQq/
xLADQUx4MQFZjJww18E/Ciw40ZF3liG++ziUvAyCnPIxyrcRcoupjG8BdaEr9hHhj058nMr5fjZh
krfZk+vNL2nYRVdFzEWjU0tsKIVA4/BaqPlITwA7WtaQXKTrrzPFQl9Ed2bg+bh6/Duawo+xMo9S
RUTRYl01ZHnJ63hDmu6VHdbgBrFRDSSOlRV6maxbe0A3SoHGR4+RhSfGuDGH7tCH/XMtk3uyqxAF
kJgUyC3Q0q3PO8KkN7xoUsonaEXxm5ca6XYIp6NRMaD3NND98JiZI80MJ33M3X4jwum5xxHtd6yu
nGMi97qckivYExfcyw93ns4KffaoU/JESDm1BPPDIH8Fx8cMsEFereg7ueTPwjYdj1aWWIBr54NB
3UA3h60syUkzAJD8YBfTjWiiJ0Ys4lQAG8b88ZA4tJnEZB4D3/3SRzqH6opuJS4BRyCsnIJikybW
ddha5zkDw+wbnBZklrzhSCJSr3zq+wrDug/QheKAjrTrJLwHOeS4UybFiWmwILqAbaWszb2Lja6o
S4aG45PfywP+zS44ZRwYdnNvfGBxvYjoIrnzAO4vaBkv5UgjHhw33nfO8ORAm49D8Ux77Q0edUkH
yrqc8/aEfss7Qfx57xpyGsAVNKAyOOPRB+uGc2VNZ8uEd6Z5SAqTSPZmelp+Io5H1hWnfcm8Wmys
N+22N8i/plWUY/KMGwbw/ttIA2wEGNskd82A7Ts1ViDPrpvQvBk5CNDJqvdBjIsV49UqqaBLBTb9
T9NI7iplpSvQasdCDXsd6MveccExrBuoVyajFybVuyhzHtPWfC6K6hxFzWuVqJsEYjxS0R3HbOwp
9oxDmRE/7fgC9J35DEacW670VTflVJH6NjQ10Djm3zQWjplNA2LQHHOZGzMY9Wz02b26yU3yU2Ka
EKSvoYvF2Hdy1z5acUX2oivyc50D53dt9m7wMJC89P3c5GeHfsNgclKDerslZ5uUwrpI1kEG+0fS
KJCR/2ZoIN3xeBgy7x015biCffQgQxO3z6gvlKA2rVq7AvRyEfkUNIHBHwqzMle94lg3nR30vbU3
7pFEXYfDq2FBsRYXU1ACISLM3fbz/AIl8wqODFLVUT8uQN0ulZzzxoupo2sCF+0eLsVp1vEVp0am
Hj2DATBIY/U5uW8ReJkKHwAo8YNjFsc4Yrg5pt3OsuWNUdevEFKyVWlDhYuDV5iF8Z6AbIybUXFV
ZdjRaHZXNWahdEaZUaXZB7XmrdlbD9NA8akDFpDq3WfUs9KaCItiGTYFEWVWiQ2gQwEoZanWgsNq
5tKyxWmPB/elR5tRV69h27x7Vvc6tzRdIh6K1OjuOmt6CaMcU3oU3Xn2hJcR+qYQa8kjA7IJR3lC
CbeAnESBSdkBJSRA4nCkU09Jtc9qOpA46RdUuE0m855uv8YHzNNYtbdGWt2NFdSzOmecG032NSe9
fNnAHPeQ1NmtoaZXKmveoiWysQCUHNvonUkXlCurgUloTF/mTGHiauMjRiNoDWNIue82ByG+OniX
NPsQqgwh191s3/e1vAmq/ovMrlQgno0y9cjZiD9Kv3sNjHSvsbZiR+Z4YBnfMDwfSOPdur1+4TDE
0OWJUxk48VBvnNi/rCSC4AqEZcxJgewT8stoBVT6zqbWpwYieytWV02n33PT+hrymkT1DorZ6wTo
fxb4gNP4vQr0dYzPaF3z7yJIvnRMY5M52CU1CfSgCr5EKKnKYGD00qUfoBQuUmCER8IFsWANj/OU
vxkzLCGVFA9xgfSg2eQpPn8esbJ+Ijnrw/EYeTv+TWV56CGDmwRyniurm6blpRmmx6SsITi4Lwki
KlSdqLTDjeVlmzq3KQq0xUwbxp0Vn4ecib1bmycqWrAoFOkM/qPYvC09a6f5Y8mEbCg5fsd1u4ZY
Pa9ncWUZwQsT+pyCzf9I+g7lfUjZatDDIaGjvE7nDwpNpoiMQMvgiWYs+UflxWgXD50Z3KmMJh54
CjymA5Z7SntySsuJMEKCvQg+m7alWQYH2qt13TjrvKQLommTjQY3nqgaOgawRdx6YCH39KZ2KdrY
dy86EbQ0X7ILy8r2RZifbDN8cR0320g6knsrOkQW4lt/+RWRPeGsTu7nAWkLBwSD0zpqIGrHRWQ9
i33jUJvi3IMBUpHLy6JaWo/lKPddPS1Bk4yBdET5YeQUHhNQEdH7fEVy7XajKVino/pyGJHQ2GIp
vM3u2TLMC0dwSiS4ixE9zQdq+2DT9/I5m9VllsE8CWcgE4nN26Ln4gSY523I7GafkioNBDJdTZZd
30aI9S/R9vgltNUhM29oQVWXHfqVBFfddRVfOX5rcIF4s320cYiQHWEG1+NIX2Yow1sPBZQjYvba
pVbDJphF4R16v+SYUwf6Vbrzmn6LAtv94iZbUBBvUTHpW7rZUhX9jVnb97YyDo1BSzsWfrSLn/O2
wHSYzPsWodK6QYVdl8G7Un1+RWr4+OA06WOTHk2iDve+13y6s652wtfeTuTxS6U9QmvG8iAGfPvz
NMa7umjsrZOyPw2wIg6LSsTAcQkGrtsrHgbEe9VmigdxakS6Mbq4YKOkLuwGdui52dEin7el3UAp
lOUXr4o0AWsgJ80lT8mUTfsQJmDtcEo9q4jlhgDO6DiKajxWGaC8MAz3BNzljwVJKpLR0iHlGLge
pUeaVZi+TikdU4uwRy/wzJ0fuv19hb40mcqPzmO152xLb60iejl4jCJf32eBsSl6H+mXUTp4iZpT
3ZG9E/E/UCB/tV1OrX1gIi8o+30qq9t0isVm9qIvPRACr97pURzmeL5QJs13MIrvjX6wY/OuEPDT
ekpMBgucmZNG7ZymG8Arga90Qx5RR5D9Ai3h2CXyK4nYZPlF+Udk7GiHmvczkTSItWmgC4c0mp5j
rS17c290E+fnCMH12GRbQErGmmcX3BSBS8oySD7geKIGxG5WN73wd2KNWQnVJ3ahlRl5KPtU062C
IlpDr8QHvmDx8vGarzvuPHhp8K9oSUG3oJJBQhC6ZGJ2GgovuxqqSJqMdkp3CB6+TFoGw1kKkFaK
lsS8+s2vm3aBmMynyPZQUGQ29atSDy4AjbSpv1B4Pbqtf8/Rn1M4bYVwCm6mKL+IJwIKTeups+6L
0vKYPJaXaZZfVTmHcsWcBSHkFuTwdn5xU6wwE0Ufaryl4QPN2+vfFfGvtsXLxcmOQ7DJKQW19vf9
NdraPaC4vhnOQUmJ1U39+/fUJWHO106Snfu2x0IeoP1r0EoYeZLe0XvZjHn8SHlzzqPoxZH5vi4r
sXZvsgCQDIBvKDVl+9mUWIYblNhWeo2cqXlpGmvdcZwqM6aaRRN0R+U1eyTFD05fW0tsk49udwYw
o3kIwoFxd0n8c3OjOGkBZH/1DBRLfld8wVlDKViSi6IUN6YaOOa3RBfUjRjXdimPg5qeS29uUPKh
G7KyN1H38M58cWlghkRfsI88DBxmJhukzM4R2kqzKl3rogqhi8/BLfsp2M2tp0Cr+M74kJdGzdnd
vbYDUI+9f8/5UjBKTK5803rl4IV7aBL8pwUZmNIwsQ0TNuP4BBeWiFz/gJdZlPOHB+jd9NLb4ENZ
DCordNVlQjcIk+W1TG1yej5Gu/L2UziSmi1nRjUlty5Q7htivqdxVvnWzXHJFQLtWQs7SRskHJLZ
uk05/4aVcxeOTAWN/kDKR0knpSBwineNHj+Srpc+u2atMQAyr1FQIkpkyIOtyR8R5E2aykuo6q6f
7sh1/+ooE7E9e5mIc8UQirmo0nfoML1NUj+meKh5mt6BoWnci+Gt7eivlhrPYUkakJGcZnO0IIVr
Gg/yRVX2RZndFIlxOfacEcKS1VKSkn4vvRhjMA9fmFQ2gHpOM0MZPcoMOHjlVBUd/uS9BESEQh4c
y3xoIP6tdJDtEnCo8NfRJpDEubJkAxgJ/bdNzkUyFmffbT4qa5nm9oz6GhZms96neRnuBHbmXZgy
W5AFIrQ2QAQIUHForQvPQYkRO3If24O3x0SRde7Xyr33/fAgOhzV0GzrEgFr6HZbs05gmktmchPz
03UESYoL7p9GMxF4CT0ez3w8ZtyCsgMdOObWLc6U63EIX+g8zJdcLdIhKFjSAHaaE8Rb2q1rTYle
NC2IpnZbBCbybVYVLxV7nIoanO6IGeV6ytm52GRVEtR7q/Kuwil86keE6MpmTghiyuloWqLfaZPs
2GZIDGVbt5t2xkuYlXfIbXruPY3ls4GYKqgYmox0RjogpKoh+YL69SmdES6yKEd9+JKYxsEdmS96
08cELERE4UMqcp7GRl+6dJb8Lr2vOu6B4PGmYYHiwu/vDKe4C2f3PM7F2pceArbAee6IjwlB1m8y
+RySfuhaMMhlvy0VPPGBJjxmqEdJC3gOpo9uzBsO5vkAf7E56lL166Iu4n0QYf6TjrXXc9axq4Ff
9hoidK2cLogTh1BRK7FtAcbEwXz2/HQb41m4A9O6KnI1Ha22eYwN4jM702BSb9QnC8XKgxdkUBJy
BcuTS878p3YAywiDkKXZImsxNcksaBRMU924BXAujle81MEdDMWMceg6J+fsAbnTnqbJfg4bfQia
yd9mccVgMzAppAxaI9Cyx91/PuJj/1Fev+cfzf8HCR/C9SzCNf77//wfX8f/CD/KzXv7/o+Poo1J
2eIn/PnHfVz+49vHP47vxUesyx+TPv73n/6fpA/zn3SApXCl8C1SNCz//yZ9SPlPz3E8b0m9cSzC
PAgBKUrdRn/+YQjzn64DV9JzFX8reFL+X9KHsP9p889oFvr8rW8K+z+T9LF8gR9zPhSJca50pLJQ
UwHhlJJ//vX9Hmdg8+cf1n8z2wIIUgV9fIRxsyFo4JIVHP+D4FlEdEb9gi1rM63zdd9K2E09cx8a
skBGiI5zBUzfUmAKdL6BMWc7cuOj27nHH67tbUkZXxb/KDqgCcs2/+cf7k/fUfHF8EcIx+My+axy
f/2OFd6KIRvYrFAVfZvr+ilJmPHHODzlU+ajmP39x3Gn/3JJ/vVxvgvXG0+C7xLB8uMl8U3MXlGl
5nVfWc8D/XqdIU9zyPdal170CVQi3re+u/39pzr//qkuN8OUSvHwcc//+qnaGqxaogNZq4lIgDTP
sXTG12Gc2NusHO5+/2G/+ImuZfGMWWR+elL9dEWJIhCGZ/NhzGRu0rm8ipPi1exqAqnhAeJTYdRO
NPrvP9Qyf/ETLWHxK5mNO5746cK6Q+zVSs+c58jDaBsw2n0LspOgyG+CIgGY6y3S0QuT5iStnN9/
+C+eIZZqYQvf9FCP2cs//+E5zyWKvjaCIWfMQtDIv27LSa9cEw1qZU77YnLOv//An18sniKX3ypt
7GyetL3lFvzwgf5YqaDscx7a3j/n76LSCYOP6rZ25KUeaND2XX5T5K35N0/vrz/X5voSBiRc9dNz
5HrEVhRFi6pa++fC989EiW0Dy74IzHxYqBAZPeWabIn62+9/sMWi9PN7w4tq8cLYQrEyLd/sh19c
plPo+9BD2EwJViebNc99qiFAu347PIkmZB5MiEkfTBsLjHrPKfP33+CnzCK1XHLAPx43mgQly/zp
kquUFEojG+Gq4p1YiYUkYy1NMYSJ7n/hoyQLEj/TNS3lyr/+1jTTtOBbKONWhyinD0OfEkhx8G5F
9jcf9asnl5XIRmQlbd+Xy2X/4bIOeJkrTjjTWkfRhxlhrIRQHiI9xRVCVh76rPRvPvFXqwNJPh4b
AxFU33efHz/R10mWGg5hgtOC/4ywMxIPvoI14qyRkt4hdn7KjOTz9zfv+07zr7X/4tuffzjf755k
i/SEcm1TOT9dUor5YSocuj1M0UETMUYg/vJAr+82Tpmwlbq8lXl52+vijgiQQ5XHGKsFl9ucnHRT
x/rozJzxOHTlINjCz14twmK8t+24/Hk+o8/qgzNJBRDli1crkuS6QY4N0dKuBhw/nKgZ53Ux/zVW
b8gPrrjQn95knEczOwUi30umxHPyNCnv3NnFqUi8cz6ioo+ldZHPf/M+/WpDwCcrfVP6UrHl//W+
N/4QEU1nsSEQ0YnQ7dx7+VtUpgBc6EL+/uL/6t312Q6W3U7ZprUUIz/e8rpKSd6KFPZkTi7IS82L
jk8bY/9M9vOnbswUAmf2JqX95GRsvnOS/s39/8W65XvCcpHc2FKa7k/fwO6bMTVxiuINmMhsIOlO
J3KXpesyTwcc0XKJ+kDMiDr197/9F6sGlRT1hRQKGYbz04IZBLK1yjhG/IW6DGUbnTAbjwvRuc3f
fNK/v8lcWhZIm02XDzOX/fGHNzkgmsQvVMkMGhUjzVW5cbR134ieiTTZBV785fe/TPz7imybPJO2
kMTJ8Xk/faBfZ3nbVygLlrfIddMCL0yzoy8L+S7ZMwXWezVj5SzG+grgvAYWnr6Bc7rDaXid1Agz
kuFbXXDJc4sqcIYwvKDV4N1Ei/YW/vR/4Qr9+IV/eghCj5ZgbvIQME2MMJSYJ6tAiYDd+qR1lK7H
5uZvLtG/1yTQAASPvmfa2ILETzl3ahIkLvuorLSch7Un052NCO0plOIxsh2449vM8PcYqEGiJIBA
HBsEpnW207uiesIZQ0ZLzIMCuIhWRPZQG9xM0bAm/P578qDYPB1/XR9tXg+2V8+36e94P93MgDiQ
ZpygxcF4+Oq5VBBVm3y2y9OjxvypGmCkLfMX8K7E2zQUd6n+ZnmsksnoUbl7Jnaa16YLMU24Z3qk
twXVrJV6DfzD/HU8Kemf27r4xKFxSuP8M3IFxrdF4pCw7C8qUGQRnDsHptoEZZymPLvsU7ljQvRW
UQot1h5v5S+L6LJUqYBl1yuTTyFCErpxqVgw8hsyg/DdU0975tVzk792d56KSaphTlbG5rsuARvP
1UO5CIBxlA0brbm2JjrskTZRzWBGRm2/7wybSQCSOSRkXAGzij9lkb4ZZQdYF0UpxhxZIFZEZ/Qx
0VdmwJa/2W3ytR4KRgCYlPB5lQQQI9UEed6NyRuNKXPjD96x09mbmoo3BtWHnO7h6HGwH/x8LTQW
X6Pi3x/r6bpClFH6BjF5miegbdEKxd4LxdEmIvN4nvkji69lTRJC7JMv22915ZyNsHjLmhLxdziQ
3kHmK1NcEkyEc+y9YWM5YD4zzRNlWNdopZFM5T5zawQrrYNONmFouu7teS19vpChqekgaU/8QcOw
uHMAVNM0IijpPE3E9sQ98y+cFXgvd7QHbnq4sVM27TyfP5QEDSEi535xQG0I8ua2fL+RBgrnRbRi
oo2GDgKA5+zrL7kd0vtngO4uyKaJq8Cp4Taw+FZ24Z0t1VybAUNxUTLwSd4KP+OSxqBtUgy/r/TC
H4E/29XigzlGvXlPox9LXvsgbSLC9XRbx87aqoMziNdNT4T8KpT5W8PipVqSu7NP213+/VGhjTdK
Mmw02HFYCqMo34YEupeFMDiwB85tqDDTPtubAybIOeCvSdMZ2+VBH+KL1uY0W4WPXU/LBBUSpkmK
8L5qWPOVSLekm+Er5YJ6PO8myey7IFiCdpX3bGN4o8MzY65IHkuX2qKZDdbF5SLNMDvQz/pYQV0M
4im5UB50xrChBOYyd60mfpG4FXpzQWOz1KZEKtxZ9I7XdcSYB9HbpuXBQwLZTOF7FvJ1nTbI2JHd
erkGeAuL+DEh55duncYjY5V7Y04+4zY/tXnkXrSCxPkswnK5MkJUD4Ow0o3TLEajgGlaxx9GJU4u
nZn35BxTFy+1y9yWb8tRYZGJe6bxjVEiDvZg+72SnWJqo8xOmCDj6PL2oQVdUiYOsz3ITpbTbJay
LI7YOjAgF+vWdO4iVVwULq2lbGZlcua9VZ6/LyCJ9a8aZnnX5pgjghej+KUkM3L/vNzr4PtjR/AJ
2xU9XC66tPj26Ns+HeKOmsB9ZGzpL2FYuBBqG0mS5y92KEZ8XnA7J9GZefaWni5jR175PnAUhs4I
Q+BsGetaqBtGW6SaecV6yWufPUIdkHYu0PEJfTQmIVRJX/s4+gLE5NqukvvvL4aqTSJQ4yIHpqYJ
NdYNUEBGE44+G9o5lUDGV80EYNkwzEtcCuvR7BdbcnArxoysqLR8m3t2TdmHwAvFs5IZ0phwE3ny
ZnlrrYJWfQx6xUutu3CwT8li7ymQ3DrODO+UNdT1/Rt0iIhoUkRnNgvKEos85MONuYOz97hUxhJ8
qZVbRCDEKaov9nXtuGfRsooX4fAujWw7azXtSxrKnImGfdiTS9+XilFddHAYSOVFna1zHX4OVvo5
Nulnkgef2F8RggwVT6d/Vg6rXMQbXYFiNyThYGPCn5dvgUpBvbaXiZtvGjfedGZ+dvvsbVQsJanD
LDpGyRHhh1NBQpVtYPLAjvP2vbfy/YZWaltn1WUG50T42ef3l2pZukQW7paPrrvibSnEiU5gAkDT
kitaMHr//oSLUh3mmuXCzp9Mq9riQDlq4T59P/8lLILoqM4WEn9ylzyNSLf9+F7ohz7/L4B68rXt
d7eMhW4nxTvMFAUvS/nVDv8XdeeRJLmSZdmt9AaQBa7ApAfGqbs5JxNIOAMUnLPV91GL7JLK+Ck/
xzX4IZlB3MxggKq+9+49V5IkTY3hqMcIv9ejl5e/KqQ0qes/mX13e32Md2estcnKuJ6KpvD30mBM
Ylv0yLp578D7yFzyZxY4h/mtG3YkTZDOVM3l44QV3dPyTxtW5FltyUwvt17jbbyMbYWl53Ktp6s+
O9VEXSsTRs0ua/dLPaVN3hQxecR8iusF4ySDGR91j5wp9IdGEpQwPuh2cVF30bXUua76vvrZU3/I
yJJS1y2PuZ3siRsDR65ccrEA0S0YV4RkRrHpCUnf3W6o5wGzIzL07HrnF6Soq20AcMi7nRoo2olJ
1JnsaAV3SRpy3eYawK4keibRmhKGit4v74SuvdmilNvQrYdVwtF0MKu3gXuNeKZs2tLc5pg5Zg+B
nr7UuHCMrP0xAYWv8TL/5AjSWWN7EnftH91q7twge8hVdRe6+saq+yfbKpvVxCix7DNr38zFMR7R
YLAa6a2yFulseFFB40cj0iHt1Ask6YVO+2MR8ucAw3HTE7KEgMZrCVWrJ7U/c383xKodbOrtTdvR
I82c6qYARsemxasbVSHgR7FO4eLQd7Frvvpe9Xy9y6yK1agMeSriPF5lBsckaQoyvrDYS5nMDAY+
Wpt5Es2L1zmBOQWk0yMn18DAIIytgSXDC3sEZSlWikgjcmT0Sbea7hP3YBrk2Kf45laWkn0wJeXB
jewHN6nx5TvNOusqHtH04gnoCgPrYLPpIcajfA7d1YygM8KFrrawLiTLYA4DNs32NoQ4tFJLFwIJ
cuIiFoGh1zKcCk57mRpGykxYs52kMINkQkHecRYegjQ/grZrThhnEOEnPw4+uwOxwOUONf4+RFKJ
n3S+kDQ3nub+echHbt+Kg0/V3lpy9PeyYyI4jUzOA0HLdyq4HSuvk9tqRv1VhgcrCfe0Lt6ud+vE
qEIvvVdCsYhJVkudlySP4AEA7XAUmtX+pc6gdmljeMFBS6Ipu4X6pXOcrfDDtd6VSzuDUDD5+rye
8oB8Re1X3E7PXsjzkHTyB+PXrnYABfc8NbIy4CzSUANfuc4aljBWWVUPe7VzqtsMd2r1aoDsMole
4GkN0cdG+jlGnXBygxenpv8p6+TW8G6laMXZ0ixxtmvJ1zl0B/y8wUlU4hcyFRKQ8UNyaKntY0N3
6Ij2bdlOwIMq4eWnyW45fKZ9FmwgNPE9RR3zHmnLbT8Pb0MCTLwfox6m7GhgdO5IR+g45MTTrymS
+879HPUj+GxS6PziUsriUuHAMZ+CYX6YZL83hmyn1r+4yLkxqY1jG0IB82NoROvruplkhKOEMP+I
RZk3nsvBh1v2iHydC9RwosxoYSydhp0xJ96THsN8CEnYC0eJehaE7tn2JnlKg5anqTSc7TTbBqgV
FeTcvDRWiw9/0AmD6bK9wI3Zj5WJ0dHde6VXLihune1Q8wUzn7uPbfdTmD2Zzqzl2BRRmNX6m9PF
r0EcG3QEF4HBDXEtl/Keo5dhid1Mmbc2J43ocPzG/eTgQ3QpC6bRW5m1sZWGePY5wrpavnFjbvlx
RBQYq6W1BiIVy/E11OZfsoFEXaYHw/Lue503FFnyx4fjWEAAIfPGWFsGVv7GC+9H4sjwOE5dZyxq
yUCFO2+rGXDGeNQWYiqPGMLP1Qjl81p1cK1rOPLNvkxJ65WJY2DDISQtXE0UgGgUztc2J5Ej/rJw
JV4ptR5DO0J6YS8TtXUVXn8qXDSmaslXmxFrfoLfUv44XqcvfbM5hEHybti8G8+w6iXl1ABD0MkH
8FgdYwB3pFWbO+4XpSl8rl7lQMYxuTOCF7vWPaaDu5kyYRnm1S05hbjoR3TpPs64BQIa9A79WZRY
jFMtJJFavb2UMx9WwaXuVO/FwGrXthSPEw9/2qOgYOB7O0uXuJmakN92GdqA7mYxvhh+jhTePZDM
inAeSShSaiNbGzmKFKXcEzUPMSugo4qb6zG3xii2SMHRh2n3GKp2ZoZZUQNBfD1aNh47bOLAtUYi
rnHqhl/zHpbxiATDWGnYYpdCSZ6HU1KZnzqr6NHmrBbO+mfm1fi9ZI6R2nK62ymwjlFeTGhgbo0Y
ZKWPxHKjm+26i1DexjpSi7l80aNp3QflIyhx1DFdnm269rFza51tgH38ukmq76lpMm4StK7beWKT
0hP8ZHaO1zu0g7cww8RUi9coRmE2TRKQQHtHZiEh4Op0WCLbGLpbZxz5zhu0arYfLEg56Ym1W9j7
g5m46QqtULQKzerQoS7Rkq8q0/ak67yqJuPc2EefiaAxs3WpdzPG7s4wOQCJgYA+98sGArFwimxd
Nv05MjX0V5xdssQ/54H9cl14SVX7UecuqW7KbiUDv1z1EikuMwrceVAAmTQBBQhWtR+/uC2YsYLZ
DPAsE05bY1tnRNhEPMoRRgs9XrPnFh2T8L5x4Hs55qHgrwQFO7AOq+yfjQCzHLaFpS0HyNuAHcCq
WiH+mZjcQQkZTdl19bd/HvuyU04rDkPfU5ogGb4+PIJuydIhCGlThc27haoPcqHZbp2ueJzdxDkZ
X4U+DRezRQ+RuWRKTX3iHUVrx2tzxAA2tjphbYrLaPW6XLVTC5ikGnZ+R6GWNR7KFE3hTHmO9jnq
0MnmZjKNTZO2O9dGk+SOFRaHgFhcI0I37kfDVqikJ50AyMEpKVFy5ziz8R7xbakw2Wlap7OvHzgA
6YeM/u2kGyHRVK/4of1F6vmE17P2qUD5U6yPD0lm6RtvLMG0WK6THcKX3LP9w+RE8BLVLwUxOgvU
dv1aJgWpfUODcEsOLKqkcfsH6NgDOfRHoyzrYxtb1XFKxT2vhbSwkN0ZW3p3Dq29EzIR6QvXP/yE
I2bwwVSZqz1gtBDEXpTgeZgS1bxJjZNwEYvynF0b8aqxVeX2vPPlfa0ofWM63EdFm+6nGvfnQOQz
xDpqu/hUEp0AhtOAZ+CmnO1Y4+KRsu/6JE+AxtSWxNlbS2FvcIAglvWZnHBMeIbxtYKh9cuU1sNY
BrspqffXEwR0+Ntyqjej852aAAI4kNH9UkfXzG6XI35wYvOC72v7wjKyS80weJF1Z+ScEPCG26wk
RHZ8RnyDHYDzXiNLqKAhGOkEfoHDwW9rSGQhRIut48jEnlyv7DDEo84hRFNq5DDLcyXg2kDdvy8h
J0odJU6T9SD4ANwwhWlRVAZog/ATyInPZ+nxjn8KpjGrp62NBTsjvpO9raKtoo0wYcYvVJQIxKk5
x4DpuSh3vWc9dRSjSIEwrJUZHTUfBk5PLvtW98GIGSPuqdwdrOXUNFBmhPswJdGdc60Taor3pv5o
iuz1WhWmFdti5JcPw0zrzglw5UCYUk25uMpPs0y2UzQd7EiyYnr3cctOqlpEaUYruZvSTxKZCpVU
y9jJ/bo25bCcUagCzsDzArgBr99kOh0CKuB55YQyxvKIT46pzJJWFqvByb5MQdp8P6/0Ohbr1LMI
y82DFx78dJeCON3nYQ6YS8iTnmS3qYabM+pgZdB7JwJRuneuv2rKAahLlRf7vkH+aqGde7BrGsSz
+DLx+m+B0ZVrVYl1VvCRFHi7RWQ99J3MtsFdItp0KTmy3RTtbNEIxeELoskBeUBZoTam64aZZOFT
Uti/p1gi5Qmdteyp6+hpZnwxtMFRYOraoR55nGsdx0Br1uld6oUfBU2fvXRzLHKVPx2rziLXEMOG
bC10rZpJcuOXpYZgqrVyPYGhbAVsgRi6szlocLbuWH1Yhz0CtG9rGX2nsRvtqprlkZHnuI3DUu6y
MI7J8R2CQ4dTZdH5fX4MpB49tnrOXCbmrGsTrj23EeG84D8Waa0ndzaH3vsCe9fKT+37Cq7PMmuC
4uIWBaO7ai4uGeV8GCcYY5wu2mb0Z3kmo+GWoDf/EKQY3+pmuL3+Vlxb2aqvWn2d4ybFssNZAAAU
guWZITYHB/SRoTg2blg8GTldsiAy0FaVmSIm1a9BIu11WntAxOK4pX2aY+IlX9gozM+wNX/KgeS3
uRbaLum15BmFQLsYsUycZpLvNkGB4YF+gVnqRBJm6Y1WBNO6nGAem4h8a6vxWJL9VR4EzT7VWwjv
TgwKiaM9dtIENOPUYTkrwnOcjLMHYQoXQoEufFsOxMANAZYwbSL8M4kMfqmhVxsccJfSMXYdLr3D
rE/dVgz5TS8bjBZFeEQnWdzYBthcazb2osFVEmD/AxRlj7R4spfENL1DX4tvEGzzzjKRKU6W1e0h
IdGUYiawSYN+b8Wsj9wx3qoJkqdEg4nW+zo6CBrbm94Twa7107fYiod95IhkkyKfZ35qe3eiJG0l
nW8jMZ7JZrKWRHQBwiM9ZBXU7Zs/RzmgC9sDPSae1bBxMxTEVLqyK9colQlL54BC6dRvbDUnn0nu
SoQLnnULN/vN9ok4ZzD1YzQ4QQzEbk2JUY1orZE2iObtYrvdRXN5cNrsJoF4fOo4o+KzDpfI3e4E
EvOT3nraSUzdd2xKyqQpYqDQB8dgtoPj9X9lVj9uhD2fbMIWTctY2LrT3dnlCBVA+sTpIS48mlZ2
tqY5pZ+PBLkpEbTaWJ9WfZufsmhGcYxsatEJxs22l7xCgA6PYzi+S5oOJCOU2F5pBgxa9ulSd0TB
ZmyCezNjkAWbn6Wxv2FAqJA4HmCxMmHkmaSr6KbphHmjNf0rxL7GjkzOOIhs4cjEi7RD1Sdy7shM
xDvf6Z6DkhjKmSIgbcxnHqBsZYXDdwU9pGsjsRCWgAaicwxUwm/p9CDwQvSr5tgsaw9/t2Vo9OqL
+n3sm4eWrFgoCkg44XcTj7d0K1rswsgPRWrfiTC4C2Hwek7RrhFcveSRe9TM0rids+SAoMPlSmJw
IdZpprX+S8Q6m1oDaSmtgr3QuQUMx/PXs3/BPXcGN1+yhRkYI1R7O1RGg0IHKEvzdhnkiKK5BwK9
v/EdM1gmlrWJHdxU8WB5XAxEp1ZH5FOqzv2/kIDRzZswfYI0mibrufbEVxBaL5iGJIt0665nSb9x
SF17g7flSH22sjQgLkaT/xoFMnjXqhA70xTe1DrN6thrNpNEPllg/WW3J5SWjp7ZJ89N770EGean
Fl910jiXCls3iDmKI0MHZ9kgiC2tamlFEJaRZ9jM4+KVVyyD0cVdXmqvQOt1VE8T4faDN99X0r6b
5HkK7RvNCeZNWXAiG7WW9nXEtKDRbF68SI9TC1BUVgMJzYoQ2roPcVwTaOiKS4HC1WTMAbYjaakP
vZ0o8CkVeqe0D/MbSvUVnrKj22JkM0l6bErnkjSIbCP5UEVRxcV+RUd00AKbhHf4zjugH5+tHUBT
aFC0z8arF+U3yP/FJgv2QYhxhauToXmBd4UEF75R7B3GSd6ixAsWxTh8iVlngtOLRY+btRlxYoXu
ugv0Z7PzS4ruTUSTcJPbYbuKOQUkkq6E3+pi0ZVmjuOHH9zZishSzXdulJXbLgFsVUOjdtON2pPT
Af6jF66wSn0WxvTjKqcArtubpp/WVNWYUsgcakT01cX8H2PMbhtrBgwTgyvU/HPcQK52IEbGhXWa
kXY32fCFhDuBbQIVHjwdK1tyCUvcE6El956v7eXIP2YRLiWbfj3cNqkO7RU2P1IoOik0JPqamUCZ
QH8Kv0zigXvQp9eX9JKWDAQyHzR+hMYebyXV4w2VFtuIp/9QKV44vy1riPIaxo4KhWOCvDvBwVgF
K6neUpVG+9rR9mZuIeylcYnJN7/oabvW+n30Hd7G17yWZls4+EuA9VaiJdRxxMyR3tXlj7CykwkG
kUoGuxARVgXvPCJ8IsTmFTbGGZL4N1A9MkvULzbp9M5c7eYC/sEUXxzXl5gI258ogfsfzl+zZl+i
USyzx4k2rK2SOXoVzkUsyxof2Tqz8qWl4ickJCb4FD8RqGSIjwqkeMAt2mcrzUdvj4/BtYavQfID
Atf7Fj7frD4UhzSYttf34xBYNnJHOE78pMPAmUPrpiYayEZsjrES7Wl7UIQNmw/8+x+oIIm8TS+t
bnPxyIxyvqBovqqPTus6suOPSiejA6CZQ4oB+n68CfBtrx8c0X+MPi3J9J2hhyBFB3VJVASDrCyC
fCHKQfJwNf7NaIons36ziKy4vq664nno3pYkwCDz5U5LeCPqVWHbf5oR/Z9k60MdKzyauOpiBlCM
VBpgK6j3bHlHofKTlwTxYFO79MwudZV92JbRVkTTntnJj6EAWepHOjIgbwx6VP1pu9GpqNlS1f3E
tX8StE8Mx/owdTIWPMG1mB/stNr3Oh4/wm4yl9sHAP1zOQ0bSsFjO/FuG1e+wCeLVY5bPvNQDk9O
+KquEKI+njayE9XFVL/hEJlibrTEuKjrhiMeYLT6rofK+s78vfor6j3Whf5QVXgZea/M0r4ybzeS
hDT2AKbV7XC9wAh7zg2AnYGfnVAVGWP3eP0DMDG/QN1cP9X11kqliiYJ1l7vnNSdO/LfTP6Tx1XD
c3OQprZtNbbkBECM5s3ba3CXukWwhx4CLGQwDVZhm25Ie/bH6NkYRgbAJGRMSXvC8rIsI4hthJ+k
DSC2LudTt5wGa/xqFWkgcdp8uu3FJFyioqu7ENAtCZsoy/BRxhFT3rxcWUmyDj0VOKKydQSX9V+u
Mak1P55ZrjmFcns5x7xr79IYmU2zaoeKj2X6Hz6hAY6nbnTbBUhtW7dD5pxGV/M3nbTva7O5m22m
4mF4T7AP0JWZHkCVqbYKVpLWvm8qZd5B+6Zl4GBGIxFgOThId0NkMmouTiYJdJyc8V4MTjI+NCHS
niogfNvHOLF0mH/dJGP7XltAneO0BPBn6cE914QkSVneTWl0bEb5noXYs/3pFklodet7wbQZBBzt
wXDXbQFnKHNm4KrKqRYPLqQEx/wWwNIXjvolScWdqeFbyXhn3jDWq6bQirMGqWBhpsskt4yHaqDj
auFeg5xEd4nm48mV8Dq6srygQgr3LRKOXlSvHJsJqJEgBTDmH+xCbpPCATqjWIKJZnd8NfHJF1Cn
geHbAC3OlHDTwmCEYqM7DsyEKxeq0WRXx0xsMmB2vyahGdAXnVMjCA/ObPOCrXqTA6PJ5Hya2jet
0V5HQ38tW3Kp3LK4ZbQf88hSvw9T9ssxQexhmr2XHnipOoiDnVYFX3Qo2n0WEtnah+a9y3e0cEVZ
rJqavnPUQ7I2grfAEMU6lHDtEhdRA5a2HcvMncwD4Cnei8fcbEEc9YBbKOE4BL2qp+aZJ6e+EUwp
tU0085p8Lzhxe5j1yPLPaUznaO4eQoYzGq6/ddJav6buLtGlztdUvNPmj1cyLonJGIphcQ/WQqJk
iR3GVAz82dhZqpmdgu78CbNuObX+2W+TFxKrjYMTkTYSFwSJaLJ4mxEOLho91lcCon3PXparMIWQ
cPad/4vooUto5fmhz9ZNY0UrZwjAFGB3LGcNK4tZV5c2kwDyZestUw5x5PQOAUnR2lNURHgXZty4
mCThsKLZikYf2ThkUPIEELcJ/FI1ITkOkczCg2egoJFV2F/aeiDTZIxRfdsxFwsZSOV0vEUxn+iX
UY34oCRke+lnXD1RM12A1yw9PRuB64DoMQrMva3BPlzJmyGEeoP86CPwP2DngLiOoB6McQaqFNP3
lJ0mt8KpR9T7YGyrmNN50Z6NnKkjw+ZgK8eDsLp7KYtDPbTOKszZBMMVgP/PkEgDv0YFwjwJjZ22
kxx/1n13g3PzsUiNe8hAn2gdCII0+++33NFfnSo95wOt3izzgJYb+qrtqh+76Z+TqPhVhzTybS+i
XzYZh7Ktn2fORGZwW8zz7ZhGHDa4N+oqPEZhsnXZESAIxHtHwoarw5l1p3p0+5hCq/K3VTehBmhK
4DWOADAwG8upBpfYGXhZR/owXOvuXPfuQPiCj5k4Hn7cdm0Pxal19O8xpqU50CVQFR9qHcBe7WJo
VSK93nACjiAXuEh8l41JEB61prNwSKyiqctksqZBJAbX2gqCyGfgysuoMH41bTsyiuimZd8bu0gn
TajJkGah7/WmoON4OrFY9+ljytxpNfhPjcnyXuNEHwuzWSKxuckwVc9tvUqSkVy4jlZhP2s0VjmX
JXCpuc4Znis0GfJCICr0PXvNaJ3axMTUHhHJUjChKLLwk+Rx2vOe85JxVgMogHjGbO9d4X0bCiCq
h5x0JQnWKzQQBuKj4cNu7HUk/E/f1Kj4Kx+1L8C2LmR/zdiJOWRgl9ViuEbGXZ9AODRKRETevKai
4mpExedQxvm61Z+SHJlJLc7SiBngjM5Sw3i0JSFjx9fKnmMYjNNEfZF+8+gF1reWEJQSNo8ajyEA
8RKekAez1/OZ+ukPQz+dIcsVS2+0do6XfOTYHTaV/+3p0S2s8RfH5Lis6SQDiQrwEfN9Rl3dwg2z
YpnF0JITy1gZuitRXp3KhAO/0GgWTNW4y4eMlUVG92Qh3MSde0675Klsrbewq9FOWa4FbCk4Bzbn
JOCBB32c/a1aapKiPpWAuZZNbH+78QfCoc+w67UFoRVv4Ia5rRvNWHlpcjTH/N6XZnIkBmyHSOUG
Bwh7qpciTmSCS8Hq7LKKA0HB87fgFpiomPShBfaSG8g+O7FwE+PFqjN9MVKB5OASMosTfmssrbmB
OZaHS83T79j+YPB12rsDGAGvdg+U1KeVTf8B4VwKcKyQxOQEN6QiIMCJOoZq2XCT69XaLKdXtwuY
rtOa34n8J5L9zst36aj9GEo4kUTk9Ugn3DC94Znid3jSlSMf5RpdacqH4Y44o0OP8kfFoFYqDR5l
uryeTMLauo/DlPGp8asM95WMftTBWR0BVSRrkKXUPRaVX/6hfj+0VJ3hgqpIGbLHxfMwnwjkOBQj
OeDFPjDKt8imziosvngRdGd7GNcm4Iqhjl4mFXeowmS7UT+3EewKn3eL53/bQpdRLwdtijK5vJ2c
/ofRPHsjIrxF1Qe3Aq7bNKQfTu0/VAHikkm8qbMrE5yPKA33jIy2NNNJQZPpB/Er/7wugGE3Vtrf
MNXixOwRCizHPUQ9LKuATTS9IEWCP5k63u4oqifVxaSa5FCngmHH+L7lCcZdwVpA9zuxxnsamPwp
AQyZ/5UTYanFNhw1rzm2uJ57hAjqytP3mbp7x+OZm6cfqm7Ysc1xbpCzpPxweztk+nelQp5F372L
qX4bJWuChr4mKGGodj7FfNQ99knz4fM3WmF8zQbaSO9d5SCS//EVe+ONk4GmVnnWswZkS2fyROWK
fKgvHq8ikLr2vq2hfaeaVfErNVERoHVpYs3pDXyP57abfoBlcCcsW8u98ecAsOr8i2ynh5DMtesr
8/4Nmt88dQ/XN+wEks8vWc1z4FBz5t1HDQUIiYTql2brRt5BMYF/vx1Pek8lAhb4oMR32fAfru9y
IuLbKb57KaCDcO/TaCJ/gkiD0OWalOxjlBGMPXm2u0kCx+3YwacvVeYR6/ERK/YNPHw6gIIgSgTH
xGRmPAbqrH29tbXsw46zu87eoVylPMqDb3V/qXDipGqPFYFaqpJGsPSjbu3caE6G0NYDfLabIU7f
1G8GASWUWX4H5qo0zk1ofgxQAYBK/hTt8NW6xiEout1UovKL9P6nKv0nyGuYv9ufa80fJPrORq1x
LaOv9Y1NN80rioNDmBYdDKjCn2GVfTu1Q2ciT548oobDlC9JPWrO0NC2C++dhn64Bc+TxM4oovBz
riGIbXKMPY31OCNrb6mqZ3OgxrrWVBGTzWK+BE77c60jC9VT6BuSgscKPBDP57VREZnFXZH2S1vn
jyk6kUHle3savqIQNRchahIMnGqHdJKfXFMExXZ0w7llrT5jJz6qtPmlatTrZ7FiRpOh0gjyrQ3X
RUA9WkPTbvQZho9amQx1i1YJPy2nc9nGw1arht9XqyR12FG7mZDtWozOxdWa378x+s3ZiRokmeoh
5XmvOYbQUQEnWGl4E7gkSLBendpC66jdtdK/BDFz8oTKyih43MyG+iIx7HPJeho12vucf5cJJZ36
bDVcmVyTt3bvr5yabz/n3V3/5HqNAjM8jx6paOqJrKnw8F5zU7bFC031hRvQjGtVETiyYiHvoDNv
XuzOYwXkHqnVShImyTHsbIAeyAcCU7/Wnj+oHXdNrO/GYNxLzz1cv9TarR+uhXTSaHcARmi68A4t
A41ZUD9PyfB1/SYmO3wbg8u1waWHlKJMr3muNfbw4aj+Vll31BeJ/jSO7zU6p9+XXF3hylNKZfd4
7aUAvbSC+FvdMqpvEEF9mYbkqApQYfOv1D9IsbYmorsrNB57vaSSL7sfMX7MasW8XiboRixn47Gx
yWFnhYZlsRpu3Vw7dxbn+lwex05++YJLkdIN0eu3300tO5SLrKZp0jD1HDx747vRawEJ3Fa3R6h/
zXg5gHo8U2QBUeGpyF1r1zTMMAnnqeG+RDwRwnhFbPdc3KoaPpHBEw2Mt9i+g6m6K4m5BkrAPcjt
er3AHUxZimF3hyF5m6nnRTPTYzQ666zki7l+4w2Lplnoa9OozoQHkDajHA0Qku2PawuHogKbQcTt
MBHbPFrF1jT4QarbcP3xrc8kVNfJhZZf8wAIBHbBl9ayCqVVvU8ZeZu2do91binUVvLf65YpCFzX
vSeBiE7w/LsVbWkirMkf/8A98ZENG7UsqP0tI0htEba025LEPFDBb6+BXLL7UJn2hWSZgfH3nZ+N
kZed/OHM3G2ls6erhhgr6cHHMaz2ekJFv+qWQ4L6sVH8HEfDxWa7jmDpzMlXUbLdA1/7526qOhxW
vK7IaWGb1h6iSbsEXnRvJ+GTko/GSP0j/tNEfipL99EagOZ4G+Y/nHVwuCr99hRRmNvpqUnzd/kx
+v6N0tYkqMuUD7XkP6X4PlJTvs/IcUzqFKU2r2iIiuhBMiXWrOxdjxnkh/jdUiRKCcqNBWTJXxYC
55n3gcOFuNj0nY3wMrfNehIEM6T4WDztPxiyTZz0f3XcWDqOS1oLJn6tP9xIzog03KxJ6CzHFy1c
d76P6FEws/AZHKxcpb7rwP9n6i4a2jc7iHxuHPTOOD42AEtf4cVC9hgQrPlWssoblfvtNtsc5WGZ
yA+6jJwMeKoh3ib2fkqBpkH3YkZMlZtMDYBgIIWsSu9OGCyjlilwLsaHq3iFTZ/W7Jj85AQNEMRF
wa1bw0NP3PuiwvtjJMY5pmjzVFOe/kY9UNbZLKacJ40FXeT3qkmeu1bu1LerhLVX92MftA9O6+wF
OoosgvvXhWjhDE9vFr9tDkQ+gZJX6iSA+f1cMp8qofEDvuLmkT6eo+lxVgFgpvt6ldO6VbUzRchO
o5QG9CUILBu3Zi1SUt2mF4Ibb5T+n/fH7CO0l5kjSK6akHMqFR2Zs+mqGEbQhpTLtsKV6+CkKRpe
RuXbuQq8ILAcfMg4i4jr4bfxh58b20aZ9mGHoNcDnRH396aLagvYAsdrjhVz8ZKRnKVZqA9CQ70z
nCeZkixrKH1rrX0ZkdvmVHDV1QcDZtx1Cd0covQQNe2n1qPzu/o91Ew/N2NWiATRSvqT16iUlPGl
dG8Hsz7qwtk7aXi8/nBljNKQ5nNGnXakRcMYUDMfEKsTSacLnbS7RRKiibHa7laQV1CXdYRQHhTO
wLCSUy3RI2l+gtTmmG+xkn4086UspAVQOKYGSd8TdH9m+6o5m0ycNXXydvLL1YylZGKtg4qnoR5C
NbyyNfHSlCT7amBxdItrD8zINT4ziTDPit9GPj1zQ8unjz3WA3w0LqdQgosiSE5XdY25IxWHTDO4
p53GndwX4rFXFlofNoSkUc4EmlkC7+tqw+VcvCGy/TSliGgVVpu+H/FOdtQQXJuhRMFx6/QuFh4M
zkDrcltbX51UfV0gOKz9G5zXG8aeycIU+XutN8iHlD7Hka9dCTFZCXGVfIjeOrKUy9+78Ix/4xa0
Bd56x7AgwrjiD6+oW080JjsIBleRHulToIQ51wSVlxJm6D/6qM2XzAjpu0URMl5z9fdvwP2rNdvy
dQfOnu7oWGWdP0zSbtREiV63SooUIFhJHymHDkbpExHPeoAEO15otb9R/o3CRURKoM/FzHkueY6C
hUiClbKCAkLczibn/DhZdxPhLE0Qcs1J/ELxke8sh60hIV2m0rJDbnc3yoahayCrQtWYhhG44om8
kR06TkELdFFihL4aUpoERyLQm4VVOgdz8p9obZK4aohHzvNoUxgtXI0GgzrlpYiplOWsHpqBQIDq
3blPGn1p18xc7QxoGgf0NqiR1nsVcy0YJaE1krThuS0E4U0I/Ufp08sZ3bkzP0qf585Vb2eS4IEL
7fT31/7fuHdBtSDPQuIJ1+FPColwNHpLQL+XMbNeJ6POTE326kwWPzkj5qU08s3fv6Jh/nUD8jF+
m9xyju7+heUQ9DygDTFPaH7bTW1BY+l4ChK7gM/fRT9RYJOta9woM36MZtNI92Y9v//9m/irPZqP
ygcT7ICGAIj3r6ZlMwXGWxlkAE4OOYh+MUzKdVOtoD2c//6VjH/zUihILcd1uMA+aJp/fakI6UkE
fYY01jG0wIL4H6XmqEFCsLEHnVGsALBJZDTs4f4GLXzKyY305Nw5OciEFwjQ8aD+RzDBX98VaZk8
8QIDIT7xP7kErpxSJ20go1d6dav7qLp7/Rl1gfUfLL7/5nVMG7+/x8VGkinUaeR/uMM9JrDS1fuG
g7F+ou1Hn9r1GmxTiMj/w4X+qy8cwIyOtdBVeBLf/sNKjAg1kF7dIoI2/VWXVS+TyUaSqZNEngdn
XNj2ou/ld8SK7HodY3d5//dv4a9uf96BASzJs/i8rvgDx0KfqsfljBYlTOVt3lRcUP9NStWKA1Rm
BD89EDLiKfX/dJWNvx7qeGXLhSOPlRq/9x+X2U+apGyqGhVMGfkrVEw9eDYIY4nenCvjHexqhenN
96ZVwOgaFvz79RSgdIzXS/Bfv5FRl9/W7eaKkPos0IvSN2n/+L//938XE0uZ4/+eibWtf+Vwsb6K
//PQpX9gsdS//v9YLP8faG0MA/4gHEkbCtZ/Y7Ec8Q+XO0P4fEEstGR3/w8slviH7jH75KaB3fGb
ptUUyJlAZv0/ys5jOXKkzbJP5GMQDrWNAEILarWBkZlZ0BpwiKfvg+xe/FOLaZtNWZFZxQxGAPBP
3Huuaf4fHk6mC3bG+8sYkv9fWKx/PXmlDQzAkIamAZTxbOvfZvtscu3cKGvik2pMx6NFdzqXOKya
0t0b5gsu9n+8hmypdnL+Ebb3K7XGHghcuf+Pd/B/LpH/JF/p63n+H6Z/yFzShYbirFWHhND1r4LD
G+2ql6qK6XPaKPCmKdnnMbvesAiSELKgUi6abs53r6gFNOum8zWDHVRd5PuORdpGY/b9vzw+jH/d
vH9flMsn8Bdj4VjGv4oQuTh2AaswDoZxIjemq45psRyRnmm7zianwQAetQ+H7zm2gThofRt4ptYH
tozT7ZrziR6YZehCfin0vqve/yEqEgxnHO0KgxQPPhoZODN7TrIidGuGVU22lki1ct8N5xUGRozK
1Af/y1v9r9qO38rRAAi5FmsZBxLJekn8x/O3EHFcopdm8TokLTkJ+nBwpZMReI4/Ab98ELbFrtKK
eHX5yaewYHT6/34JrEv//XlT2Zme6ejcHnDj2In/3y/CmzKDWyBhliWuvQ6lvE5Z5w5kuezpBJgu
MofqZ+ne0rCmfNLD/tpbT/Sb1g1pIQ7z1tbvXsn2F34oKB0e7DuygB8KCLhPLm/+tlFTe4jH1t6n
cTDqXvvdCbR59cCimZEUe926BtIpQdsXfSuwxiyPxTrZNuwh+5K1vnexg/weqvHLnNLwlbFLTHD4
3J6y/ifqvOVWEzmydWun/uV4aIwj+UtHELZ10666m5D4Mba2SCVzBNqZab8NmfYs2Rf+Vmgd8txc
3mHnK2hgbXUelzuBfAb5AWLYj7VUd+TcEeGeowNWfn0vhjq/yIndK5MsAi29qH8fXVTHVQfNgr1X
7GedCepY2aStJsSlUUU17FcN8zOPK6LeKu8hr2R3H+uZ8mb9votPAmeu/eVG6bibdaKfeN8Zu7rV
q1l78p5q7c/fb7dE6h1UP6mALdNw8BY1+ZXMvMAU5JXDwO5eDMq2M5o+ePLrl5oYqqcRb0g6YeTp
WGsfiyyx+Hz4h938UexJNSMWR9xQ8gbsU79YtBuRMMJr2nvhQQtEXH8JNddPGhuUJ71N0yAh8YHv
E/0HxLaBcgoXqtQSY4sv2H5hcKR8bVAgrUVpvzRtU+wrfXT8cURXNevecOU56Pihp6XHqJHxPcyZ
VtvhwOhMhW9xhEy+n20tQI0yf63fd3PqdoYI6sXq0oeWyIE/YVqAOYact5kYQs/Fgj+1MK0jqUOV
LxazP7mmKT/c5ehaZvswNG2OxOEw1QOqJC96yFt2BUM8pjs0myTA4IMhbMovHEQQDu5NU5FXyYht
CbohcwNv8O6hBvXA7ElfVLa9y9Q+hdW/w0QHtthkvxqjIZRG7u3HUAy7DsSySRuBd4WyJmv0h6ln
VMhpMgAIxU2VkXOwMzKTXAyhWJ7gos5T/B+Jqf8DULxDKcpgNCGhkWsqoXse9XvmsTJP+y2d+PMM
WDdwQ/GLgejzsgyrVnbCCw5gH5vqzRndszDb+TSAe1/ziHsYeE8KPWBQhfYDwfDqLBuBXqvTqgMx
wM+uvux0Jgf5hJY3KYkpwbiWoqzst4nivGltMi+dtC99uw3hiVoGOyib16AtvwilDWq8i8h6o+4Y
d0fBtksREbe3tPjbjXPzMMCdwJFgooducYeZWfrIzof5kOWeSTUlFtho5L6s9Z02c64Y4VIdilyS
Bt4MR/6/9rTM6M7Yd32NmBWDiVt2H+pVx5aKFklPzXCN5PkaeOTXBJzsq7DO90viQiiIgW3EKypA
lB3ml87YdtKeaG3qv5G9L4OOh7tdJwtati6/kwE0VcQxwIYehw8tIzmFBDiV0ninBZUBfIWzjotv
X/Dg0sikD0ojxmqiyt9OzCxkaOS4UYX5FRkpmyM1fStRx89kk2m+QVjDIWuZG1lW9dw5A2/WGuJG
7szNNKuPxZm/PDzYP5OFFanFPVEpcU6wLxAVDFOJwes82866NwTUkC47QsBfLeEmJ5XmWBnmLtDQ
/G2zPoJmm8G4N9KDmkhKbvAQgOYEP+P0m16hrY2jrtmCfCPSsmjJz+zlIUX3tUPfC9WH59O+mP94
Xb5cu6TYxaoJg2WMe78xHnrg3QeNLe36+DVSYsFRxxhNb50rGyY8fqKnqdAAi0/9w7SWvDiwil03
Dd29zPLjoJL8SEjiHExLS1Ri1qvzXEXSzxNQc2rMjavbqu8u5qXaBJmQ947SA0fKcO1W9ETKA5vP
28sezLp8TEJkyCPZ1rsMefzWGuWu8GoctEbnbWlL1tGp9S2y6Qestvbs3dvGug09Ri6DpDbfJzfH
filMFIDEbro+JhK/zNKXvnP/ZHHzyqD7u7fnG8YgfkdJNSAb9rTEI8ZR/NtMh+cZ1AkvsSYnsG0P
VgsCsFCKUJ/ynX1VUCUGQPb5NSoJzgWFrII4ax/L1erA5t54Im31JofCPGgNA918LU5SwyVG2t0t
9tweiXd+IYpqOQxFGRLAlLqbxXb2S8MlaJNf5w9kQxJbPopzKb7s0VmuqHJjra8YYPCi2JGjWkmK
V3JburtZH4xZHyHcExFn5uk1QzOyygJORbo60fJYPLQlSJw5664KQpUvSHXbEA2qXzSinpZ0ug+D
eSPX64GIOXkrTQDXEhkMupppvIy9ieJwZI9bGfTuXF8Mj5e5vxNqsVO994xk4aL6HnfyxPXbE+Gt
TBRbhRVlZ6vEzJL3VJYtiviS6m5bW85MEriHLX4wVgB/7K/h8VuIfTFXjicCXaKvGHHCNYTdbuP5
GfOKx+yWCI+W90ob5Zr4KAMQLVjq39OFTfgEkLgReXWuF2cPKCW9aiVCfK+zH7NRa49DXyJSbCG0
p+SJkBL8FGnFcdY4rCwD5Yw7mH5C9lIL4OokxHw0ELYeDT1Sl7I94ZayeAA7q1ICcXKbRsROw1yZ
XB7At3IwefJ4NZYaF+RPXBGTKQweM86zPpHmZxQGw1pvM0blc4Qr1V6JI2Vi+0K5/YlGAqm3UQSL
gnxfLRlGhijSglobFia31Xh06u/UKAp/0nMrkGnpXTRSEijveFdCfPSb6EWRr2sJLnUNyFASf3hM
fatCcXmmKHrDOFs97WYfwBUS8GZchFcMUW0DOgUu4M7XS2xbbj1+9Ro3SNZOQZJ3VAR9fZn6qDgv
egnnaMIMNhvVhJq0GjAJTyzpEgA/TYaCyvXmh7pMRz+WJkpKmESn2h12mZyGy0qyeOBuSY6ehBsz
lO2+6aT+hM/JuMYJKjs86K3mGq/rJ12ECEE6b34JvQGfSvVhTl2Cn6h7H4rqQLGWU5cSAAlX7ksg
k0S/rWfb1PK+dKddPet/spRMsCWzL8uMSjyZaoc/Dl/dMWTdZjD1nOvP4mr/k1RyW0sElf9t+VzW
SUaPqaySr2XBcTLabP/dZAqWBvMNR9Pvv4d51DqxjxHmCtcHhlZYPv89i4qifTMahdNklZBivMNR
HVr6e3/uu7oi4Cip9wR0MUMnP6wU4Q1+4z952IIimD9Dhyt/Eu4LK00FvWm6wgkyCfuBvxSL5Kdq
iN4o9GarU5Q4eN2Qdx3hE4C1kNWmYBz+3ydgZmn30rqSXEDv2Y/e1rAIjdZC1CAkrRmx+4BOFgux
RU4VtM5dKLrOX+1+ub2Q2uJ8aOxKeuKxikh/GsfhnM/Ewigs98JEtDt1JGlaR5ngBa9dcWagjJWT
RYhG9K+X3QuCYgG2bJZSw9BJVk0zdag3mQ4x1iWe0GElJATrCknqnUxHUt4Xtlk6r3axI47Z6hhl
2GWzeHb93JC7pMqLo4hA1jTVfKTLqPeCqC61WJf/Rh2gK4vD+QMH0+I3gOoEYb9t0X6WjPxg1w+u
3w7MBcOuUps8p60djTk6tO4Vi5AIoghVPFfTsEOBl9ov8Ry+WOzXESW6tzjr+6DxJoD33nCWrZls
ZRV2wa33C9EbqGrELmuoVkeLKwcNXZsglIvgOvg4B/8+69O2zk5QP/BaVdXbko+89bF+jAwSt0YD
7B58EB82BSvX7k+qc/WjKEpowhkddFEeoDc8FxqfDIM3QpkW/a1fwzGKNN1hT6GqxeiymybWfERN
rdcJi0Jzk/Oerou2vz8QnD0BDKZ9Xr/bYvIceaN9iTudcIny2wmdnzLh8klazHJT7yI55dOQI1DU
Yg7Cmk+j1D7KOXOAxlJGJR0XNvBlgiOzFlpOOaa+THTkkfZy0NHvbl+3zDVWUTmxLJKjgLwOSkvb
Zl4mjYWuU74Wff6i40ihlON1GNzSwCusbTUUDzrLfKxwgLcGfU/jzT25qiHnDlHm6n73YsWbmJaU
kDNl/wgQgLzcYxbX7olT/J88k82ZCSWCi4rOJLfAS5REuoe/LKhlu0SwjTJCHLeaIkp3aZDIZeQI
TFn16++PJjpJBKt5f+N5kKpwcAyYd0jzmCmqOlOcUUyjwRnpEupcA+KIjlhl4oHVpUmgpup3bqrF
235R4RWn2M8iRUNc/KpV5ykAvZ+7v0EkrrXde1x3FjnI2qOrNIXY5GKNbnhWamRhZbkCLE/6YBpT
cR2kagJ4P29i4l2dIuyPxarhTSbx5NZ7fYmrGzEGNGnZo1PFO1vRG2RS8COqOgCx4PpDAx7NIhj7
7ITmo5M6TE/l4tJJaI2fzwVbua6+6uiV33G7S9T49XJJmE5tEMPhWB5kdlr0JyMkP9nIuXOThUZi
6vVya8/LvElNrHt/pzV/HyW8/mbrJUVxTo381Bhl9iQ6+YhmCHdgylViYEq60Ve7lzRbZaBFh853
7GrfYuNLGqh2HKOo3nrYNm9SMARAkLBbdLwtYiw/axgHrdIDD7fmzghjTrP1njHYcPJSYUtMkzC3
ora07d9quEDD7IRz9cjqnXo5x8VldMuxCgmd6Ox5Rxim4q/Ip31OalohrfFe0q2CZYsOowL6Vjst
vDibtEPZ+GWMSVZNZOk1qXeY2/aI+SQ7RTVnqdE1AcOVkzYeWLsbR4ScX2YB+G7I2arJornruTaC
VrIET+ja5+d51x7dVxCCBSKVqbn088gku3G7i9V4Jynn+o5R8TLk0JnyhvswpvXp3H6t/ttf5EVS
fzhZTDUApHzmyUl7T3SMo85/qQb2Wu3SbW8jBMARXrWr+0kj3J+cyoeyJwKjc8khJR4oQARA9kWT
+H+by8Zc08bmzPZtD7JYXxfOsZWdCErlhke0NWCGzPQNpXmOEdooqI+SGOqXqa69mx/TSTMOSU1E
eDkIdeYwBrvXzWngtYt+GnJX500qJBbX/J2JeX4r00W7ZkSE5ZRZwKTmnWUKgm5sl4TKZZ0M5eYe
Gavit+CmcKuxPIiIlzcalQ+IpUNAu0QHQe7NBXCBoJ/IsM53pW6QW9EUW6ucQk7/eZ8Sc1tUjrYr
M5gnnYcvXWTAI6mvJ7RZqXtBpI2H02Ig0HkE5zp2BBNLR16OUh2iRtzXV7gmBGmsT0tCXtD0Zw3M
69CtA2HDEJ0yspDSstrnGlI9b5n2AKT8ChMh4tYIZoyGbHHpmnO99qWjntf7Whc6Ehrs8v2CVksy
RQOSo0FfpUd9ik2vvKDXRYFAydLVo/7ybnar4nllgdR6x8OsGG5LOI3bP8ucAjrBHwCSvwKggqPD
T0iPA+ZYqn2S8CrQMH3Y9NWk+9I90alH53CK0od+1pOHuKkevWx2Du4wsPBQZcGj1CkY5sBwyWrt
KhpEb0tz9UJUUWNIDGAKgPUcwmOCZAEI1TT2wCQ4yrGd+2KYur2wz4hnPwHVJUDO+rd2MpB/Rn29
j6jadi1hM6kr+2etTf5R5CiniH5B6QIo8IiM3nSW68AtwVueZVSRFTPB2azi56JGRGITfo77cTeW
bNCnivBjbovBz4bGwnWjEbLlzvzgCrM0VQqjcYYAmeFnSNNfbS87svG6p43mvWmzfEkbytK8fFzp
rDs8PqtcuwuiOU8fvBFMQJ6RFTiKi1vKdl+3wvQ10SSgtcT3aKUv41TeerPcEbAGMjR193Vd92sP
+BYXH4Rs/xqTbuTJSdQSObr0HFQlUY/IJlHRLx3h66fNWj7u8gej7dtPUbmfXRziKujS2+BO02NS
WGXAeNckNXcAxoBy5zGTb87ChYRLPX6KdNgPpIkHWjKbvzQLGbHZWI+xnTTv0jkIG0bl7MIFrSE7
H6PWG5GGgLx1MP/tccZ1+LsAY7XqnHrTWpXbGIWq5QxCheCsWp3HtajIXGvwU7wAkch/OKFqOkZU
Niq10ZUm7RgoAs+MwRvRO+v8mzWPHKx6TQ37HDXGuBtHjxW+HK+NZ+ebIrOOaDvCW60Y2ulZ2u5a
gmSFYRs73PE2DIijk7GkTxPtvSGPrOvkeOwj/VnGxPSC051OJJ/QPt+b1l18WHrTzu6x+RMBEpSl
gHNlut8JV4ocMX5YQ/Rm9T0shYbA1dixD1rfGIAu1fnv76F5r4OsZGAOOIhMp71qvXEgk5UYuFxD
ijXcy8bk7B3ZsS/8tbUExNb1KFxE/CiqJURVSgxhOh7caTlHcuyY3wmC6Q3zAMJxG65JhY4iBVEb
nAdMMJRHyiu3qUOo1GIhiBlt39PM1Lf16RmHZLgNpYRrp+NN8uJDbujS792BF0fIYj+bcrNY4BIc
JFR9XxVXXC7kikZHppOfXU59CerkGjvMR/veeuwsL/VnVVs8pOrXUjEHTllD7gHtDTzW9exaLkRh
i7gLqcAMdemNkaIJ5mfqWuIYKWcEfKOrE0YN7Uym0bx3pq68py12LuarQSIXD0EfeLSJ+mnfeMK7
q9Rr/MWcnDc1IiLBkcGTbLC0B8L3sCyFrcerdofnIQmvqE+bz6bBBlLgwqZNQ//DfOm15TDa1+Mo
/L9fzhAy0fziC4Ey3b1OkROdVEiVxIx5uzie9obX0duHokyDaf3SzjLSqGVv7f/+KVasDGFKmZ8L
hc1CUYMczS5wa935UsqoCRRguN3U5fJqJdFV2Pb0DYKW/maZhysNiXuvLIZP9XJbrKX5GdlzmJ3m
fqRCTkGcJs3ZauV4D4eKMHjPmn+l3mur29UzTwS0SDm10wgs8jNhvLrJjFj/HrTsNcWD+Ns1kzM4
Bf2fCckccs824VF4SjTkeRuneZn1VJ1sVSJEZiZPGp32bZkxuj8V4vBemMxFM/WLLQfv0auBZC5j
Z//qmxenS+dTbUl9P43i7kRp/jObCEcJ6J0+QuBqm3RQ2as9JKtSMI2f0kIEwERCHDuOca8lSqqS
MIarCAuCMiN0NFrSd3fAabaPsUHbZ9Q++6W+90zJ3kMnS2+xYkCG+lr5xsIpHLeMEZusLW54zZvb
OolkQNR4Qap16oTxYOskQvvStcL0x0HKy8QgKMprvOgptwXa9U8LZtXi5PrvxtM+Ug/Pm2FP5SnT
l+jUpgUKz6gPv9wFNk1XWu/plKvDknbzrrM4Z1WmTzctw32bOdoPAHEyekAZ0Hdr4poLyEVd1Og/
2FgpG4T7mfbWFEA9I2ZxOimFj8DR7IUg+jH6NafLaRTW+B6W/QPU9zmw0gZiWWeYr7rMxoNBIK/f
jPX/fLngecZPvKu9XH8EZaQ/ug5DzwjuGlfiEKR9wyKqZ/xfI6Q1etEzLYPB35cKCIzJPSQ60zsl
BQ/YVMvzJ+VO1w7T6zVfv6rsRbstido3SQVLj9L1MlpwOlyGTQEr8viVQZE8jKPtMH/kS9WG4zlJ
nHHz90ujLM1bYdGile3632bdk8724O+f/f3HMnyEhmE+TyZBzcLhU3Movi0xjK+xGzcP6WC9YaUc
3kkpro8Cnpy/rF9WPGGALUnq5fXLvk7eSp7FD8NwYUiVPDQYdDealzXfbDLg1yFwYt4cjZdZoKHl
Fm/mtP2ps1chW+eX3eRgo8Rc0HuF6lTNqty5bfuVDmZxn8v5qU5liQ4+fRnmWj0XmfKHFoK5mm39
mGdu/lQvUbsx0Kr88szpqjkfCA61wSYCVP306XxMynaV65Ofl4xbFeWP41jBr8jD3ymICMDVkCaw
x/Q6urmRrWcLnZtZF2yjkdRlY2o2gOfQ+Q83vaMIiiymoTFmz0zhaDDlHn/Sd9fM34jvHjp3UcgF
uvfEpW/u2haxMrG+hMq5iJr8yvIgvg6Db5XwXIa8ZRUykHW0d9OFXVU6fdI3+dk47mu3NimmYMP2
d36zKhnFo6E5O0qyZ5nFoGSsMKJXmV7SeZZ0d7HmW6qDDuKYW3scAU4lN4jXpBJy7DvwJ7elXh5G
PNdW9jw3+tWZp3vlul8OS9trc8nz+mGKMyOQGdPGXPPembnehYlnaK7hFOZ1tZsjCA7iNcvNxzwS
kV/MbuqzljTOhHdtDB0YiIrUCychPiKp7Rs5wJbRvaAiZ0X2pHBnsZfsU4spptVr23qFv2kwTZgj
/jH7fjfjz9sJm8TrTB/3swqf62IZuGOKF0BOQcsKrJPYjdrG4CkbGrflhxXDQSUCb1bk3vR4N4sW
yEMaM9nPpqBRaA5rGrGxb9AtT0qSpFpb62biyeCtYB6R5fFOcwbiMMRtyvMDRfZVxtberMQ2Yxgt
yJTEPhW0Mj5FMvddsjtGh4R23d51hTj3vXrJy2G/zAu8p3w34EEo6uay6P2xc9NT5qmKp6vxDlV9
2aSOTaddA6JaofOzugtp4UvTvzp4AGM6UPvWZ0yB35WdA3ySe6tzSNykzS/7oI7hNVLqT0t9NFwZ
2LraNTW2zgpEBMFsS+f4dWee5u5WVTbbobKhoYl0MPXOBbr5YfDClZf/Mg6CUbQY753DTLxLWZZh
l/GKR0wsXKTNPVQZ1axx7nObzFogHZr3MVkoRY0ZpJomj1pHnCzHBneOPxWkw8nFT2axD5v+Zkza
jyGMrS6jW9bEp8IbaGDEViX9xmjcYP2el8LEs/pzxJWqU95NWH2w1GybWYHN6fejyy66/BOiHu/c
6taHw6Otx3By0FqRM99FvziPn8JMHqrJvqbF6u9eHtn3PzIV38vJ3pMgcscw+pUhRbXD/o1Q3nCZ
3+Isv1TgLk2Jc0LcycM4Gk1xN7zu0i5yhwff54GIyCPFBlKjxUbu6DDOCNFsTwsby6p+lW69bfB5
r2KHrvgxS+chSfVjM9sHi+D6SI8eGmJJO8vP8tDveStc4M+Fi3hnsALDtE9tZz+hryEwmtVaz6yf
/Mga+2zjqEdc6ecqZ2Y1BGPXf2YJ/mVYFqfOpEBRC21AFNor73s5Et0W5DrkyqJDGyrkb4i2X9OU
vmiT/mhdhpQeTbJErabqO5sabD7u+DqSlqnhooS5Nw/lp23FHy2JfhBRs7uSLVnKF/Z5T4hX9tjM
gyi1L3nxYRAeanr5wejBnQ1aYAGAZCvL+tNwfhLoBtAz/DFCrZ5klONefq9ogOBcMyVieb4bDcyU
zRR9SfiP8/hjG9ZjjZlWlZsZcsUyjm+lqjWGc5yo2WoynNhziyU/eY39iVMYTnVBVqWwbqOM3hkK
sckfKmvTx9ouUqhRGop6p8LJn7b2u2FluyrE4FlRJA9j83cIhAMvfyxc58Rs7xQLP9Grp9buH+uS
6PTKaEAxWBcppnPRsHTTCr+o57up0oc1ERMU0jbUM7QujClK99CZ1Ws+4gh2zZYiodjl/NoNIe8A
SPTHAXFAo2OiZWqbn/MqPy07rU8vXTE9wp9C/yB/qrh8zmgPpn466U37NtbFx6Lnv6vuR5ftH8ul
8jRsTp7lu5uNN6XiS9sh9e4mxqL1I4G+jxZCxgoDh3QbLhZvn9nDu+GKr9z+p1jj5idbmQw+2ZC1
iV1sClGxsMBLwsPCTt1Pp9JeK5F/4AowUHreOIybrTOImKsquyT8xe3cAxUndKwzQBSpQudsjIqH
vplejIXTUxT2zYYaNZTjLZ+bHY59vwjtJ4IvLw74PLwSaPKJPBL5dyqhhFZRsWkL9daZyFNyHrFa
h/qlOKXe+IzBFEObHJ519UB/8ZXLb0iZuGti4NVuSJKy1oZf5koPlfoHKzAcAfv18zSzMRhyuY+T
b90so6Ca8gePAXlidDdpMKZS6RR0OTP5DF+kl327ZX7QFmK6J3XLs7vbYRk2IHVsZMPSLbUPkjKZ
B94FZ1AwTLKmxp5Y+sG2C42987Ty/BdjVMgvaIXxnZYbgD15MEWrxXdID3X55qoFCA2/LzgR9QFX
fNxaACUS87cuEGI5Frm66Uy+b6ZgoRik6mrJYyKHc1/r6F0qgGURk7SJ7mrOGXXB8vmVWca7Z+nP
xEskltxPlqQPDJnjlpZzmVbJU5w1QR8pYAHplWRowElRGkHlR04yTMgXxubdUTzIseUFxNud0voB
wcwragy8+bg4ZDLthxi0AP4tulhIzxWhACLkIzRN3ptSHeSQ3ZoovLndWl+n3xYcVgw1lZ+6ivGX
6TIbJiigHQ+xvGLKXnQ3fuHWug7G8tAny+9+xuNGKcBBZk5+CC0F1U2J9iG5mR7jz7q/OK4NfQUN
cM+yPJohoXXdyH5Jq49e7rx2dkFo+JQO+1hD/EVWw0bB/1FOfXGbISDemzOuSrdhUz0pVvX0WvtB
K36XOnQCZvJsQryN3emUjN4xNBz4Ewjbi3oMMkDvGz036MyJ0VkyY2Iac5sT+THHxhuHzpcpUGRN
xTqJNTo/H8c7/IIY7IjsMVRgZlHXps/vwPt2teMDp2E6NMJSmxsUTHXjnhASyk3f8TBAcrVmaX2O
sMwfMhOUV6cOMaHklHrWZtpOi/4PIjDIKL37yka1PDi299m3+0qb23uq/vQ5dSRsxnNu648UiSYY
KHtnhdljvuYFazqdBQfpDEmnUlBdAGY+dU76iLCUo+4wNR1h5SXzaW+Kzk3vnOKZ2R+RAyrWoHgV
EBz5g3TSP3MMdqKAJM0haCAmQY+ofYDz9ivkYzzXd3WDRgO9dLpPYsZG9Ifv0mpwe41jvc31ttn1
iXMU0gkarMTWjO5uPZqQe7Mte8r0PGUzKLb5ws6uzFPA5C1bXNiHZpJ+2j2E8XxE0pEJURFhVN6M
RTyLNAMgnjssjqKHKYtPLNWRbzkNe4IaOcTQ/7RMBzcFPt89vIBQgy9ez1oZ5DU5URCYGfXcO8Cx
PT3lIcqJSq9Ys3LSfmGI2NoCQoRsjN966EEEuthT4zDzXdqtFInrTyP2O/eVbGX4FFQ3pxSAVEE9
1zTMsmJRfAyWHm49V10LdETghf7hIpw2PcMZeKqXuXGpTptVNvam7PIjZ2n5TJ+6K/PihuGF3jpf
vhfNSHzgNVsRZr/BHlc4+VmQICAcA9m5I5IqUgIiixGTOY8kZxgfFfz2JrNfXREZQRJ5BxtK9kUz
BRdgaCjfbJMvu6MkS2Pt1GBTUpPHQrj4FVosmQjC2oWZ99uwtSeNacDBidzdXONq1Ye32IS+q5fx
p+MiIpkX/ewwbNsxnQy6JvmFvdbb4nPF1MaFWiQ0IDiqwWrSKVS1+buM9MtoIJLomVl2ZgR5Pz9y
q7abLpZPTK6ZXw6Q3RN9qfc8XOmwq+ru6ufWrW+VlV3R4IV+UYxX2dVvmEkwL2W/DNEhSsG+QRRB
0vuGMigSBjBocoCFkjeXyYQbPAqUAmFp+R0KTH/pp0M4dGeVsIyxm3WY2yBNG4ysxPL2bUy2Tb6W
zWHiWqhbDBb69i21Osbt4XwyzJMXOrg0ISIpPVaBWLIfidQS+PiEd7B6Jk6dWDjBaAK/x12Mb8KB
EUiRXrPjLIaKDFajORsFskpv2TbFfIXHvLP07nmOzJ0+2zuGK/1G5vZ+JRrmLImSKkyggDZnPGhP
NZVyEVXb1WztRO236MaBdD5MuczMj7rJQbQIc7c+lwvanX1ej4oWMfmm9aBDcgfkOgUl5sR2ZqnG
P6n9DVjpZ7aREnadfTBGN/fR8O9bargtdkqxmSPrDf8z+/RughWtkzWk6inbRgNXe1S8dbraS717
lQk/s49WXkUvuAeE9MlbagP2bOpcjRKLlkdh3YH0hgovv3oGvqy+vmJ8GWtT9AcBHZSCCZyGPr0A
p9qDn3qOpvLHFdlHX5jGxoyLq97ghTWZOj7YmfFCvMNrJrs3HqWHRIQfFosxu3zHunQoenlO82Xv
VelRY9qLGMtraDicKvuE6IQ7fKiQ5KIGJFYsvY9lcovFnhHQJ/vyopXfk7Dvbq8R3PZfHJ3HbuNI
FEW/iABz2CpnS7Ily94QltxmTsVcXz+HsxpgBj1tS2TVC/eem8yRJL1lwCtRpFc3xe5XlcOXYfNl
D+0Lv1226mv3qnfGzkbjPpNaCz02E2yfiilLJjsnZfVhxA79T37sR1PhlWRUhwILSLMEHuzFc/Te
FilQ8oj9Ol40nflu5ulOSEpSKXV77nvGwSyQZ+iJVpKCpf5a4tOw8vaUAvBb0FOeW+Fe6g5paotW
d+uP5kUIwpZHxt0M8X1/43G9uWxMNlzCn6J8KSw1a2H4kBaKByNAJE9s7Xt1R2G8ZSzjMWL35uj9
dpbbXKWrf2T6sFF/PSuFwcTy1wzeRyV8IW0H/88ky+32iZRPz/kFY/4Ba+6eTNkXvuP/BuOGm2jX
9SG0QFoHRR7diqarZTZbFV+l6z0ZpJexgBAqKjEbHe/DDIpDYhMXnTifmBlPWht9FKX7Lu18qefj
VuQtuuhsckEw8S4kFU61dIb82KBblaFODKDOJFfezJL71RrPKTvkyE62RaXuFc+/huVwSRvlxPr9
FjRE6oSn0ol3OoKpJEz2JDEhu2W0qWVrIrrXMhTLAS5PZYtTmR3LPsBgbZR/VtCjVHPPERIi+kNP
PQiQWbbn770y3OmKvwzcEglQEH7n6lYa/A2JO9Mzwn0D50z01Ssw4pOw9dv0WQOXWZisM3VrWAxc
hhn9TYtclchZiNvyHvW8Q1hVHmVQnUTr7WOy23wjPzqy5Ldp4gXEZTm+Mqsn5kwV/9BgIkn/hCwM
6Vf96SyyM8gX99WcTQhSJYv8s+Aja1Dgx2Bw2naplfikwVMlKmdoA22cIWJinzrDO2u63LF4uaQs
yhyjwXvKGTQ2vALe+G6P+W1MW9BK1lfbgcCyWaWG4cdQWeSUsBK304NV5Ax4s6toGEjZv6FFnauP
JWKuvPxuTOOi2AnXXfAMO//CYJ4NEv/XCPloEOlbVw2eMuzBUaIdVkW4aesvxN3rsKIEi8UVaPbF
ZZBCePCyLoydmoovGagnJlu7DDqKzhmslhvRFTqssfxLDwcc3spddeSDn4JKIo9epRtdVSCChJm8
iaE92kX5EQa3pvbPrens2kLZi0EZZpXrntDLrtuqeCulusi1dI/RlmLCLo55hRVGlQBOOfxip744
Izk4brL3EmfdBuEpaMuDFf+QELDNY+vWyP6Z6YA6smi8hg1ayULcmSzT3C0m3XIX5uzj5dUVwYdt
UdQoYXWH8YKKzKIl9TWijuKqnysKpJTQc1qk9fxHld2i6Cl9Kxv/6uhyr9iKOEUOOEDLWoGOfIgm
Plk6owiV8sNnDp0ZxjDLEyrIpG+eGQRxPhZ3Z6TZqgnE1dAMyDaGiQoIEULrFQebjzTrQOf4MIO0
AuBeU3f7T2MMdmoFiqPJnWukMh3U/R1ytC9WHwthQxJCAgyNImPZnokTw8ewnUaZLrYOmz9WlSNN
bPYVpy17OIq1Kr6B2J1F5ikD2z/gj3LdbtFHxqVGm4DTOARHJqt5yISZqIH8K2fczaLgojY58DWj
bllyW6wsmXzrdrgQevfOlKOZ1Sh+ljHbafwFJfrJpJoXHmETcbFuzYzhodq8OQI3UFyTk6iQDZCw
q1zoA7QGiK1kcgf1ueoYM5QQSqhKcLlPQFhPqyq0z4M9NxHuWzF1dKGy32pEXdJqSb5Fs48W8Oe8
DRA3ey2ACbEynAaFVDUyJUEvCn0EI2lxqVKUrqUT1vOXalecssO9ieXXJBPpGasG4bgOQ4DoCSEn
Di+hUs97vzuqaCDZB/BoC2hsgWBJC95SV1jtavXwz2raHdtWJrc5Lghxcqz+OMkLmJIrV6PrthV5
Vgu2gM+h6d4ZeIFTa2DeOQLAjNIc3TQD0RWt65L2qK0ufoK7PyCCns4jWTOBEjOuNJbkud7MnBru
WowtoTy3mvFWNN4dbgoaeMW4937N6HPvW7W2ahKNgGRP3RrlZ2cPZ911FrTQG9SIj8ZhRKVoY7bQ
zB7VOsILps2zAcsUEUERoEZoBen48iy6iU5yW7Ya2FBUEa8kzOJVYWTPSKW2cSsCbyjkFmXYhSjJ
x2IxGjbs0IgtFqilEJMIzqFUEOcUiXOdwNUUiJuhK9EiaizYg9B5tmzhNgXiPJ4qXWH42jwTKo65
PhR8z2XVLXV8T6Q5pvveMy5kELlLSnh1bSXhArPzzfXzIxyRRw8+Uh3wHeDtq+v8w+NLw64LGQeX
VxhqF6fRNja1Pt909kuURMxPSjqOyqhGFSDxGT79Ka1zMHqyGUoVBwkeF7z447BUh+QDxPC7XZLP
gsfjn9aKtefpx0Y55219RIW5zcCUQiTK5qFfBqui26XCpBQuHVKuJjZIyXswJBatYqisPKc5DX3u
MJJPdHb4HfVlhTIKTSmaXx/JDhwI0uXsueH5yN49MrCz3r0ME+kab9OS9RG+ep3KphQZV1ZsTue5
+5Z6BsLRygnYjkuxVNjOsw5LKDtnBVajN63P7EXrWR6CRt4oi7XISMOl+pm54MVxQTU9sm1cIQ/q
R5ph1/U/NcGGlmzGIeN4jdMOuxln4WRqnBkyJ3HDvugs9iP0EHDQYBnAw3urK5B7aZq8IB2YCVpJ
lBMt0XrheAqEeFaBToQeIlmRKY/As1kRo20u/SiZm+phgF3OuWOd3VLcrN7bRmxLEFCSzqDpnzYF
sFWEt55Nf1f1/9BVY9MZF21i3AOkYXAvyTh8b2RO3kLHTC8y1H/MAznNjyPYJPIn7jHphTPOO2j2
TErMql8W6FmMNN8parkzkIKR9f1rThpaw/MAmk7oO8bUs7xw9xU5Q/UemQwHBGVOaUVzZwx0ZDyA
eFF7tYRAWr3ztJKagDdDEsnQeKdOK94qy/loevPaiPE0SQgron8HMZ15xKDO9AaZNLYRZIFx8iWL
8of7esYUgwF2ltDbgnZB3UESULbwAofwpwoxXNKLczD095LoJswozGKicSp45VfW6o9qTN5jrkoy
wjd1wFZJESvXABWqjthMU838jbOYYCQpbOC4k+bI3beNs0fOPvOit7hFI8NnDnVunCm+q6+MOIXT
r0+aH9TmjdwzJaOlHBFnuWp+diavDJPqoUR5RwtMN4fSA0rs9M8xnGQkLsl0ZieJIWBlha+dMl1H
i9AUeK/M8teJWG81b0U39Asn564MB/d9NIkYHlifZBYfLq0QUyzqeKujWXLNRainxNmUyK7wdAHS
LZejyQLc6EcP0k6+QgmKQi9T3uzA+6EHDpaBccwy3I1gkMy5ym2l2/nGimJ5posgX2FEflOarJfM
sPnXV/UzhA675KCgJxvUFUWTDiynmELQoofjEA4bNWOwGMatCUiQDRZKG7d5uhmaRU0pd14h0dTT
YQP/s9Z1kH1FNVVq0jEshKEp/fqS5wVaQsMDVawOwBPSl4K0BFCLf+xJC/NqbClDcVW5Lil3k5rB
sk5NwYJMnQ9Ne4czN1N0iBb+vB2K1dD+aBXCJO6+6SFW1rrJ+22V2c6x6kMmmmOfxAl0uol+GaDK
nqDClJozR4IDL7t/HJpzvRW7koAwOLmQ/Vrl2vUELai1w30YOBxTJoLogGjeFPruNit+ehH9ixUc
BzXupYUMtO842WRWxjVW5GvAKsO8gOc7AwJn9xCMcZTwwsgCCoqD5hFhUVjeRNz9qIyPNbriMtfO
IoU3hKZcAblQzfyR2yJVcAp27R6x+sfIK0QOhv9S4o7MpBwYLsf6TMF8I03k3cHgPgPL3zE2sxdZ
VX3RVO4q37yrfSuOA8zsadpY6apF57EUVrv06JtIgU/+ApstixnR1gd/RccR3hbFpbTYQpsQTBhC
k4zakBKi+F+dojxCp52bXk2lph3RzV1FDlx3sPdxbrHWVFZGK3+ZqNULFK7a3K2rlV+3myIeD7kR
vwvFdOd16x1GOifK7U1jTnOSFEO6Ou5kAkwOAzQmqbZeCac/6vV3EgBV8wztkg7jq4EPlkdyKXzY
YBPPrc31uQXPk07axBLrGsvQKInII81PjcW5i8KzEMbN7qZBbKe+HHI4dDPnAnVAyuCsdOLoY1Si
swUAOtG8ux4gegze9ci/56wGTRndx9L7aGWLNjxp2PcPZ8UvLuy91sxxl3a0ZNN886M7+KqLWdR3
M0Ornv5hdHpFmsHfkLGcTJjI+O89zti6h4plspsLGy5NPzjrxPVx6hPjmNrBrhTxwWfyiT3S/9Wy
f6XqET3VE+U6oJ2eZekqH+Nn1CEFV+IHDn9n3uku+ojyy26RUJSoA/oOyZVQ7yi+zl1JS1sjdAa0
rsHQdBj/emd1zMDVTkF3bdE+wA+PjFX0T5TkH6wV16qKnl73fmuUquhphmOhlzPP9N/STH90PH0l
xK/Ui1YOOR9ajGe0nFiYIm5/JWJbZU002j+sw9WM9XrEXJPGwhTMgvIfNf/OXK6tAD0ASnlaF8/J
SXpdkhf7lwXEEXUJQkJcb/O4Ptco0DfgKTeW7b2RPHZ1g4msVk5m9vqr16xtlpOhQxQSueJ1duh7
gyg66Pe4JG6GwlEm8UOBkbuVav5CPnO3xgsj+o3vDDtEdw5syw6Fe/UX9ZNY3nvlqfr0vPJZp8nK
HtvH6DKHVHueSe6NmyWqW8WUt4+D76HxL6YSrsySyJSKIG8ak/BF3blTJnJv++GU7ZPvh8lWM9eK
iE4aROccAR+ZIBXQPTVbaW5H29FrEeW8jbqsOWhySx7aXyBsMMFGQMLMdsBfFGn1VcE/POOzxJZM
ZbUsdJUg6vGikzmDdAVPhPFZ1qRrDgZKPWmZG8PfR/3wdHRqfyNdhbH/Q1rnJ7PnXauRwkqQJ6hW
rmZVfTD5Jd/GVo9mExMeqZF90lAFd/fBbpd1S2mgvrmx8War/tZEi9iII/EQD6nvgwinBpth9keR
9dnl3PCDuFUIhxuVJNck2jvaQ8dDarDQiIS+0px8o7r2q0B2a+jjM2+qgw8wjhoZfaLNQMH9q7Pm
ATTtz3S2NoWZOzhEfzYXUjHsctgooXNIyaONLXWrWsbb9MNV6kkTLtxtfYvF9pwQSphV6QKW96cu
IRIyATqPA8YJBSydRVznTOuido5c4w71N55/DBwRVCw7vTX/mfD8a0e8wBhutcy7tJSSIB4+tNHd
CYt4dregtBkTWgykeyDvOOFrQN6grr8A8M+ph09RvYhCtgkWXSMWP2hQ9Ifz4rd3MTUkGs+lASxu
8lO+F0zn/S/IVR4UZbKZ3LG+wYE/VsGItlUiDSjRW0wDNTtBJ57AhB7rbs15d2rtjM+aXSNkKIwO
yoc7kPJuV0hDRK3wSo5kdrO28LJ+0+M6wXj0WwuiqBpAHSKw9h4ZRNGJ5El+aoSArAaKsy/wDRhN
9hFo1p8L3bBX27VWJz8EPbASU0nvReP6FmAB913ju1Q5cjUv+jVCB+uSF20Kc9gTsXGra20fSxbr
kJ47kzOMmWeb+WABtTcrHP8sl12VP/DrZCcnVL+YiZzNPsH1K46KwZp68G+Cx0OK8KFX0pqJ2j8G
yA9w9nEUj1crcu8JYGlmFioqq8F5xrYV7J0GGy8pTHhJudXxn8+07N10igdc+nYmXZc8pKr/fdHh
wF80lY/Sl/8oX49uT175/79PkN68mpc3sXNBwSlSsNHagt6w3gzhZzZ6YlE6zIOyTN3h3C3o1pkE
T3Vn6uvkjIqRMYRpz6PKpmgS0cauFJIVzD97+PQmMRuqLA4WkA8h8LQCTsQ8NNWfknWAXea840zw
iD30KN/ztdF274NXPaLaAvsXE8NHXvXRxZHe+vDEB2yiCe2eE+TfvqLPsi5bgYpjsBoV4xp39zBj
2cDccfx/gj4qlPl6NPwUDkcRSNRAnnp3zOZMkzpyeJpzQw1g+tUh01EbgZiZhzmll5ENTJc5w5Q4
vqsDe2a7co5FMpw8jCqq8ujdvuKNmtQEVkc6nj6TMrgp2IBxtsk/XdNOdUkDyxipR0tDRQosP/Kr
uVKHuI0ydsz6JIcL2U8MzrnOG6wa0zyiBG8WOf7naA3vfk/Xhorqu6NF1xwccUwTZ3HjP1nMz4Qe
fErktQCQYTwPNwejKvkDDL1VJXwzG/s+vf/DIE2s0sxNVCeMUWzmT9ZCc6lVABWtCFNl5X5q+Yl0
XD7qFuNViwIPFyMRC7HMDo6MXYI22YcS/+NFcb+cZMvxALOwY4UB8nJj9Dg9fKDL6/ql9yTBxgmW
jom7pwF74KM29p4E7D7Jc1uAs1JiMM15T6CbfI+xzbacaBzGdtqnghpo5MDObCYDBW2UFyMnKApG
1ZSWowYgzCoZP04vVoKuyDzmBf9nL/7sPcajY43x36vkCTjdpsdH0/HtEsXBBayDcOCtK+RnnJW3
AgjbrMUIhGi+I/yRRzEbcpTTRHA4mX71amOlRmxdM8S/89bSGRH20botlU/cdxtTrRD2V3+xp/01
PKylG99zzX6M03qXyRQGvgZhunYzrfo6xgRvRCcRoGp2ypsGv9U7yka/4vZ+gaBhr98LolPgBRoY
y9qKOjlqwAzI9BfiWgISw2DoVb+xnrgSKnZVx/bEBPWc+cxXi8ShVdTQExf2v6bLvhlGbs1k2Gsm
ra7nFlv6fxLg86etYoysg4/Rs+8E2857xX01BXWgRHeSeNwJ1BPzwVauTsEWeggvOgh9x685mywM
ZS0Gei3fo/bjajRX+YDQ1dTyTyv3n62XrwJvZwfBVxg4R/jJkKOh7qBuik+mw1gxHdGOY5MiEEnf
aVbIgR11KAmAhETgcC2L5Yx6k02EMwuqlDWGizCVrJTOPdhHXur4WSftwm3hPw3cbuAcMb0zdUMv
wbDFGotjEYhb2Xqvum3pNtUvN0NW4SGxa8jlNgwGji6Kz1TrD44wX3Fkfqp2fohw3ZKb3czkNP+2
C16XURD0QujBvBCsaHpvKVr3Jcb6l59/ncE6Q7fZktBVZn8Q3uCfdqu4KVvmvsOysCv2wQXoBvx6
nwNAG2IhbRKDXCXjTKpJ8C0045JbYiJYs6cJOQU82jUtxpfSwyfP/Hwbpw2xRDaeL5+dANOselbC
LJ37uM/4Q3UpXmOtXkWv3zLtn1kQgpU0b2nZ/Vo0AAtSZX9JL9uarMWnFahfV9900/0MmDDP0zsY
FzRRTptweDfMidAJpu4F7j1jJKN92XbyYNQTZyiqO7xhmAqtmcJPBDvqkqf6t1+RXGJ0PxFNm6pj
HHB1In2nqbeIsUDbtnb0QdMs3RGzSt2+lyRAYMm6oN7W54OeHcRgrHC7zNXQFsueIeoS2MyVlI0/
023e8ThsI9P64C9/si+krzTVRYsOxEACq4fGnPmbCbtAVfhoXqkURElbb6zmSYfrzJ8xJtCdPKHg
hGILa23VAHSO3jKl6+aqweKCOPLoYI+M5Qw43LOs7n+9uj5VqrPuodXMrJYTkocz4kceA/8PK88o
f3RtGuBUG4U9K7qV8cHwhLjeplroibLNA4MbMpV/duzfq8lqGFef6I34cm3jyzPfW8vZSFvLwJ47
A3YU+7d6R4zz4xMuhvoMnUbvj9spRpgJXSUn2UtJyUn2TgTHPG3lZ4S6rG/Hg9FpNmP6apxbdYrP
mC+j9Z0H6q6DiZd4Hn14l1QyRCE1kRWix6uUM6+Z1kSa8hmwAZ+H5L0BJkZclRRoifSGJR3ISR6v
tnoD6E6pELF+xPR/cBLxaLXs7hbDBj6OkhyyxB5gBqiPpJ10KbTTC5QqHhrCZJ765S6OB1S6GsdD
Dk1qnlkuGQXIF8y/WuAa9ImMzOKUnQLlSy09MFm4KvqURLpGxakdb8KBsbWtOv5SSWpWGTH+hRHR
Z4ByQgmy7zSvj46vIMP0+oxvC8hzCgkl5gst4QhQVVB+DkJ46KzaWcP+NchpT2EnM2FjDGymOoBl
pJ/cpeMq5kLu2gTdCsOieRwoDzJdLsLIh2XpV/R001Jrp9X6lRoOolbPrxjoC9uKLpiDHy7Gv+UQ
IkRp6RYUCchiMsXU7IsWsZEviuiqmeSIFZn+S6jYWcG2zOdvr9o63DMertDFdY9GmntHfTS2gjmy
9p2ZNVyCgcMfYe8ySacQVDEXMUP+3ISh07rFQ/PK3ahSJfUmYAXd1V5SmqCXwmtOup9Se5fBnOLP
Bk+ZZbb26yfluxu39jyInV9Xh1Vlx0ChLS+F8RN8gFr9woC6d51WEjFM8I5mm3OrULAgkkk6C1kQ
WaXZbIM2/bXtjZYxk+6S9Kj66JzqgUKb7PFvNKjqgjVAZR7iWO0RppNYbBEOtrCy8a1xiHtCw/zs
LWC2qRqtqpS+PuKGb/UuoGGqT3wcxDejrK5gSCw5auD9VTkmtClQ0NHfcycql0JNj5LtB9IB4omC
OL8ZNvjfwSX5SalOLsbuKb7z2+6NC3mFR1dlThVbuKIcVfnubfOv8+j2zBApccZePWIfx2dN7UVG
KZL7/jQy1KynSa2j1DTMUgVvbyK9qPUKmZRyCRJ/r3U2/CZMQdlA9RSpBQllMv5g7Iw4BWqVtD+l
Kt+j0viGYfBsRHiBOvChatGNXVODvzd6BeTrYrLj3B/fmcxpMwx97tzNlHfCYeeZWmOl6MVtmIjB
hJKh4nL/DdzxIkOiOOY+7x1xm1lja4vc4TpEb3rt3a1l1ssoZ29peCy9y1Jbhnh0VBOvZNKdbW6E
GYOYeFbVF3VgligYJM+NOj2WFMVlI0EwEJNA3QqyDq8VnK+JStb7Jp/awFsAthyxFbOenK0Wew22
CTWdX12hs/Pr4C1gRc1RFzErENa94HZUm+TNZ6ljCwoJU9J9dBZ8IELTV2Pk6ItCZczKE8zdQLjR
ULwSt//NwNCf4lPKeHPBBly52RnciQiJ9E9hspUaiqVwzPau6qPC2JkMNA/sgWPmcu3zmCs94qI2
MDeD7e7coFZ3uY2Sp3T7PWfjVtQVUrPks5H0z33CQN/M83iecwckiZ1dyLtK1tpovmu0ustu0I2l
qaJOD1JmAKESAAcLY3dppBHBBLxte2pLbN+qqOB2j3ffw5tjsjBdMyFXFjayGFqmZtXYhIJpBnMS
UXH2kc6YLFPEs6uGiOxFFcpsjhuYs6p2LgidyJxXo37F8ezMGzTR5EeqNg9Z++lJNvNNlK9KZNjb
csiW2D/jpxGW+yGnOA+Rm6xq3ZUfSmZmGyU/+TJlFa9TO9W2lwJ04hwqbXUt7Wpt2ox8EudXldk+
hXq/SCoD11NTR2wbfGYmCLq2TXwP2ZTACJonLfGp5Aj+C62e+dfZla12YDKK+a/B5KNOb24e8VcP
5jYowk8l1q7Q+Mql4RqPTjFXbkcd55E9NsMG1i2qlD0F6HCuqTS+FbJ8sdXMtobh3xH/LH2LBsV8
aBXVXVSLt7aPAMgRnRCy8Umj4DsjHwX4H1JmLONGUnOqR1s7woZHVwTQ39wmdsBbUUSAO4vxPYIW
YEhjh5Hns1KDb6E7+2pSXItJGlALfzMaGDb1ol85QwoxBZrUIqTIWzgiPTQIC3XmlD12N26uylzo
/IZC7gzkSOEr0/Uj6n+TDaX85JE/V3TtWjWgSyXFQmFQLXTlqNGOaaQMMM7QWPbk4ATC8BGOYAkY
8smFNqCVycZqUVVUBdHAGKv/cwHPxLVCFwIUVDrU5lDiGBigoJ5JT/+nlMAPG3aZs7AbD5Fq7lzJ
ZFmJla9Awy/RGN4Xatec6ApGjInFyz3q/iPtFP+96I1m3hkNyXGkuZFZHrDvbVnDhBFX3rLR3UNv
U5KZItulpsEcJkAXYBdXTGzfFnW+KbFdRSWaLSd5FonFKtP1TxbsCtTbN+Ep12nVF+Xam4o8SgOn
0LFBJHljZQUSibtnXnIfhIruHYLJMe4E6Tez0ZxlWcsgmOzu8VllYCEwZc+DEzJWf4uib5DqV2rE
bFaM/pVgJ5VesYHzfKqM3ttHIdl1RaFNBviGmUFnHJTG+B4tLqgxA/rhqyzVI3MNb2zb6TrVZ7BE
nfM0c4NlYlvNp1AA1Bmcd72S5cuoq35kMPmeVcLEPQqVgl6bbEIPSxucRJkjgaXKfmDY1BADQnhK
XLBYwjwR4UuegynXDDKxRgGiYj3QHnCbLi5mFWQLahbyYVR2kJ1d/hMtawh3YK5Mgu5TC8S8iZ1P
bCTlKlTy89gHB74zKrAGbVUkK3Vpy57ifrC+pqEvt922jbEgZvz8ketscrmDc+gs4aj+80rvWtfO
ycin77sy32BZEAyj1edxPPIkTZ2Bx0at5aQCITDTUVqFXvtjPmK1uWF/46Z3OcA0L/yKBrwsvm/9
Ji3CWtt0Fu95SpS7bHi68Tb/6oa5NDFJEAhuXkM+5zFsz05UDPPIrveGBmCJr5lpRphgo73UGnNS
Jt5yKwf9qnbu0pT+ptLKp9sRr+go2VESbquXVBc4xhaET676MuLaDm/uFNs4iHva1S8roaIC+4U5
w940kXpP0d4v1Dx7awpyHpy60KY8DGPmZqPGSa4eypmSepshYkMPAoADuyaQwqpvKB3fK494jFx/
j1yN3VXc/aYBIXoDHSFuG9g+NFVmunYs+qV2hPWnhcMXz9x9GJQvo2FHGAYShkE8QxazrWFbsS2D
0zcCRtB/ml4/1MqXW7XWygphK7ao/2O9Wlegy8y03Bhh/0iGFCWXBqxmDkP+n+eWD6euQZNxE3TJ
NWD/TrP8rmQ+d3tgHtRgWNNlJYgBcbkZ6vApU/Qek8S01zxmYj4k1O7Lrxajkn/Imp/NJy8xrp7+
mF4SV9+FSAHjUH8bDOwajj7WuCTER1uyzfrfbVh17VIvglvP62u5HfJHGGvyWwu0Ty/2jobJmNyw
Jx+98gJdNg0oCUfr7Q8RUubLVn33lexO2/zboiZaqJb+wUvBRzU21rIkDypJ/2kx7s1kchO7NvcO
ImwIzKtc5sQ2cTNJFQUWdlkqEQ8BmNlU97HPFrh6Q8ZNwQdFGUYGRJyyozSbnPkyVWcK+aAbX3MO
uVIc+tg61l0DRaN5mvIgwH4ESf2HmqBcVwUDAVwrQN5c7qMAr1dgNIy4CiprnZcPtOY2dYp4GZTy
TeNZsXqrX9FGbkN7hDAzuTjBsc85YkFQDt26H9C5xir5HpXSrwkwKUE4VUcJxdeLx6cx0vbpsL6w
VHi/qLIQlDPiRsUDmtAJf8PMgqehnFqtF3RF8S8MKs5kXe61sX5VodkulETsB8IEt55xTRQPZ5B3
TWvzJ636cNmBSdZIkagCMvJKCvQaBc6MUqOeG2BxwmockJH3OzgDv5gPd0rqQ50KoSFl3bdreuYy
tsela2hz+Ll0WHl4jFXXmlXtWeaapFFv3+Kh+xnSsT74XXXOg6RYpFW4DvqCjVHqLRgkhqqTYFGb
HKbNNDTrl1boM9E3PWM5xW1mg1zxu9w14j1m5oABNnz3fPdlG/kBPtLZTLGbNaVPi12vM2Ysc/5E
Mes99+5rbHTIc3NAS/iWHi/1UZdzwM/brhs/my4BGpW4+4C1xK7o9VXqEWHYifFVJ817UpY4PzrG
3uhQYwYdL2cKkgtCoQOzgFsVZ8xLTdbxUcH0LpvyqqwSzURgdeg4Ud+M3kmCcyDaTr3C+apZXZv5
UqOLtiz6JOLYp9GBlULaS03+RdmMoMLzct60yltglHLhZ5Khmj+wqWNkEnvMrfr+Q1pi4xtqtwho
L7ZqkiAkwOldwlwK1XuRVv9GnFRjGp3Z35Y2ChHdtIAqyW3nITzBTpfbejQXztQWj34JVGcVqOyT
Y+K+yJ0O7mFRX8smhTFHysxi8C9xL35EBuZMltYUQThTs54vWGpMlcUr9dLfvnMnXXi4raAcIYIi
bocHA7VGCy+y2ftQDoQ42unwECXnqUWRO7cd7wud6RKoD7NgRueUAZybMZNIw5Vy49VvykEGbfgo
lWscDHcL8hSbQ2+pVpimTL2wp/p+MU9GPydPFtdJ3fAiesI7pN3AXx/Ye9R6+E+dQ0gpijQRRq1P
nAg/dvBWWtbVgVpA56L+JSP8M4bGAee3iQOLVTXBbAFvFL5Xtjh2+YTokC092+1mG6sq30SSCehO
Wru08JaGUfrdxN1RgS6ywIfJas4YDvxqPeO1HvUMY39q6vOogRUck44pieGTxyc4dLhjU4HRjF7s
XtvaP60p38JIMfaqUUtmGAGwQ2/pKfQbXeaD5goFhvr0UdpfPOxn0CnttD9f0a3Qufc0jPW7w+h3
lvWIoiIVMmjejGyu3QUbp9vA8H5qz/R5jqshJoBPQdaBPrSkM/H4EFuBl2ngMtHUfUIA7pAPGeAh
1Fpe7fLdE9qkRJ636mK6rGacVAV7vQauVmBO2HjxUpqjsfSq+l6EA7yIz8Ya800WInDtW2fTBE67
HNXyXnkFtugeUXrMt9AZZbZM0A+vrAFoAMPvoWfkTj54Nf+PuTNZjhxJzvCrlM0dNACB1UwzZiJz
4b6TRdYFlpkgsS+JHXgbmc666Q36xfQFWdVDsnpaPcqWDQ89w8pEBgKBCA8P9///vQKvsN+p/ZE1
BWTitXOS6+OMSNtSiYjg9EQtVEXMqUmdz5StccVJ445Sic2iAMYEmfZcs6D+1ukt8vbTvpF7lN/O
nrMipeLTeNqkYj1O22OiB4cGKI/91HIfRK8jPVud0OsVUXypBEvsoY9IA3V5s0hrZLn7EouZGgrI
3wwFhM7cmA5nkUFPL8cI4QKqA5mNdtzoaYyyhLABfLkwNgkgKcbldmRHwM8DehLHj05FkRGKBgOx
cl1kcQikFeca/NjZmJar0GY1tVXXHxQFombDmC2NTAGtU3K8UnQElLzncJscalAlqVgP0CrqELMs
A0sKU1oHOvFataWQr2mRfQv7A5ES/FXUBjDo6BIV0zU0lsjNqwSukfXvOChkIcEXB75QkdxGGYdA
0xifGpU0XUIWo0dOZlZngN0pEXqd2u6iCsAPjsowLEcwZqj2NpyyUN7U4lZ6sexyiSEWLVDsA11U
4cySqTVQL4/6cApGRmpzU4o+J2V5EOiUtOzONZQ9ILIz9lZDkiyDHF4DSQwq57wO26vOszKoaTYg
Ayry5GF7q4PcrjG6B6jLqaQqqytO5Y9DEz2JEXoUgNZSx38ZzQxo0nZaNpEz7aeZWCJ6rN+5sxIM
B0BnVUWdhQPANuJt9V57XYz5hU7m8DZo4ZYUCfDaGnzEPOwsl8Lv8QiUub60CxtFYKHeW4poyJai
ZZ2ELdqTo+LeoEFzPeh6dYyKObS5OCFHWE+P4eBRboXEuTy0JceuAeTMbsmvcWwbUBytWcAlSsz7
sBQ2AJmoN99zXCvqiGOZR1AeF0JlSo4S3GtZeXNgEm88aDqAW0j4qwkSb4Sbi4AwnnCKw1ppbnM8
Sa1T73SUqg8syTcj13GTQimy0e/Hj2Lq2ABwgzE4JVLBOaJN2vm0HY4wQS7sk+maU99B0JSbkBKX
C7ZKc64yO/dtUDsATEjfHnfRMfmF/NABOs/hCV0dFadPM07ArqLj5uQILpMzRkvxGnmJYKaIHN58
TpNae9YplXrkUYcXlH55Urqdd9mkNvIaAiGPsDsEbH8IcMDFAyvvVcW8bOzudEuZnqgivB/U2nnZ
JlemDaJy4OTbFkl6MLVUyO2C26oQNyT05oEduwddVj9q7aPbDxvEN0rmcn3ZI0cEQzY0gaSRXI5L
oG44btEMaRe/bdC4C1BHUnNrv7PIzEO8PbQ6a5XmmX6aOMlTrhjzHCHy/ZjdBtemP0JyW5aajEv7
foyKb+A7CcuTp6UmHhOp7MeTzrZPejDDIu6PKXiKiSMQl1kG9SlN78S0ShCaE5LcBa7NqABsDKr8
ijPCKeC8sqM2WHxVWXkE7Fc9VgwpKEC0UIZoQCE768LlfBPGFfqmhHQty9zktp4edn19inQKCT0L
InLd6OvSRERATW4HZgUOK5sC5NBF2HVw2aTu/2gvPKNmXl1QJ/RhCLoTJ9TAIQDfU/rmrkub+1oN
H3tKbmSqAiEmEkdWqOlzNzwWTYJ0DChayptlK10VKBARYDQrYSK+5lwqFSL+kcF+G1BbXA3LZV5g
R7aOuNalFmGXUi6PlCHyl7osP0Cgb2CbnytAM9HZtUlnE0ebZyjwq0Uzd0yFnK5IjJlFcW7ho8BK
yNBylxi2/CCj8Dk+b0sIqGO+WtqNbWBqo4DEBjNuMsEQlYKyY3pA8q+BdzFyvp4HClATAkvIsj0g
dGJDtHKJpGj1EerKC1XWqYpMLz3MHQhRKrz/KOnLr25yD1vuqLCaU5E5/YwDtra0XOdZc5Ub5FnA
AwTk9hBhDcD1QfjumUsg5O0B6rL+NRCinjXRclLZhfGAhjlAn+iwjT24Z3iJEH7JwcKzOKiy6N4J
7TvrygXlPYymNpu88EQrtJNWa44Vc+oQVVaXTNvtzIKggtBd6y62tqCsQrwpg3y7yFXxjWxBdp22
kXNUay6hjaqOr7yhzg5TM5sWVqZixpXOPoMBfGohBHnWqejJj9iWAyzqWd2GwZUgco60QAv1xhEo
yGztZe4qF5FV9acUkF4nkCDPk6FIvtbgtMZpso6VVtuUcaxdtTUZn6RTzWXskZLzjMqaty7EQHdb
PChIRh1S7iM5Rw26O0UsDZULlO3K0C5ugKj2M/QbgZ44E7gn3N+ZisLw0m2sJYFYDexnxXEUdjwV
6yexCHsd4bgswrE0xyM1HY9sMSHH2msKhGVFodDtaWA3xlU3emBcJbRDcaNikcadDWwH9ntUjfdK
GBnHYHtLkKlme99SxTGyN0MmjAXbxw2YFdbXFGVncGXPh6Zu50EVmVcmgfBSM7+mwFxPQggtDREw
tUL1hA/qK616iKfkaChbeJvqZMwTSBMHKbJ191AHYcM0VrW0Ve3AVUFFob1f4Sv00WHWEj3NsyGY
iwa8wlRmiKbUurgr8/DQTc1z0hEZdYEFibtB/lnBdVvUmk1JuRGQvxMb3Vfh6ce1Z96Nfd3dx1uq
8EYaU8/12uxWxT1xjSE87YOpXQqWP76rhfhghzDWTLAlz1UyoPta1ccXUaX4kdlc9YOHc1835R2q
s/1sAhq71BHsYFCn+rAp8vp4pOQ8+7I+fkP8f57knXnfh+opESt4mnkKlKrrbnuWJKz93sFd1sfj
wUJXbSjjeYUjMAu3yKW5WwE8uvdOlVEHIw0HMtWsFsFM7dYV2/DOBtejuYG4C/Pk0knGp3KqdZTw
sa12CSImqGxznjYckaFLjQdsDkRYtYx4ckZpajLXh27TxhIhx1JptZoyImV7LppxPWDiYuORvH5H
aiY27qoU+qJ4mAhdPza5g5ZERX5BV9LHwPVurLIcH4oa3EmTB94ZHCOl65GUa8s78KP2SdLDWNds
VLC6BvhtB2W7LUbnFmRy+mBrhXsRsKaWRiRTjQ00C8FJAoiZsiCmXqHem/bHbdP1s0KprkEGsaUA
eTyO4mE4NnDBeIJpWoxGWR9qXtKdAr5YRq0jTsVonDgueKaS3emKoKABfKK+1JIuRCWYGsh9owDN
qNP4waq+ljmBj+1AKRH5P9sJ1IdKqBl01HhiTm58Z9lI2jf5icMyUBK0gsu4r7+S7or3ayWwjpR2
Gm6qUlYCAgEVjCD+we1nG85jB0k85d+0Kc/nINNAvoD0L7vOuR4mOtxa2le1VyFVjl12jLeYH9dG
AnGkKKEIbNVqqbjkKNIxLpB2yNYxgKqLDv203MmnFRmQYdYzUeeeU5gHuUKVDnROygdTo6KppZVb
SmVYZ7mMFJNsqo7TERPRlegx2xmVmdJ+fJCRMhgci9bu6pPOsL/VZaP51Iucw0ZFR6LNoIm1052Y
IKODBpjVCULu1Kg2ejzUyRzYOgT0XsWxQHkrJ10N+zMDcK3YLZrKSGzYokmfQz29pgROuKpdEHd2
2gyUgWZVVMWEOo6D7ovwIA2M1HRYIHp9HyFQedZOlX09KvbStB1cZ31ol7oH19jcSt5dqHnhqW4l
DQBx73krdPdiqzT5MplYK/3UHEUIX37VcwIXZuydGZ5p3DRtTdaOoPuG6QvdExQO7MxLvQBmLmB/
4jFF8YltZsRm2zbFTFfoFEO9dLeDcqD1ZM22Y6/MS3RLjxzluLeuI2/SN6YxAQ7SSKQodgOQFYXI
ua2Ny64pupswvJo6uIOxodonDZFetx7OPbVQb7LpJkGR+w42V3SHbFnfXSlb4LMBHuWi6V0fFVZ1
PjkGjvK21s60rHsgqiZ3woCMZyw4/mpqPqOc6nlIVugqrCrrHATrzBxt9dIUU3Auiv7ATmWhOQNu
6FLk6kqPVqoVbtHsMS7q0L3uDSyvqZb6KTB6baZGWwdJJnpaUD4c6DVFUQoRdQsnjchLWTIZ2ccH
CnxSdFe8fT1st0tKC9xxBjGWbQah1uSgSwL00AnC01FVQQWqlTZTCMAeiBLdgTGL2BEb9mZta99E
AQk+askg/cBOZ4ULnpEctJOYMxOivZXW2azPkumI9NKVolp4DY4Gn6aZqSVNuIDOl1Y7naC5Sq0c
cfBS0u2fKvJ4Fm0qdIyfm3+TP0Of7LUW5N/e/5PSkN9bna2a1bt/zPMGts1V+1SN10819M+XopLB
UyGv/KNffnl6aeV2LJ/++peVn0U4dHVTRZvmbZ1Gauu5VFz8x1UevxX56stpxOkjKurVb/z0R4lH
dc/VZOFaR1VVw3H0v5d4NLQ9w9As01F1VdWoqfumxKPY013TFK5jmq5pq0KjAF5dvJZ4NPdk73AN
NUOoIL1t7Z8q8Wh+LPjnWC7V/hwD3ClUIedjrT3KPE9tJwl1ZRmf9+BekwnLp4SZ1BFd9cN0ltvT
LOtiP2xI/WzV/hyvFRy/9dQPzVUQwyea1NUwTs9Dkj8pBg7yVKXrZktNvaWebvJ+e0dxFShgfKio
pGryNVCo/WAksTJu163Ec8j2SxJ5jYYudBb7Xl0+YQLXnY6sgRQME9sLgNiztND8sfFkymNpVKHf
uKO/rUhxSVpgWVzY/bQyy/ipQ9MCHT5zq/qT5m0sncIssacdNqmysEC725O5ztzQr7ToOkLkUnYO
laPLLVoshP/W0TD60N4PNC+/oKSgr6rdNy0Lffl5GsELyru70nTPUSvvqpdihOvUjNcgJZ6dAtB8
i+J0+RRuVYKOAfApRg54l185MfIozXNJUAFE5CU0sM3kTL4Ys2/GtGjFsKSCwHFbD5ARIr+qm2uw
Z/t6m671/AxY+n2jpDxJDZZx7A69xlrDrvZ7xhv/Yl9txsuEEQr5zO3FuoYQDJ751BmVDa7+WmTT
qouf9bi5sdPI18t0rWhinbgZ2lb1DQgy8gzkpIaeiHi67nk7Rp0sxZgcopDvO2SbBoVTBEUKeJ60
WGcq7y61+1XrohOYqADv1e7KVLJ1heLi/1IYUvw8V/FkmfOOZjJnma8smbfFKcfUcAEZwQnAA5tD
JlrCHjySU2dkDFUzuDam7TLFiYdA8ZiyCQ+6Alf1WzlEVEEs1lu73tTDuL41GAj0T5+AwTx6KocB
p5mZleYbbv9chmKFksNBV/XXoEA4fk/ZWnEDPza28DtsYgrZk/xsSDNfE8NxHjYLYLHfu+HqOlN9
xL3wtbRbsgyenC5/pCQoIkdsfkYRndRWcCnTJAPvTc6uWIGaarinvZev2yRFiYVp5tXmYizcQ5eR
n6p+xanIN0qm+5CRKIYDhXRfth195KZf1pVcW3VBxbfUOq6L0ZdrTv6WMtEzs7BOCDssy6I6lN/J
a7taQ1SJeEz9zcsVYiI42EyKMrXWaJjEnnOLmOzaityjKTEWwlZfVrC8RLZQZAhdU5lBXkOlmAhZ
GPlL+TSNo/ttzEI3orWbE4dBKsNlBnrMyFjX4Jjma7K9iTuutE7ZyL6owVe1TRaB1d44pXFlw27D
/QBMHhRPgTmuBkMlvaAuGrVBRzP0n5AnIiFlroVabpxG+BEZOLzBi1AfnoVOg25ILaXhpGqGZ5c0
koqEqacPPlzUtWEMvuswg5tGW8m7a6l3o6Kkx2O1hngZnLLrV8TYUrFB2SnvNp3pPv4YOCVTNia1
JfvSPdOs6bjmLIc+4Lpw2mfZl05P1qoy+EM5JxDwFVFd2SPXTs9SKz0Kp6Xjlo9yfTm8HbkkAwvl
YVJSck2qmncYo3zU831HxkknXEcPw2klV2BFFyvFvWYEp7J4kj92+RtBnkWvxyei+VZUyY28spW/
56uh1pHXkVk8BfaRtVb5f/n5SFC2H+5Dac+2xbkJk0ZaEXMA2gklUV4mLYnsZpiKrwUaFvQh4iPZ
eiGHJ4IPsB0uBJ+/GCDtoUKHIy702wqEsbxE3lA+lGxFRaEACPCptEvyM9mJRPMutkRYgFob3y+v
mLUWxhiihw8/gr/kf7I7mUb8DOT/LOIY5ohkJlsBCPIk75TUkNxQQgzbb0BBb6Rlk/2UgzNl42Gz
zQ/lYG231lo+hzo8d2px5JQFGTRsJ6ZDDjNiNz4i5w89qkoJA5OjlqGmRwqlnOSvZE+yoThkQMD9
7ntwSyJ7eJ4S+1G+jYmUK3K5SzJ7j0p4PFnWrfxYdi/1UvDlEBnZ+8pGrE2eMtsqG8Wrzl1EBbdB
sEZKVo6JnBQjyx0MyUwrrVP5lPItyX7SkUsb0sqPcSWB+tD1Z4h0r9woOIo6ZSEfQ7b8o5l2RGWW
rK38XJj6aVjnM/lshpus5eMmpFQR+Vi88YYuX0szv63YbNof6rhTrxn9CYojU1nd0nF/5Pdv6gjn
UCSVIILYJUKOZlKVV5mWrVaslVT3wSX5pbLd6KI8zqhxRXbHiGI/ytgy82Elvx7q8cFsjvFJfQXl
OW85tPWKKh3PaZ+t81b3u7h/bEigi8nHt6JERnfmGsHLxWHq3bfKjfwKxXc/4v81ftGQenW1UXJk
VqAFon1Q6CtqPAqnujMdv6rI62dY5Ua1cJHD43Rw5l4oUADaniRuvq6b0UeG9rau76TVc/intLGd
/Lv0FqUIj2Pp+GD+kBLAFIIXnlZZVKxHnWVbPuSk5ZD3QFUz8uHnrfPe+Fa1hBkw7CqGHOs/1pSp
I1NUMVHl7jCxgTl6ugTedChtqPRNZF9KpWKePSDvM0P83ffkYlIdBLJBcdgtcWQKKETejeznD7Ol
M4OTiMQiaTEmgw5ag3dyXEHrQ5nhUn6GbOs8Z6uQLppsTn4mjWQRahdhcNpJPdpysSXyKa8QLMqW
G3vJeGh67tLKiye5PcjNi/z1WQMsitoLBDSp+Vio7NLIjbajBj0i9lNeCAleX48hnlIJeKRwUQch
WHGOlHFYEWlcQ0RCeUn3g/Ah9bJ7ucejLv3cGLimIICD7dPLUEfm43bgWarkVPbKifDc6IXcbTgz
QkPVEUF1b5PwJlSDkwmpJdnBbbOdy/qlJq5VLz1QS9PgqpGCz8TqpdeeE/sg6jM79mOHWxpUf5Z/
JLxMxdFWXjvcWdUq7uDINP2dylKXQ2yXzQn1TKjho7ETdH6paiv5Gtr0vou6+6KN1gl0iyF9uXrc
Brc9UhHy1/IquT/K7on+HEQVpSzYXXE7jTw41d1xId0Qb2v6cqYj6X9tDhpCGK/TOwyrc9Ugi8Jy
CVL9JFeNuRzprUTR8lmk4NdLn946VrvoEIww0p1PegYpI/raGcNKgVG1LxcN6EbD8x7kzSh94+ej
8jULLkarfx4s3a8TwxcNOTInOZfuOP7GOvLGFUUlr+E1IvmCsWLPzlCZMZqRTCVSnHgPGlYpjEm6
DNXJNuyec6QRUz4rDVWOiLykIlFcqN+UIn16e2IwsMFdWgKqqecxQN0EuyW31FRJ1kqobOTfXgJY
RkOnc9gQ4gVwdDQK8zFoAr/k+Yv0Wy70u4JSC/uGYz5SanJG+cbzKAnX0NB8otHgOgR4J9eiYIM4
Rc+FYzY+gsoEjILBN6zAT6Zw7inaqbCwOXju+sS8ztLTGEywRbq0ZBrpKihw+YUyRTM7GihmQis1
7mIgj09wrkCOp1coKK31Xt7UUe9MQH1hQGFdRljeq79onegrtVbrtLvSZAlU292E4+QT1/OzPvB1
h/ls+kGerbWekhAu26rubiqdN2xQ1DcB9iKPIigB3XYlpB6192PL3QQR05e/s8w7scQ0i8v+mRjQ
YqtMhz2N1aL3YeDhMnKvtDpP7CfP9odQnAK6n8ldSO5GqSxg3WAkjMeuxaudROhTWWgdtuoCAZJj
+e/GGXzbC2d9513kBX5fFa2Jt8tdSO6iijGuPCWY11Nz/sMLqr0ahuiEyLlzIG9VYAJDaGr1KCWG
kB+AmC/3dE/0q1wFIIJWxYWN3E6piBeHJJF2VInO82Y4kOObe/2zqUx+ZD83QXYLkNoPlOZZmBgI
nPSiHPy6dPhvX+MAO6Gvti+vCQUgAn+0X49MKeZbfio9HHmMkh6FKst2ivGokBk9D28wTsrTFo8w
Q4JQbq5MYmrXVkhag+rl31ZpoVSl7bu4s2OvrZR8uLfBWE8YdBa9guGvTW0FHJb19ONA54w4UOB3
3eEWcrm8v/xW+nFduumn4kZ2pVa72+ACOKZ0CaTvFF0kVrkpq+48mZJZqY2rl3cEXnEte9rE2XHL
gpx0gdRBM/OG/FSOn3SO2vAUJOqypk4QkIRn+dRNHi3E1jqSd68N7syZKUILr2/XY8oZldHNleYu
CtfbNHwZM/ksnlJJIcvzhu1P/lK25HnNM0RBbRZKBYaxu3rxPBlcOIY3Wfo4xdMwy+tpJawbZHBu
BRuinAHAd7/G6VL6okTUn2UnBg04RSwWSnSTVMGN/Ej6e16FsJKXXshhUSK0YkHyhAkbgZvdujDS
4DOvZW8KDLL0yxqAm6q1UqUJwiWzc+vO9e6lC2aGnMCm7tYyyD5TkXM1iVGf/YkhsXcBsv+PwNmb
GNtPkTNCcNz/e1ztsojy5rb4v130+w39sVCcblqO/cb5lMG+l069BAJ/r410Rbyw9YnzKc4ep2mN
QJerazZFkMVfvqRFHvz4WhhE6QiAcQ1YZltT3bfv8tc7/sYw/P4T/hym/Hk43z3BpmihZBHeJKyY
v4sqEgB8F438B0PwoYE3Q6Cpezw5KXWiJgJBGQ2H/O0YmIIx0iBzmLZO8My2rH/RGPzDoKwrDDpH
+PKPDMSHVt4MhG7uETiFaqwa4PR0S2N2vR0Iw92jaIipaSbsVEv/102GD4/wGrg+8v/6F912dGPX
YTD3eNWurmo6oyqINhNLezsMwtzj2U3yKaAEHUPIAx4D/8Zw/DyX/8h8/yPXvFsT/3gYVN34g8vi
QxtvZ8OeqRmG6wLXZd7rmvtxNhh7QlUpM69ziCSOLwP4n2sYZDZg52HQXCygYxmqJixbc+TLfjsZ
DLHnCpOciCMEqwbuzWcbBbDgu64IhkAmQjANnACEyfp/PwiWvScNpKC8hU6ZBtthxXy+qbCrfVT3
VGEZRNlJSrFhMLs+joOp7ZHK0lkxpm6RoTJet+dPZBnkkmCL322fMPcwfxoIK8dim9A4Ur2fDoaO
BdVc5ophCwtUxaebDrpLv3cdBl3smULIfKPtaibuw4d9wrD2ZHzPcjRVYEOF8elMg6uJ3e2juSd9
R00loIlnAEXtw2TANri2beJmspvoFHH/bLaBxaq+duqDc//P+NH2nobr5DCvLF3Vhat/MJE40o5l
C/V70vrTuQyuXKj2zqZB7JF9FJrrmqQj8YxcBvbtdimcPRQgXBWuhpwUL2vmc+0U0NSd17ezw2zQ
WPrU7LVVUAr4IJC13w+D9KRNRzgqY4EOFTvm51sUu+8Tmo7fwG6IaVQt/YPjJGcCLrZgGnCawBB9
uiFgp9/ZLLh7FvaAh4Q5YpOC1z9MBM4SNg4VulIkg6SD+a86X384B/z9SCVU+rfrVskR28VncF2b
bcC0Yaa/Xw/C3uNb1gL+iWFxqPp0W6VmfH81O1gFsYdx0eWJCsFxzcKZfj8KFh4mwRYCMcKwNOIu
n85vEgL3/0+YDLqj2iwKx+CIbX9cE4bDwZL7oDT248T1ubYInc1r18OEAsZNsOmqqq7jGDlYgPeT
gVEwiDUBjCO6Q3BHguA+1zC4AtTr9+DHDqvC2bNhsLIqDEcj6KLZuKRvXQaLE7bKFY4rDcOnjLaA
udp1UejqHpE1dgiDCaHDAn4/CKaxR8iNYlpI58pzp9xNP9ds0FXm8q6joJk8puFqLrumYZum88GL
Nq091RU6qE85UV6jMZ9rGOQ5aOczFZNBEFlj0TMK6uvaf7skjJfvcVQteZ4n/PZ6x08UZ9Bd63un
drAMur2Hy+AQeiPsQuD5YwASD5LPddQuuJkMXH+2NSHfzqsn838fBWIpRNWIwxJgFUCOP+6WOA2W
aVOjVmNRWISlP90oEJTXdnakdc4SnJYIvbH7kqz5OBfwrVzO19J02HDFP58DKVMTO7tOQsYgXdJ0
DITxEnP6sE1opCaI8KnCcQ3VYHv+40viD1iPX/OfiC+m/kvmM3qq3/AO/tcLfmQFf27ge2ZDZnEI
Sr27TlISXlt+PZbIf//t3YHlJfny5ssfyZiX23z/+ffn+/nO7+7146F+fHgYPSHeAYTk5Yvxey/P
VxnJ03/fVE9vU5Evkfa/9+InFgU71asd+N1G01VQrOq37b4eRHduOFuB4PrQ8supZteW95HvWL3t
MGQazrm7Nrt48hn79Mtv0VBeI5e73mFel7/8VxU1xZebVd4UP7os5+D3fXzXO6BL9Mt/vH+Zr/Gl
XRs+W1WrPPzlP991msijdD52b5sRWUJJqosvPmPTpj/afMmxclLHrPyJN/nR2GvrL27krq1frqpf
/uNdu69ntj+h3VW0/jDZX8LHO7f8VOWrbN1u3r/RV4zHro1fR7zJpy/Hq/yJ6ifvxuV1c/4zbrBk
RnITZsx5UTXvLOP3vPyfe5eP8/J1g931HtISrL4cgKWpovz9i371aXe+AYv2y+WKMlTv3sNrRmrn
xp9AspXvxv57AG/Xlm+LDSMT5e+M2fd40K5t/3u2Kt8vV+k5c5rcteEXHuKqefK/QEt8PyrcQNv9
BmfMkfrLkn0qej8wNP8nWOLLaNX+8l8/uvniG9Hwn7C3Xhf0OHs3vb8fVnYd8usi93/57/y9Q/Br
qGjX1rHrq/z9VPkV/LRr2wdPHzeNX5Niv9/0b3mWv+KBfvY3f+B8futn731pecUmpVt/+x8AAAD/
/w==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pt-BR" sz="9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e552fcb8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e552fcb8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58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6e7c137e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6e7c137e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4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6e7c137e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6e7c137e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6e7c137e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6e7c137e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47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6e7c137ee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6e7c137ee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6e62f1ddc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6e62f1ddc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6e552fcb8f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6e552fcb8f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xl_extra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xl_extra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e552fcb8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e552fcb8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6e7c137ee7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6e7c137ee7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e62f1d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e62f1d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e62f1d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e62f1d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6e62f1ddc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6e62f1ddc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6e62f1ddc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6e62f1ddc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xl_extra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xl_extra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65300" y="-201300"/>
            <a:ext cx="9209300" cy="5470000"/>
            <a:chOff x="-65300" y="-201300"/>
            <a:chExt cx="9209300" cy="5470000"/>
          </a:xfrm>
        </p:grpSpPr>
        <p:sp>
          <p:nvSpPr>
            <p:cNvPr id="27" name="Google Shape;27;p4"/>
            <p:cNvSpPr/>
            <p:nvPr/>
          </p:nvSpPr>
          <p:spPr>
            <a:xfrm>
              <a:off x="5188250" y="-156650"/>
              <a:ext cx="3955750" cy="5425350"/>
            </a:xfrm>
            <a:custGeom>
              <a:avLst/>
              <a:gdLst/>
              <a:ahLst/>
              <a:cxnLst/>
              <a:rect l="l" t="t" r="r" b="b"/>
              <a:pathLst>
                <a:path w="158230" h="217014" extrusionOk="0">
                  <a:moveTo>
                    <a:pt x="28988" y="0"/>
                  </a:moveTo>
                  <a:lnTo>
                    <a:pt x="0" y="110319"/>
                  </a:lnTo>
                  <a:lnTo>
                    <a:pt x="61601" y="217014"/>
                  </a:lnTo>
                  <a:lnTo>
                    <a:pt x="158230" y="217014"/>
                  </a:lnTo>
                  <a:lnTo>
                    <a:pt x="158230" y="16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65300" y="-201300"/>
              <a:ext cx="5218875" cy="5381525"/>
            </a:xfrm>
            <a:custGeom>
              <a:avLst/>
              <a:gdLst/>
              <a:ahLst/>
              <a:cxnLst/>
              <a:rect l="l" t="t" r="r" b="b"/>
              <a:pathLst>
                <a:path w="208755" h="215261" extrusionOk="0">
                  <a:moveTo>
                    <a:pt x="268" y="2399"/>
                  </a:moveTo>
                  <a:lnTo>
                    <a:pt x="208755" y="0"/>
                  </a:lnTo>
                  <a:lnTo>
                    <a:pt x="148764" y="214995"/>
                  </a:lnTo>
                  <a:lnTo>
                    <a:pt x="0" y="2152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" name="Google Shape;29;p4"/>
            <p:cNvSpPr/>
            <p:nvPr/>
          </p:nvSpPr>
          <p:spPr>
            <a:xfrm>
              <a:off x="161050" y="201300"/>
              <a:ext cx="3824900" cy="2053375"/>
            </a:xfrm>
            <a:custGeom>
              <a:avLst/>
              <a:gdLst/>
              <a:ahLst/>
              <a:cxnLst/>
              <a:rect l="l" t="t" r="r" b="b"/>
              <a:pathLst>
                <a:path w="152996" h="82135" extrusionOk="0">
                  <a:moveTo>
                    <a:pt x="0" y="10066"/>
                  </a:moveTo>
                  <a:lnTo>
                    <a:pt x="18923" y="82135"/>
                  </a:lnTo>
                  <a:lnTo>
                    <a:pt x="133671" y="77707"/>
                  </a:lnTo>
                  <a:lnTo>
                    <a:pt x="152996" y="43081"/>
                  </a:lnTo>
                  <a:lnTo>
                    <a:pt x="100656" y="32613"/>
                  </a:lnTo>
                  <a:lnTo>
                    <a:pt x="90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720025" y="2518800"/>
            <a:ext cx="3016500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13" y="540000"/>
            <a:ext cx="3337200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 flipH="1">
            <a:off x="-155875" y="-140975"/>
            <a:ext cx="9433125" cy="5365000"/>
            <a:chOff x="-155875" y="-140975"/>
            <a:chExt cx="9433125" cy="5365000"/>
          </a:xfrm>
        </p:grpSpPr>
        <p:sp>
          <p:nvSpPr>
            <p:cNvPr id="51" name="Google Shape;51;p9"/>
            <p:cNvSpPr/>
            <p:nvPr/>
          </p:nvSpPr>
          <p:spPr>
            <a:xfrm>
              <a:off x="5913975" y="-140975"/>
              <a:ext cx="3363275" cy="2073325"/>
            </a:xfrm>
            <a:custGeom>
              <a:avLst/>
              <a:gdLst/>
              <a:ahLst/>
              <a:cxnLst/>
              <a:rect l="l" t="t" r="r" b="b"/>
              <a:pathLst>
                <a:path w="134531" h="82933" extrusionOk="0">
                  <a:moveTo>
                    <a:pt x="25257" y="0"/>
                  </a:moveTo>
                  <a:lnTo>
                    <a:pt x="0" y="40494"/>
                  </a:lnTo>
                  <a:lnTo>
                    <a:pt x="32739" y="82933"/>
                  </a:lnTo>
                  <a:lnTo>
                    <a:pt x="134531" y="56286"/>
                  </a:lnTo>
                  <a:lnTo>
                    <a:pt x="133284" y="4471"/>
                  </a:lnTo>
                  <a:close/>
                </a:path>
              </a:pathLst>
            </a:custGeom>
            <a:solidFill>
              <a:srgbClr val="1A1B2C"/>
            </a:solidFill>
            <a:ln>
              <a:noFill/>
            </a:ln>
          </p:spPr>
        </p:sp>
        <p:sp>
          <p:nvSpPr>
            <p:cNvPr id="52" name="Google Shape;52;p9"/>
            <p:cNvSpPr/>
            <p:nvPr/>
          </p:nvSpPr>
          <p:spPr>
            <a:xfrm>
              <a:off x="-155875" y="-14175"/>
              <a:ext cx="5529200" cy="5238200"/>
            </a:xfrm>
            <a:custGeom>
              <a:avLst/>
              <a:gdLst/>
              <a:ahLst/>
              <a:cxnLst/>
              <a:rect l="l" t="t" r="r" b="b"/>
              <a:pathLst>
                <a:path w="221168" h="209528" extrusionOk="0">
                  <a:moveTo>
                    <a:pt x="0" y="206874"/>
                  </a:moveTo>
                  <a:lnTo>
                    <a:pt x="4535" y="102870"/>
                  </a:lnTo>
                  <a:lnTo>
                    <a:pt x="5385" y="0"/>
                  </a:lnTo>
                  <a:lnTo>
                    <a:pt x="173860" y="59551"/>
                  </a:lnTo>
                  <a:lnTo>
                    <a:pt x="221168" y="122562"/>
                  </a:lnTo>
                  <a:lnTo>
                    <a:pt x="187818" y="209528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</p:sp>
        <p:sp>
          <p:nvSpPr>
            <p:cNvPr id="53" name="Google Shape;53;p9"/>
            <p:cNvSpPr/>
            <p:nvPr/>
          </p:nvSpPr>
          <p:spPr>
            <a:xfrm>
              <a:off x="-56675" y="3829950"/>
              <a:ext cx="5309225" cy="714650"/>
            </a:xfrm>
            <a:custGeom>
              <a:avLst/>
              <a:gdLst/>
              <a:ahLst/>
              <a:cxnLst/>
              <a:rect l="l" t="t" r="r" b="b"/>
              <a:pathLst>
                <a:path w="212369" h="28586" extrusionOk="0">
                  <a:moveTo>
                    <a:pt x="204518" y="0"/>
                  </a:moveTo>
                  <a:lnTo>
                    <a:pt x="212369" y="9864"/>
                  </a:lnTo>
                  <a:lnTo>
                    <a:pt x="204316" y="28586"/>
                  </a:lnTo>
                  <a:lnTo>
                    <a:pt x="343" y="24633"/>
                  </a:lnTo>
                  <a:lnTo>
                    <a:pt x="0" y="52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 flipH="1">
            <a:off x="1987075" y="2803000"/>
            <a:ext cx="64143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3998575" y="3979200"/>
            <a:ext cx="44028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97382" y="540000"/>
            <a:ext cx="2100300" cy="123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-183400" y="-124125"/>
            <a:ext cx="2883200" cy="1390300"/>
          </a:xfrm>
          <a:custGeom>
            <a:avLst/>
            <a:gdLst/>
            <a:ahLst/>
            <a:cxnLst/>
            <a:rect l="l" t="t" r="r" b="b"/>
            <a:pathLst>
              <a:path w="115328" h="55612" extrusionOk="0">
                <a:moveTo>
                  <a:pt x="83158" y="0"/>
                </a:moveTo>
                <a:lnTo>
                  <a:pt x="115328" y="2743"/>
                </a:lnTo>
                <a:lnTo>
                  <a:pt x="109343" y="33916"/>
                </a:lnTo>
                <a:lnTo>
                  <a:pt x="0" y="55612"/>
                </a:lnTo>
                <a:lnTo>
                  <a:pt x="1247" y="3797"/>
                </a:lnTo>
                <a:close/>
              </a:path>
            </a:pathLst>
          </a:custGeom>
          <a:solidFill>
            <a:srgbClr val="1A1B2C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TITLE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-80525" y="-35225"/>
            <a:ext cx="9325750" cy="5224025"/>
            <a:chOff x="-80525" y="-35225"/>
            <a:chExt cx="9325750" cy="5224025"/>
          </a:xfrm>
        </p:grpSpPr>
        <p:sp>
          <p:nvSpPr>
            <p:cNvPr id="69" name="Google Shape;69;p13"/>
            <p:cNvSpPr/>
            <p:nvPr/>
          </p:nvSpPr>
          <p:spPr>
            <a:xfrm>
              <a:off x="-55350" y="-35225"/>
              <a:ext cx="1726225" cy="1887300"/>
            </a:xfrm>
            <a:custGeom>
              <a:avLst/>
              <a:gdLst/>
              <a:ahLst/>
              <a:cxnLst/>
              <a:rect l="l" t="t" r="r" b="b"/>
              <a:pathLst>
                <a:path w="69049" h="75492" extrusionOk="0">
                  <a:moveTo>
                    <a:pt x="805" y="0"/>
                  </a:moveTo>
                  <a:lnTo>
                    <a:pt x="49119" y="604"/>
                  </a:lnTo>
                  <a:lnTo>
                    <a:pt x="69049" y="75492"/>
                  </a:lnTo>
                  <a:lnTo>
                    <a:pt x="0" y="674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-80525" y="2798225"/>
              <a:ext cx="1937625" cy="2390575"/>
            </a:xfrm>
            <a:custGeom>
              <a:avLst/>
              <a:gdLst/>
              <a:ahLst/>
              <a:cxnLst/>
              <a:rect l="l" t="t" r="r" b="b"/>
              <a:pathLst>
                <a:path w="77505" h="95623" extrusionOk="0">
                  <a:moveTo>
                    <a:pt x="1007" y="0"/>
                  </a:moveTo>
                  <a:lnTo>
                    <a:pt x="77505" y="17917"/>
                  </a:lnTo>
                  <a:lnTo>
                    <a:pt x="52542" y="95623"/>
                  </a:lnTo>
                  <a:lnTo>
                    <a:pt x="0" y="95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71" name="Google Shape;71;p13"/>
            <p:cNvSpPr/>
            <p:nvPr/>
          </p:nvSpPr>
          <p:spPr>
            <a:xfrm>
              <a:off x="6346325" y="1169275"/>
              <a:ext cx="2803275" cy="4011125"/>
            </a:xfrm>
            <a:custGeom>
              <a:avLst/>
              <a:gdLst/>
              <a:ahLst/>
              <a:cxnLst/>
              <a:rect l="l" t="t" r="r" b="b"/>
              <a:pathLst>
                <a:path w="112131" h="160445" extrusionOk="0">
                  <a:moveTo>
                    <a:pt x="111929" y="0"/>
                  </a:moveTo>
                  <a:lnTo>
                    <a:pt x="50731" y="2416"/>
                  </a:lnTo>
                  <a:lnTo>
                    <a:pt x="0" y="160244"/>
                  </a:lnTo>
                  <a:lnTo>
                    <a:pt x="112131" y="1604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2" name="Google Shape;72;p13"/>
            <p:cNvSpPr/>
            <p:nvPr/>
          </p:nvSpPr>
          <p:spPr>
            <a:xfrm>
              <a:off x="1792950" y="3464300"/>
              <a:ext cx="7399800" cy="897600"/>
            </a:xfrm>
            <a:custGeom>
              <a:avLst/>
              <a:gdLst/>
              <a:ahLst/>
              <a:cxnLst/>
              <a:rect l="l" t="t" r="r" b="b"/>
              <a:pathLst>
                <a:path w="295992" h="35904" extrusionOk="0">
                  <a:moveTo>
                    <a:pt x="0" y="28012"/>
                  </a:moveTo>
                  <a:lnTo>
                    <a:pt x="4156" y="4266"/>
                  </a:lnTo>
                  <a:lnTo>
                    <a:pt x="295992" y="0"/>
                  </a:lnTo>
                  <a:lnTo>
                    <a:pt x="295185" y="359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6104750" y="-30200"/>
              <a:ext cx="3140475" cy="1122325"/>
            </a:xfrm>
            <a:custGeom>
              <a:avLst/>
              <a:gdLst/>
              <a:ahLst/>
              <a:cxnLst/>
              <a:rect l="l" t="t" r="r" b="b"/>
              <a:pathLst>
                <a:path w="125619" h="44893" extrusionOk="0">
                  <a:moveTo>
                    <a:pt x="125619" y="38853"/>
                  </a:moveTo>
                  <a:lnTo>
                    <a:pt x="0" y="44893"/>
                  </a:lnTo>
                  <a:lnTo>
                    <a:pt x="22547" y="0"/>
                  </a:lnTo>
                  <a:lnTo>
                    <a:pt x="123807" y="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grpSp>
        <p:nvGrpSpPr>
          <p:cNvPr id="74" name="Google Shape;74;p13"/>
          <p:cNvGrpSpPr/>
          <p:nvPr/>
        </p:nvGrpSpPr>
        <p:grpSpPr>
          <a:xfrm>
            <a:off x="9" y="540000"/>
            <a:ext cx="9036698" cy="4602619"/>
            <a:chOff x="9" y="540000"/>
            <a:chExt cx="9036698" cy="4602619"/>
          </a:xfrm>
        </p:grpSpPr>
        <p:grpSp>
          <p:nvGrpSpPr>
            <p:cNvPr id="75" name="Google Shape;75;p13"/>
            <p:cNvGrpSpPr/>
            <p:nvPr/>
          </p:nvGrpSpPr>
          <p:grpSpPr>
            <a:xfrm>
              <a:off x="2208000" y="1439625"/>
              <a:ext cx="1503414" cy="1150641"/>
              <a:chOff x="2208000" y="1439625"/>
              <a:chExt cx="1503414" cy="1150641"/>
            </a:xfrm>
          </p:grpSpPr>
          <p:sp>
            <p:nvSpPr>
              <p:cNvPr id="76" name="Google Shape;76;p13"/>
              <p:cNvSpPr/>
              <p:nvPr/>
            </p:nvSpPr>
            <p:spPr>
              <a:xfrm>
                <a:off x="2243623" y="1439625"/>
                <a:ext cx="870496" cy="800306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5976" extrusionOk="0">
                    <a:moveTo>
                      <a:pt x="6429" y="1"/>
                    </a:moveTo>
                    <a:cubicBezTo>
                      <a:pt x="6423" y="1"/>
                      <a:pt x="6417" y="2"/>
                      <a:pt x="6411" y="3"/>
                    </a:cubicBezTo>
                    <a:cubicBezTo>
                      <a:pt x="5430" y="259"/>
                      <a:pt x="4604" y="1052"/>
                      <a:pt x="4303" y="2020"/>
                    </a:cubicBezTo>
                    <a:cubicBezTo>
                      <a:pt x="4224" y="2286"/>
                      <a:pt x="4178" y="2558"/>
                      <a:pt x="4135" y="2823"/>
                    </a:cubicBezTo>
                    <a:cubicBezTo>
                      <a:pt x="4089" y="3086"/>
                      <a:pt x="4047" y="3358"/>
                      <a:pt x="3964" y="3617"/>
                    </a:cubicBezTo>
                    <a:cubicBezTo>
                      <a:pt x="3732" y="4365"/>
                      <a:pt x="3174" y="5020"/>
                      <a:pt x="2437" y="5414"/>
                    </a:cubicBezTo>
                    <a:cubicBezTo>
                      <a:pt x="1911" y="5697"/>
                      <a:pt x="1300" y="5844"/>
                      <a:pt x="669" y="5844"/>
                    </a:cubicBezTo>
                    <a:cubicBezTo>
                      <a:pt x="474" y="5844"/>
                      <a:pt x="276" y="5830"/>
                      <a:pt x="79" y="5801"/>
                    </a:cubicBezTo>
                    <a:cubicBezTo>
                      <a:pt x="77" y="5801"/>
                      <a:pt x="75" y="5801"/>
                      <a:pt x="73" y="5801"/>
                    </a:cubicBezTo>
                    <a:cubicBezTo>
                      <a:pt x="39" y="5801"/>
                      <a:pt x="9" y="5826"/>
                      <a:pt x="6" y="5857"/>
                    </a:cubicBezTo>
                    <a:cubicBezTo>
                      <a:pt x="0" y="5892"/>
                      <a:pt x="26" y="5925"/>
                      <a:pt x="59" y="5932"/>
                    </a:cubicBezTo>
                    <a:cubicBezTo>
                      <a:pt x="262" y="5962"/>
                      <a:pt x="462" y="5975"/>
                      <a:pt x="663" y="5975"/>
                    </a:cubicBezTo>
                    <a:cubicBezTo>
                      <a:pt x="1318" y="5975"/>
                      <a:pt x="1954" y="5824"/>
                      <a:pt x="2499" y="5532"/>
                    </a:cubicBezTo>
                    <a:cubicBezTo>
                      <a:pt x="3266" y="5122"/>
                      <a:pt x="3843" y="4436"/>
                      <a:pt x="4089" y="3657"/>
                    </a:cubicBezTo>
                    <a:cubicBezTo>
                      <a:pt x="4174" y="3391"/>
                      <a:pt x="4217" y="3112"/>
                      <a:pt x="4263" y="2847"/>
                    </a:cubicBezTo>
                    <a:cubicBezTo>
                      <a:pt x="4306" y="2584"/>
                      <a:pt x="4348" y="2316"/>
                      <a:pt x="4427" y="2060"/>
                    </a:cubicBezTo>
                    <a:cubicBezTo>
                      <a:pt x="4716" y="1135"/>
                      <a:pt x="5506" y="377"/>
                      <a:pt x="6443" y="128"/>
                    </a:cubicBezTo>
                    <a:cubicBezTo>
                      <a:pt x="6479" y="118"/>
                      <a:pt x="6499" y="82"/>
                      <a:pt x="6490" y="49"/>
                    </a:cubicBezTo>
                    <a:cubicBezTo>
                      <a:pt x="6484" y="20"/>
                      <a:pt x="6458" y="1"/>
                      <a:pt x="6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236927" y="1742019"/>
                <a:ext cx="810365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6051" h="4829" extrusionOk="0">
                    <a:moveTo>
                      <a:pt x="5973" y="0"/>
                    </a:moveTo>
                    <a:cubicBezTo>
                      <a:pt x="5963" y="0"/>
                      <a:pt x="5952" y="3"/>
                      <a:pt x="5942" y="8"/>
                    </a:cubicBezTo>
                    <a:cubicBezTo>
                      <a:pt x="5632" y="198"/>
                      <a:pt x="5372" y="526"/>
                      <a:pt x="5179" y="982"/>
                    </a:cubicBezTo>
                    <a:cubicBezTo>
                      <a:pt x="5096" y="1179"/>
                      <a:pt x="5028" y="1385"/>
                      <a:pt x="4963" y="1585"/>
                    </a:cubicBezTo>
                    <a:cubicBezTo>
                      <a:pt x="4904" y="1765"/>
                      <a:pt x="4841" y="1949"/>
                      <a:pt x="4769" y="2127"/>
                    </a:cubicBezTo>
                    <a:cubicBezTo>
                      <a:pt x="4408" y="3009"/>
                      <a:pt x="3719" y="3772"/>
                      <a:pt x="2880" y="4218"/>
                    </a:cubicBezTo>
                    <a:cubicBezTo>
                      <a:pt x="2285" y="4534"/>
                      <a:pt x="1601" y="4698"/>
                      <a:pt x="923" y="4698"/>
                    </a:cubicBezTo>
                    <a:cubicBezTo>
                      <a:pt x="641" y="4698"/>
                      <a:pt x="360" y="4670"/>
                      <a:pt x="86" y="4612"/>
                    </a:cubicBezTo>
                    <a:cubicBezTo>
                      <a:pt x="82" y="4611"/>
                      <a:pt x="78" y="4611"/>
                      <a:pt x="74" y="4611"/>
                    </a:cubicBezTo>
                    <a:cubicBezTo>
                      <a:pt x="45" y="4611"/>
                      <a:pt x="16" y="4630"/>
                      <a:pt x="11" y="4661"/>
                    </a:cubicBezTo>
                    <a:cubicBezTo>
                      <a:pt x="1" y="4697"/>
                      <a:pt x="24" y="4730"/>
                      <a:pt x="60" y="4740"/>
                    </a:cubicBezTo>
                    <a:cubicBezTo>
                      <a:pt x="342" y="4799"/>
                      <a:pt x="634" y="4828"/>
                      <a:pt x="922" y="4828"/>
                    </a:cubicBezTo>
                    <a:cubicBezTo>
                      <a:pt x="1624" y="4828"/>
                      <a:pt x="2326" y="4658"/>
                      <a:pt x="2939" y="4333"/>
                    </a:cubicBezTo>
                    <a:cubicBezTo>
                      <a:pt x="3808" y="3871"/>
                      <a:pt x="4520" y="3087"/>
                      <a:pt x="4890" y="2175"/>
                    </a:cubicBezTo>
                    <a:cubicBezTo>
                      <a:pt x="4966" y="1995"/>
                      <a:pt x="5025" y="1809"/>
                      <a:pt x="5087" y="1628"/>
                    </a:cubicBezTo>
                    <a:cubicBezTo>
                      <a:pt x="5149" y="1428"/>
                      <a:pt x="5218" y="1225"/>
                      <a:pt x="5300" y="1034"/>
                    </a:cubicBezTo>
                    <a:cubicBezTo>
                      <a:pt x="5484" y="601"/>
                      <a:pt x="5723" y="297"/>
                      <a:pt x="6009" y="120"/>
                    </a:cubicBezTo>
                    <a:cubicBezTo>
                      <a:pt x="6041" y="103"/>
                      <a:pt x="6051" y="61"/>
                      <a:pt x="6031" y="31"/>
                    </a:cubicBezTo>
                    <a:cubicBezTo>
                      <a:pt x="6018" y="11"/>
                      <a:pt x="5996" y="0"/>
                      <a:pt x="5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208000" y="1460249"/>
                <a:ext cx="1503414" cy="1130017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8438" extrusionOk="0">
                    <a:moveTo>
                      <a:pt x="11160" y="0"/>
                    </a:moveTo>
                    <a:cubicBezTo>
                      <a:pt x="10258" y="13"/>
                      <a:pt x="9409" y="240"/>
                      <a:pt x="8700" y="662"/>
                    </a:cubicBezTo>
                    <a:cubicBezTo>
                      <a:pt x="7929" y="1122"/>
                      <a:pt x="7346" y="1807"/>
                      <a:pt x="7054" y="2587"/>
                    </a:cubicBezTo>
                    <a:cubicBezTo>
                      <a:pt x="6952" y="2863"/>
                      <a:pt x="6883" y="3148"/>
                      <a:pt x="6818" y="3427"/>
                    </a:cubicBezTo>
                    <a:cubicBezTo>
                      <a:pt x="6795" y="3525"/>
                      <a:pt x="6772" y="3621"/>
                      <a:pt x="6749" y="3719"/>
                    </a:cubicBezTo>
                    <a:cubicBezTo>
                      <a:pt x="6431" y="4984"/>
                      <a:pt x="5890" y="6030"/>
                      <a:pt x="5146" y="6824"/>
                    </a:cubicBezTo>
                    <a:cubicBezTo>
                      <a:pt x="4293" y="7733"/>
                      <a:pt x="3168" y="8270"/>
                      <a:pt x="2060" y="8306"/>
                    </a:cubicBezTo>
                    <a:cubicBezTo>
                      <a:pt x="2024" y="8307"/>
                      <a:pt x="1988" y="8308"/>
                      <a:pt x="1951" y="8308"/>
                    </a:cubicBezTo>
                    <a:cubicBezTo>
                      <a:pt x="1393" y="8308"/>
                      <a:pt x="782" y="8189"/>
                      <a:pt x="95" y="7939"/>
                    </a:cubicBezTo>
                    <a:cubicBezTo>
                      <a:pt x="89" y="7937"/>
                      <a:pt x="83" y="7936"/>
                      <a:pt x="77" y="7936"/>
                    </a:cubicBezTo>
                    <a:cubicBezTo>
                      <a:pt x="49" y="7936"/>
                      <a:pt x="21" y="7952"/>
                      <a:pt x="10" y="7978"/>
                    </a:cubicBezTo>
                    <a:cubicBezTo>
                      <a:pt x="0" y="8014"/>
                      <a:pt x="17" y="8051"/>
                      <a:pt x="50" y="8064"/>
                    </a:cubicBezTo>
                    <a:cubicBezTo>
                      <a:pt x="752" y="8316"/>
                      <a:pt x="1371" y="8438"/>
                      <a:pt x="1945" y="8438"/>
                    </a:cubicBezTo>
                    <a:cubicBezTo>
                      <a:pt x="1984" y="8438"/>
                      <a:pt x="2024" y="8438"/>
                      <a:pt x="2063" y="8434"/>
                    </a:cubicBezTo>
                    <a:cubicBezTo>
                      <a:pt x="3207" y="8402"/>
                      <a:pt x="4365" y="7848"/>
                      <a:pt x="5241" y="6913"/>
                    </a:cubicBezTo>
                    <a:cubicBezTo>
                      <a:pt x="6001" y="6103"/>
                      <a:pt x="6552" y="5040"/>
                      <a:pt x="6874" y="3748"/>
                    </a:cubicBezTo>
                    <a:cubicBezTo>
                      <a:pt x="6900" y="3653"/>
                      <a:pt x="6923" y="3555"/>
                      <a:pt x="6945" y="3456"/>
                    </a:cubicBezTo>
                    <a:cubicBezTo>
                      <a:pt x="7008" y="3181"/>
                      <a:pt x="7077" y="2899"/>
                      <a:pt x="7175" y="2634"/>
                    </a:cubicBezTo>
                    <a:cubicBezTo>
                      <a:pt x="7457" y="1879"/>
                      <a:pt x="8024" y="1217"/>
                      <a:pt x="8769" y="774"/>
                    </a:cubicBezTo>
                    <a:cubicBezTo>
                      <a:pt x="9454" y="364"/>
                      <a:pt x="10281" y="141"/>
                      <a:pt x="11160" y="131"/>
                    </a:cubicBezTo>
                    <a:cubicBezTo>
                      <a:pt x="11195" y="131"/>
                      <a:pt x="11225" y="102"/>
                      <a:pt x="11225" y="66"/>
                    </a:cubicBezTo>
                    <a:cubicBezTo>
                      <a:pt x="11225" y="30"/>
                      <a:pt x="11195" y="0"/>
                      <a:pt x="11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13"/>
            <p:cNvGrpSpPr/>
            <p:nvPr/>
          </p:nvGrpSpPr>
          <p:grpSpPr>
            <a:xfrm>
              <a:off x="59794" y="4506746"/>
              <a:ext cx="1244640" cy="635873"/>
              <a:chOff x="59794" y="4506746"/>
              <a:chExt cx="1244640" cy="635873"/>
            </a:xfrm>
          </p:grpSpPr>
          <p:sp>
            <p:nvSpPr>
              <p:cNvPr id="80" name="Google Shape;80;p13"/>
              <p:cNvSpPr/>
              <p:nvPr/>
            </p:nvSpPr>
            <p:spPr>
              <a:xfrm>
                <a:off x="1061830" y="4676914"/>
                <a:ext cx="242605" cy="461849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4310" extrusionOk="0">
                    <a:moveTo>
                      <a:pt x="1162" y="0"/>
                    </a:moveTo>
                    <a:lnTo>
                      <a:pt x="1" y="4309"/>
                    </a:lnTo>
                    <a:lnTo>
                      <a:pt x="1171" y="4309"/>
                    </a:lnTo>
                    <a:lnTo>
                      <a:pt x="2264" y="171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884054" y="4676914"/>
                <a:ext cx="232103" cy="461849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4310" extrusionOk="0">
                    <a:moveTo>
                      <a:pt x="958" y="0"/>
                    </a:moveTo>
                    <a:lnTo>
                      <a:pt x="1" y="4309"/>
                    </a:lnTo>
                    <a:lnTo>
                      <a:pt x="1079" y="4309"/>
                    </a:lnTo>
                    <a:lnTo>
                      <a:pt x="2165" y="191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686241" y="4615405"/>
                <a:ext cx="214101" cy="523357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4884" extrusionOk="0">
                    <a:moveTo>
                      <a:pt x="1086" y="1"/>
                    </a:moveTo>
                    <a:lnTo>
                      <a:pt x="1" y="4883"/>
                    </a:lnTo>
                    <a:lnTo>
                      <a:pt x="811" y="4883"/>
                    </a:lnTo>
                    <a:cubicBezTo>
                      <a:pt x="1240" y="3141"/>
                      <a:pt x="1997" y="128"/>
                      <a:pt x="1997" y="128"/>
                    </a:cubicBezTo>
                    <a:lnTo>
                      <a:pt x="1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77497" y="4676914"/>
                <a:ext cx="222888" cy="46184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310" extrusionOk="0">
                    <a:moveTo>
                      <a:pt x="1001" y="0"/>
                    </a:moveTo>
                    <a:lnTo>
                      <a:pt x="1" y="4309"/>
                    </a:lnTo>
                    <a:lnTo>
                      <a:pt x="965" y="4309"/>
                    </a:lnTo>
                    <a:lnTo>
                      <a:pt x="2079" y="128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67681" y="4647338"/>
                <a:ext cx="201242" cy="491424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4586" extrusionOk="0">
                    <a:moveTo>
                      <a:pt x="837" y="1"/>
                    </a:moveTo>
                    <a:lnTo>
                      <a:pt x="1" y="4585"/>
                    </a:lnTo>
                    <a:lnTo>
                      <a:pt x="945" y="4585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9794" y="4602010"/>
                <a:ext cx="197813" cy="536752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5009" extrusionOk="0">
                    <a:moveTo>
                      <a:pt x="977" y="0"/>
                    </a:moveTo>
                    <a:lnTo>
                      <a:pt x="0" y="5008"/>
                    </a:lnTo>
                    <a:lnTo>
                      <a:pt x="889" y="5008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21989" y="4506746"/>
                <a:ext cx="137912" cy="63587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934" extrusionOk="0">
                    <a:moveTo>
                      <a:pt x="1246" y="0"/>
                    </a:moveTo>
                    <a:cubicBezTo>
                      <a:pt x="1229" y="0"/>
                      <a:pt x="1213" y="11"/>
                      <a:pt x="1211" y="31"/>
                    </a:cubicBezTo>
                    <a:lnTo>
                      <a:pt x="4" y="5887"/>
                    </a:lnTo>
                    <a:cubicBezTo>
                      <a:pt x="0" y="5910"/>
                      <a:pt x="14" y="5930"/>
                      <a:pt x="33" y="5933"/>
                    </a:cubicBezTo>
                    <a:lnTo>
                      <a:pt x="40" y="5933"/>
                    </a:lnTo>
                    <a:cubicBezTo>
                      <a:pt x="56" y="5933"/>
                      <a:pt x="73" y="5920"/>
                      <a:pt x="76" y="5903"/>
                    </a:cubicBezTo>
                    <a:lnTo>
                      <a:pt x="1283" y="43"/>
                    </a:lnTo>
                    <a:cubicBezTo>
                      <a:pt x="1286" y="24"/>
                      <a:pt x="1273" y="4"/>
                      <a:pt x="1253" y="1"/>
                    </a:cubicBezTo>
                    <a:cubicBezTo>
                      <a:pt x="1251" y="0"/>
                      <a:pt x="1248" y="0"/>
                      <a:pt x="1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02315" y="4546502"/>
                <a:ext cx="124838" cy="596117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563" extrusionOk="0">
                    <a:moveTo>
                      <a:pt x="1127" y="0"/>
                    </a:moveTo>
                    <a:cubicBezTo>
                      <a:pt x="1109" y="0"/>
                      <a:pt x="1093" y="13"/>
                      <a:pt x="1090" y="30"/>
                    </a:cubicBezTo>
                    <a:lnTo>
                      <a:pt x="4" y="5520"/>
                    </a:lnTo>
                    <a:cubicBezTo>
                      <a:pt x="1" y="5539"/>
                      <a:pt x="14" y="5559"/>
                      <a:pt x="34" y="5562"/>
                    </a:cubicBezTo>
                    <a:lnTo>
                      <a:pt x="40" y="5562"/>
                    </a:lnTo>
                    <a:cubicBezTo>
                      <a:pt x="57" y="5562"/>
                      <a:pt x="73" y="5549"/>
                      <a:pt x="76" y="5532"/>
                    </a:cubicBezTo>
                    <a:lnTo>
                      <a:pt x="1162" y="46"/>
                    </a:lnTo>
                    <a:cubicBezTo>
                      <a:pt x="1165" y="26"/>
                      <a:pt x="1152" y="7"/>
                      <a:pt x="1133" y="1"/>
                    </a:cubicBezTo>
                    <a:cubicBezTo>
                      <a:pt x="1131" y="0"/>
                      <a:pt x="1129" y="0"/>
                      <a:pt x="1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234783" y="4537179"/>
                <a:ext cx="59472" cy="18656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41" extrusionOk="0">
                    <a:moveTo>
                      <a:pt x="510" y="1"/>
                    </a:moveTo>
                    <a:cubicBezTo>
                      <a:pt x="495" y="1"/>
                      <a:pt x="481" y="12"/>
                      <a:pt x="476" y="29"/>
                    </a:cubicBezTo>
                    <a:lnTo>
                      <a:pt x="7" y="1695"/>
                    </a:lnTo>
                    <a:cubicBezTo>
                      <a:pt x="0" y="1714"/>
                      <a:pt x="10" y="1734"/>
                      <a:pt x="29" y="1740"/>
                    </a:cubicBezTo>
                    <a:lnTo>
                      <a:pt x="40" y="1740"/>
                    </a:lnTo>
                    <a:cubicBezTo>
                      <a:pt x="56" y="1740"/>
                      <a:pt x="73" y="1731"/>
                      <a:pt x="76" y="1714"/>
                    </a:cubicBezTo>
                    <a:lnTo>
                      <a:pt x="548" y="48"/>
                    </a:lnTo>
                    <a:cubicBezTo>
                      <a:pt x="554" y="29"/>
                      <a:pt x="541" y="9"/>
                      <a:pt x="521" y="3"/>
                    </a:cubicBezTo>
                    <a:cubicBezTo>
                      <a:pt x="518" y="1"/>
                      <a:pt x="514" y="1"/>
                      <a:pt x="5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820081" y="4569005"/>
                <a:ext cx="143805" cy="57361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5353" extrusionOk="0">
                    <a:moveTo>
                      <a:pt x="1302" y="0"/>
                    </a:moveTo>
                    <a:cubicBezTo>
                      <a:pt x="1285" y="0"/>
                      <a:pt x="1270" y="9"/>
                      <a:pt x="1267" y="27"/>
                    </a:cubicBezTo>
                    <a:lnTo>
                      <a:pt x="4" y="5306"/>
                    </a:lnTo>
                    <a:cubicBezTo>
                      <a:pt x="1" y="5325"/>
                      <a:pt x="14" y="5345"/>
                      <a:pt x="34" y="5352"/>
                    </a:cubicBezTo>
                    <a:lnTo>
                      <a:pt x="40" y="5352"/>
                    </a:lnTo>
                    <a:cubicBezTo>
                      <a:pt x="60" y="5352"/>
                      <a:pt x="73" y="5339"/>
                      <a:pt x="76" y="5322"/>
                    </a:cubicBezTo>
                    <a:lnTo>
                      <a:pt x="1339" y="46"/>
                    </a:lnTo>
                    <a:cubicBezTo>
                      <a:pt x="1342" y="27"/>
                      <a:pt x="1332" y="4"/>
                      <a:pt x="1309" y="1"/>
                    </a:cubicBezTo>
                    <a:cubicBezTo>
                      <a:pt x="1307" y="0"/>
                      <a:pt x="1304" y="0"/>
                      <a:pt x="1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13"/>
            <p:cNvSpPr/>
            <p:nvPr/>
          </p:nvSpPr>
          <p:spPr>
            <a:xfrm>
              <a:off x="6369036" y="4204085"/>
              <a:ext cx="199598" cy="302669"/>
            </a:xfrm>
            <a:custGeom>
              <a:avLst/>
              <a:gdLst/>
              <a:ahLst/>
              <a:cxnLst/>
              <a:rect l="l" t="t" r="r" b="b"/>
              <a:pathLst>
                <a:path w="1830" h="2775" extrusionOk="0">
                  <a:moveTo>
                    <a:pt x="1708" y="0"/>
                  </a:moveTo>
                  <a:cubicBezTo>
                    <a:pt x="1663" y="0"/>
                    <a:pt x="1620" y="30"/>
                    <a:pt x="1604" y="74"/>
                  </a:cubicBezTo>
                  <a:lnTo>
                    <a:pt x="984" y="1914"/>
                  </a:lnTo>
                  <a:cubicBezTo>
                    <a:pt x="925" y="1845"/>
                    <a:pt x="846" y="1790"/>
                    <a:pt x="754" y="1760"/>
                  </a:cubicBezTo>
                  <a:cubicBezTo>
                    <a:pt x="699" y="1741"/>
                    <a:pt x="642" y="1733"/>
                    <a:pt x="587" y="1733"/>
                  </a:cubicBezTo>
                  <a:cubicBezTo>
                    <a:pt x="371" y="1733"/>
                    <a:pt x="169" y="1869"/>
                    <a:pt x="95" y="2088"/>
                  </a:cubicBezTo>
                  <a:cubicBezTo>
                    <a:pt x="0" y="2361"/>
                    <a:pt x="148" y="2656"/>
                    <a:pt x="420" y="2747"/>
                  </a:cubicBezTo>
                  <a:cubicBezTo>
                    <a:pt x="475" y="2766"/>
                    <a:pt x="531" y="2774"/>
                    <a:pt x="587" y="2774"/>
                  </a:cubicBezTo>
                  <a:cubicBezTo>
                    <a:pt x="806" y="2774"/>
                    <a:pt x="1009" y="2636"/>
                    <a:pt x="1082" y="2420"/>
                  </a:cubicBezTo>
                  <a:cubicBezTo>
                    <a:pt x="1102" y="2357"/>
                    <a:pt x="1112" y="2291"/>
                    <a:pt x="1108" y="2229"/>
                  </a:cubicBezTo>
                  <a:lnTo>
                    <a:pt x="1810" y="144"/>
                  </a:lnTo>
                  <a:cubicBezTo>
                    <a:pt x="1830" y="88"/>
                    <a:pt x="1797" y="26"/>
                    <a:pt x="1742" y="6"/>
                  </a:cubicBezTo>
                  <a:cubicBezTo>
                    <a:pt x="1731" y="2"/>
                    <a:pt x="1719" y="0"/>
                    <a:pt x="1708" y="0"/>
                  </a:cubicBezTo>
                  <a:close/>
                </a:path>
              </a:pathLst>
            </a:custGeom>
            <a:solidFill>
              <a:srgbClr val="EF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8299450" y="1058852"/>
              <a:ext cx="737257" cy="1531411"/>
              <a:chOff x="6201425" y="730625"/>
              <a:chExt cx="145775" cy="3028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6238575" y="730625"/>
                <a:ext cx="103325" cy="299425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1977" extrusionOk="0">
                    <a:moveTo>
                      <a:pt x="2935" y="1"/>
                    </a:moveTo>
                    <a:lnTo>
                      <a:pt x="1" y="11977"/>
                    </a:lnTo>
                    <a:lnTo>
                      <a:pt x="1689" y="11948"/>
                    </a:lnTo>
                    <a:lnTo>
                      <a:pt x="4132" y="293"/>
                    </a:lnTo>
                    <a:lnTo>
                      <a:pt x="2935" y="1"/>
                    </a:ln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248725" y="938275"/>
                <a:ext cx="6127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540" extrusionOk="0">
                    <a:moveTo>
                      <a:pt x="137" y="0"/>
                    </a:moveTo>
                    <a:cubicBezTo>
                      <a:pt x="72" y="0"/>
                      <a:pt x="16" y="50"/>
                      <a:pt x="8" y="113"/>
                    </a:cubicBezTo>
                    <a:cubicBezTo>
                      <a:pt x="1" y="185"/>
                      <a:pt x="50" y="250"/>
                      <a:pt x="122" y="261"/>
                    </a:cubicBezTo>
                    <a:lnTo>
                      <a:pt x="2296" y="539"/>
                    </a:lnTo>
                    <a:lnTo>
                      <a:pt x="2313" y="539"/>
                    </a:lnTo>
                    <a:cubicBezTo>
                      <a:pt x="2378" y="539"/>
                      <a:pt x="2434" y="494"/>
                      <a:pt x="2440" y="427"/>
                    </a:cubicBezTo>
                    <a:cubicBezTo>
                      <a:pt x="2451" y="356"/>
                      <a:pt x="2401" y="290"/>
                      <a:pt x="2329" y="283"/>
                    </a:cubicBezTo>
                    <a:lnTo>
                      <a:pt x="155" y="2"/>
                    </a:lnTo>
                    <a:cubicBezTo>
                      <a:pt x="149" y="1"/>
                      <a:pt x="143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251275" y="903125"/>
                <a:ext cx="657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834" extrusionOk="0">
                    <a:moveTo>
                      <a:pt x="145" y="0"/>
                    </a:moveTo>
                    <a:cubicBezTo>
                      <a:pt x="87" y="0"/>
                      <a:pt x="33" y="40"/>
                      <a:pt x="17" y="99"/>
                    </a:cubicBezTo>
                    <a:cubicBezTo>
                      <a:pt x="0" y="168"/>
                      <a:pt x="43" y="237"/>
                      <a:pt x="112" y="256"/>
                    </a:cubicBezTo>
                    <a:lnTo>
                      <a:pt x="2453" y="827"/>
                    </a:lnTo>
                    <a:cubicBezTo>
                      <a:pt x="2463" y="830"/>
                      <a:pt x="2473" y="833"/>
                      <a:pt x="2483" y="833"/>
                    </a:cubicBezTo>
                    <a:cubicBezTo>
                      <a:pt x="2542" y="833"/>
                      <a:pt x="2594" y="794"/>
                      <a:pt x="2611" y="735"/>
                    </a:cubicBezTo>
                    <a:cubicBezTo>
                      <a:pt x="2627" y="663"/>
                      <a:pt x="2585" y="594"/>
                      <a:pt x="2515" y="577"/>
                    </a:cubicBezTo>
                    <a:lnTo>
                      <a:pt x="174" y="4"/>
                    </a:lnTo>
                    <a:cubicBezTo>
                      <a:pt x="164" y="1"/>
                      <a:pt x="15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260525" y="876725"/>
                <a:ext cx="57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775" extrusionOk="0">
                    <a:moveTo>
                      <a:pt x="63" y="0"/>
                    </a:moveTo>
                    <a:lnTo>
                      <a:pt x="1" y="253"/>
                    </a:lnTo>
                    <a:cubicBezTo>
                      <a:pt x="1" y="253"/>
                      <a:pt x="2064" y="758"/>
                      <a:pt x="2119" y="772"/>
                    </a:cubicBezTo>
                    <a:cubicBezTo>
                      <a:pt x="2129" y="775"/>
                      <a:pt x="2139" y="775"/>
                      <a:pt x="2148" y="775"/>
                    </a:cubicBezTo>
                    <a:cubicBezTo>
                      <a:pt x="2208" y="775"/>
                      <a:pt x="2260" y="735"/>
                      <a:pt x="2277" y="676"/>
                    </a:cubicBezTo>
                    <a:cubicBezTo>
                      <a:pt x="2293" y="607"/>
                      <a:pt x="2251" y="539"/>
                      <a:pt x="2182" y="519"/>
                    </a:cubicBezTo>
                    <a:cubicBezTo>
                      <a:pt x="2126" y="506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260225" y="848475"/>
                <a:ext cx="63475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58" extrusionOk="0">
                    <a:moveTo>
                      <a:pt x="146" y="0"/>
                    </a:moveTo>
                    <a:cubicBezTo>
                      <a:pt x="90" y="0"/>
                      <a:pt x="39" y="35"/>
                      <a:pt x="20" y="92"/>
                    </a:cubicBezTo>
                    <a:cubicBezTo>
                      <a:pt x="0" y="160"/>
                      <a:pt x="40" y="232"/>
                      <a:pt x="105" y="252"/>
                    </a:cubicBezTo>
                    <a:cubicBezTo>
                      <a:pt x="472" y="367"/>
                      <a:pt x="2305" y="941"/>
                      <a:pt x="2364" y="953"/>
                    </a:cubicBezTo>
                    <a:cubicBezTo>
                      <a:pt x="2374" y="957"/>
                      <a:pt x="2384" y="957"/>
                      <a:pt x="2393" y="957"/>
                    </a:cubicBezTo>
                    <a:cubicBezTo>
                      <a:pt x="2452" y="957"/>
                      <a:pt x="2505" y="921"/>
                      <a:pt x="2519" y="862"/>
                    </a:cubicBezTo>
                    <a:cubicBezTo>
                      <a:pt x="2538" y="793"/>
                      <a:pt x="2495" y="721"/>
                      <a:pt x="2427" y="705"/>
                    </a:cubicBezTo>
                    <a:cubicBezTo>
                      <a:pt x="2364" y="688"/>
                      <a:pt x="1052" y="278"/>
                      <a:pt x="184" y="6"/>
                    </a:cubicBezTo>
                    <a:cubicBezTo>
                      <a:pt x="171" y="2"/>
                      <a:pt x="158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264400" y="832450"/>
                <a:ext cx="660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87" extrusionOk="0">
                    <a:moveTo>
                      <a:pt x="136" y="0"/>
                    </a:moveTo>
                    <a:cubicBezTo>
                      <a:pt x="66" y="0"/>
                      <a:pt x="13" y="51"/>
                      <a:pt x="6" y="119"/>
                    </a:cubicBezTo>
                    <a:cubicBezTo>
                      <a:pt x="0" y="191"/>
                      <a:pt x="53" y="253"/>
                      <a:pt x="121" y="260"/>
                    </a:cubicBezTo>
                    <a:cubicBezTo>
                      <a:pt x="1014" y="339"/>
                      <a:pt x="2371" y="463"/>
                      <a:pt x="2473" y="483"/>
                    </a:cubicBezTo>
                    <a:cubicBezTo>
                      <a:pt x="2479" y="486"/>
                      <a:pt x="2489" y="486"/>
                      <a:pt x="2499" y="486"/>
                    </a:cubicBezTo>
                    <a:cubicBezTo>
                      <a:pt x="2558" y="486"/>
                      <a:pt x="2611" y="447"/>
                      <a:pt x="2627" y="388"/>
                    </a:cubicBezTo>
                    <a:cubicBezTo>
                      <a:pt x="2643" y="319"/>
                      <a:pt x="2600" y="250"/>
                      <a:pt x="2532" y="230"/>
                    </a:cubicBezTo>
                    <a:cubicBezTo>
                      <a:pt x="2446" y="211"/>
                      <a:pt x="837" y="64"/>
                      <a:pt x="148" y="1"/>
                    </a:cubicBezTo>
                    <a:cubicBezTo>
                      <a:pt x="144" y="0"/>
                      <a:pt x="140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275700" y="803525"/>
                <a:ext cx="6012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778" extrusionOk="0">
                    <a:moveTo>
                      <a:pt x="144" y="0"/>
                    </a:moveTo>
                    <a:cubicBezTo>
                      <a:pt x="86" y="0"/>
                      <a:pt x="31" y="40"/>
                      <a:pt x="17" y="99"/>
                    </a:cubicBezTo>
                    <a:cubicBezTo>
                      <a:pt x="1" y="168"/>
                      <a:pt x="43" y="240"/>
                      <a:pt x="112" y="257"/>
                    </a:cubicBezTo>
                    <a:lnTo>
                      <a:pt x="2230" y="774"/>
                    </a:lnTo>
                    <a:cubicBezTo>
                      <a:pt x="2240" y="778"/>
                      <a:pt x="2250" y="778"/>
                      <a:pt x="2260" y="778"/>
                    </a:cubicBezTo>
                    <a:cubicBezTo>
                      <a:pt x="2319" y="778"/>
                      <a:pt x="2372" y="738"/>
                      <a:pt x="2384" y="679"/>
                    </a:cubicBezTo>
                    <a:cubicBezTo>
                      <a:pt x="2404" y="611"/>
                      <a:pt x="2362" y="541"/>
                      <a:pt x="2289" y="525"/>
                    </a:cubicBezTo>
                    <a:lnTo>
                      <a:pt x="174" y="4"/>
                    </a:lnTo>
                    <a:cubicBezTo>
                      <a:pt x="164" y="1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6277425" y="778675"/>
                <a:ext cx="643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821" extrusionOk="0">
                    <a:moveTo>
                      <a:pt x="138" y="1"/>
                    </a:moveTo>
                    <a:cubicBezTo>
                      <a:pt x="78" y="1"/>
                      <a:pt x="25" y="44"/>
                      <a:pt x="13" y="105"/>
                    </a:cubicBezTo>
                    <a:cubicBezTo>
                      <a:pt x="1" y="175"/>
                      <a:pt x="43" y="243"/>
                      <a:pt x="115" y="257"/>
                    </a:cubicBezTo>
                    <a:cubicBezTo>
                      <a:pt x="1118" y="464"/>
                      <a:pt x="2227" y="722"/>
                      <a:pt x="2352" y="798"/>
                    </a:cubicBezTo>
                    <a:cubicBezTo>
                      <a:pt x="2371" y="811"/>
                      <a:pt x="2397" y="821"/>
                      <a:pt x="2424" y="821"/>
                    </a:cubicBezTo>
                    <a:cubicBezTo>
                      <a:pt x="2466" y="821"/>
                      <a:pt x="2506" y="801"/>
                      <a:pt x="2529" y="765"/>
                    </a:cubicBezTo>
                    <a:cubicBezTo>
                      <a:pt x="2571" y="706"/>
                      <a:pt x="2559" y="627"/>
                      <a:pt x="2500" y="585"/>
                    </a:cubicBezTo>
                    <a:cubicBezTo>
                      <a:pt x="2315" y="453"/>
                      <a:pt x="666" y="105"/>
                      <a:pt x="168" y="4"/>
                    </a:cubicBezTo>
                    <a:cubicBezTo>
                      <a:pt x="158" y="2"/>
                      <a:pt x="14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6287100" y="756875"/>
                <a:ext cx="6010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778" extrusionOk="0">
                    <a:moveTo>
                      <a:pt x="144" y="0"/>
                    </a:moveTo>
                    <a:cubicBezTo>
                      <a:pt x="87" y="0"/>
                      <a:pt x="34" y="40"/>
                      <a:pt x="20" y="99"/>
                    </a:cubicBezTo>
                    <a:cubicBezTo>
                      <a:pt x="0" y="168"/>
                      <a:pt x="43" y="240"/>
                      <a:pt x="115" y="257"/>
                    </a:cubicBezTo>
                    <a:lnTo>
                      <a:pt x="2231" y="774"/>
                    </a:lnTo>
                    <a:cubicBezTo>
                      <a:pt x="2240" y="778"/>
                      <a:pt x="2250" y="778"/>
                      <a:pt x="2260" y="778"/>
                    </a:cubicBezTo>
                    <a:cubicBezTo>
                      <a:pt x="2319" y="778"/>
                      <a:pt x="2371" y="738"/>
                      <a:pt x="2388" y="679"/>
                    </a:cubicBezTo>
                    <a:cubicBezTo>
                      <a:pt x="2404" y="611"/>
                      <a:pt x="2361" y="541"/>
                      <a:pt x="2293" y="522"/>
                    </a:cubicBezTo>
                    <a:lnTo>
                      <a:pt x="174" y="4"/>
                    </a:lnTo>
                    <a:cubicBezTo>
                      <a:pt x="164" y="2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6208225" y="1011175"/>
                <a:ext cx="446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29" extrusionOk="0">
                    <a:moveTo>
                      <a:pt x="1686" y="1"/>
                    </a:moveTo>
                    <a:cubicBezTo>
                      <a:pt x="1684" y="1"/>
                      <a:pt x="1682" y="1"/>
                      <a:pt x="1680" y="1"/>
                    </a:cubicBezTo>
                    <a:lnTo>
                      <a:pt x="89" y="142"/>
                    </a:lnTo>
                    <a:cubicBezTo>
                      <a:pt x="40" y="148"/>
                      <a:pt x="1" y="190"/>
                      <a:pt x="7" y="243"/>
                    </a:cubicBezTo>
                    <a:cubicBezTo>
                      <a:pt x="10" y="293"/>
                      <a:pt x="50" y="328"/>
                      <a:pt x="99" y="328"/>
                    </a:cubicBezTo>
                    <a:lnTo>
                      <a:pt x="106" y="328"/>
                    </a:lnTo>
                    <a:lnTo>
                      <a:pt x="1696" y="187"/>
                    </a:lnTo>
                    <a:cubicBezTo>
                      <a:pt x="1749" y="181"/>
                      <a:pt x="1785" y="138"/>
                      <a:pt x="1781" y="86"/>
                    </a:cubicBezTo>
                    <a:cubicBezTo>
                      <a:pt x="1778" y="35"/>
                      <a:pt x="1736" y="1"/>
                      <a:pt x="1686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275125" y="1008000"/>
                <a:ext cx="368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892" extrusionOk="0">
                    <a:moveTo>
                      <a:pt x="105" y="0"/>
                    </a:moveTo>
                    <a:cubicBezTo>
                      <a:pt x="73" y="0"/>
                      <a:pt x="42" y="18"/>
                      <a:pt x="27" y="49"/>
                    </a:cubicBezTo>
                    <a:cubicBezTo>
                      <a:pt x="1" y="95"/>
                      <a:pt x="17" y="151"/>
                      <a:pt x="63" y="173"/>
                    </a:cubicBezTo>
                    <a:lnTo>
                      <a:pt x="1322" y="879"/>
                    </a:lnTo>
                    <a:cubicBezTo>
                      <a:pt x="1335" y="885"/>
                      <a:pt x="1352" y="892"/>
                      <a:pt x="1365" y="892"/>
                    </a:cubicBezTo>
                    <a:cubicBezTo>
                      <a:pt x="1398" y="892"/>
                      <a:pt x="1431" y="872"/>
                      <a:pt x="1446" y="842"/>
                    </a:cubicBezTo>
                    <a:cubicBezTo>
                      <a:pt x="1473" y="800"/>
                      <a:pt x="1457" y="741"/>
                      <a:pt x="1411" y="718"/>
                    </a:cubicBezTo>
                    <a:lnTo>
                      <a:pt x="152" y="13"/>
                    </a:lnTo>
                    <a:cubicBezTo>
                      <a:pt x="137" y="4"/>
                      <a:pt x="121" y="0"/>
                      <a:pt x="105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6280625" y="985575"/>
                <a:ext cx="311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369" extrusionOk="0">
                    <a:moveTo>
                      <a:pt x="105" y="0"/>
                    </a:moveTo>
                    <a:cubicBezTo>
                      <a:pt x="70" y="0"/>
                      <a:pt x="38" y="20"/>
                      <a:pt x="23" y="54"/>
                    </a:cubicBezTo>
                    <a:cubicBezTo>
                      <a:pt x="0" y="100"/>
                      <a:pt x="20" y="156"/>
                      <a:pt x="66" y="179"/>
                    </a:cubicBezTo>
                    <a:cubicBezTo>
                      <a:pt x="122" y="205"/>
                      <a:pt x="679" y="294"/>
                      <a:pt x="1135" y="365"/>
                    </a:cubicBezTo>
                    <a:cubicBezTo>
                      <a:pt x="1138" y="368"/>
                      <a:pt x="1145" y="368"/>
                      <a:pt x="1148" y="368"/>
                    </a:cubicBezTo>
                    <a:cubicBezTo>
                      <a:pt x="1194" y="368"/>
                      <a:pt x="1234" y="336"/>
                      <a:pt x="1240" y="290"/>
                    </a:cubicBezTo>
                    <a:cubicBezTo>
                      <a:pt x="1246" y="238"/>
                      <a:pt x="1214" y="191"/>
                      <a:pt x="1164" y="185"/>
                    </a:cubicBezTo>
                    <a:cubicBezTo>
                      <a:pt x="712" y="113"/>
                      <a:pt x="203" y="28"/>
                      <a:pt x="141" y="8"/>
                    </a:cubicBezTo>
                    <a:cubicBezTo>
                      <a:pt x="129" y="3"/>
                      <a:pt x="117" y="0"/>
                      <a:pt x="105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6276600" y="962975"/>
                <a:ext cx="488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322" extrusionOk="0">
                    <a:moveTo>
                      <a:pt x="1860" y="0"/>
                    </a:moveTo>
                    <a:cubicBezTo>
                      <a:pt x="1858" y="0"/>
                      <a:pt x="1856" y="0"/>
                      <a:pt x="1853" y="1"/>
                    </a:cubicBezTo>
                    <a:lnTo>
                      <a:pt x="89" y="135"/>
                    </a:lnTo>
                    <a:cubicBezTo>
                      <a:pt x="40" y="138"/>
                      <a:pt x="1" y="184"/>
                      <a:pt x="7" y="234"/>
                    </a:cubicBezTo>
                    <a:cubicBezTo>
                      <a:pt x="10" y="282"/>
                      <a:pt x="50" y="322"/>
                      <a:pt x="99" y="322"/>
                    </a:cubicBezTo>
                    <a:cubicBezTo>
                      <a:pt x="99" y="322"/>
                      <a:pt x="102" y="319"/>
                      <a:pt x="105" y="319"/>
                    </a:cubicBezTo>
                    <a:lnTo>
                      <a:pt x="1867" y="184"/>
                    </a:lnTo>
                    <a:cubicBezTo>
                      <a:pt x="1919" y="181"/>
                      <a:pt x="1955" y="135"/>
                      <a:pt x="1952" y="86"/>
                    </a:cubicBezTo>
                    <a:cubicBezTo>
                      <a:pt x="1949" y="35"/>
                      <a:pt x="1910" y="0"/>
                      <a:pt x="1860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6220125" y="992900"/>
                <a:ext cx="343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53" extrusionOk="0">
                    <a:moveTo>
                      <a:pt x="102" y="1"/>
                    </a:moveTo>
                    <a:cubicBezTo>
                      <a:pt x="53" y="1"/>
                      <a:pt x="7" y="36"/>
                      <a:pt x="3" y="89"/>
                    </a:cubicBezTo>
                    <a:cubicBezTo>
                      <a:pt x="0" y="141"/>
                      <a:pt x="40" y="184"/>
                      <a:pt x="92" y="187"/>
                    </a:cubicBezTo>
                    <a:lnTo>
                      <a:pt x="1273" y="252"/>
                    </a:lnTo>
                    <a:lnTo>
                      <a:pt x="1276" y="252"/>
                    </a:lnTo>
                    <a:cubicBezTo>
                      <a:pt x="1325" y="252"/>
                      <a:pt x="1368" y="217"/>
                      <a:pt x="1371" y="167"/>
                    </a:cubicBezTo>
                    <a:cubicBezTo>
                      <a:pt x="1371" y="115"/>
                      <a:pt x="1335" y="72"/>
                      <a:pt x="1282" y="69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218725" y="952225"/>
                <a:ext cx="4012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08" extrusionOk="0">
                    <a:moveTo>
                      <a:pt x="105" y="1"/>
                    </a:moveTo>
                    <a:cubicBezTo>
                      <a:pt x="74" y="1"/>
                      <a:pt x="44" y="17"/>
                      <a:pt x="27" y="47"/>
                    </a:cubicBezTo>
                    <a:cubicBezTo>
                      <a:pt x="0" y="89"/>
                      <a:pt x="17" y="145"/>
                      <a:pt x="59" y="172"/>
                    </a:cubicBezTo>
                    <a:lnTo>
                      <a:pt x="1450" y="994"/>
                    </a:lnTo>
                    <a:cubicBezTo>
                      <a:pt x="1467" y="1004"/>
                      <a:pt x="1483" y="1007"/>
                      <a:pt x="1499" y="1007"/>
                    </a:cubicBezTo>
                    <a:cubicBezTo>
                      <a:pt x="1529" y="1007"/>
                      <a:pt x="1562" y="991"/>
                      <a:pt x="1578" y="962"/>
                    </a:cubicBezTo>
                    <a:cubicBezTo>
                      <a:pt x="1604" y="919"/>
                      <a:pt x="1588" y="860"/>
                      <a:pt x="1545" y="834"/>
                    </a:cubicBezTo>
                    <a:lnTo>
                      <a:pt x="155" y="14"/>
                    </a:ln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6201425" y="1011950"/>
                <a:ext cx="145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97" extrusionOk="0">
                    <a:moveTo>
                      <a:pt x="297" y="0"/>
                    </a:moveTo>
                    <a:cubicBezTo>
                      <a:pt x="107" y="0"/>
                      <a:pt x="0" y="241"/>
                      <a:pt x="178" y="356"/>
                    </a:cubicBezTo>
                    <a:cubicBezTo>
                      <a:pt x="219" y="380"/>
                      <a:pt x="268" y="396"/>
                      <a:pt x="319" y="396"/>
                    </a:cubicBezTo>
                    <a:cubicBezTo>
                      <a:pt x="324" y="396"/>
                      <a:pt x="330" y="396"/>
                      <a:pt x="335" y="395"/>
                    </a:cubicBezTo>
                    <a:cubicBezTo>
                      <a:pt x="463" y="392"/>
                      <a:pt x="581" y="314"/>
                      <a:pt x="526" y="159"/>
                    </a:cubicBezTo>
                    <a:cubicBezTo>
                      <a:pt x="493" y="78"/>
                      <a:pt x="414" y="12"/>
                      <a:pt x="326" y="2"/>
                    </a:cubicBezTo>
                    <a:cubicBezTo>
                      <a:pt x="316" y="1"/>
                      <a:pt x="306" y="0"/>
                      <a:pt x="297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6302450" y="987700"/>
                <a:ext cx="146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99" extrusionOk="0">
                    <a:moveTo>
                      <a:pt x="305" y="0"/>
                    </a:moveTo>
                    <a:cubicBezTo>
                      <a:pt x="111" y="0"/>
                      <a:pt x="1" y="240"/>
                      <a:pt x="180" y="356"/>
                    </a:cubicBezTo>
                    <a:cubicBezTo>
                      <a:pt x="226" y="386"/>
                      <a:pt x="285" y="398"/>
                      <a:pt x="341" y="398"/>
                    </a:cubicBezTo>
                    <a:cubicBezTo>
                      <a:pt x="468" y="395"/>
                      <a:pt x="586" y="313"/>
                      <a:pt x="527" y="162"/>
                    </a:cubicBezTo>
                    <a:cubicBezTo>
                      <a:pt x="498" y="77"/>
                      <a:pt x="420" y="15"/>
                      <a:pt x="331" y="2"/>
                    </a:cubicBezTo>
                    <a:cubicBezTo>
                      <a:pt x="322" y="1"/>
                      <a:pt x="313" y="0"/>
                      <a:pt x="305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6212725" y="989800"/>
                <a:ext cx="146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7" extrusionOk="0">
                    <a:moveTo>
                      <a:pt x="297" y="1"/>
                    </a:moveTo>
                    <a:cubicBezTo>
                      <a:pt x="108" y="1"/>
                      <a:pt x="1" y="241"/>
                      <a:pt x="178" y="354"/>
                    </a:cubicBezTo>
                    <a:cubicBezTo>
                      <a:pt x="224" y="384"/>
                      <a:pt x="280" y="396"/>
                      <a:pt x="336" y="396"/>
                    </a:cubicBezTo>
                    <a:cubicBezTo>
                      <a:pt x="467" y="393"/>
                      <a:pt x="585" y="311"/>
                      <a:pt x="526" y="160"/>
                    </a:cubicBezTo>
                    <a:cubicBezTo>
                      <a:pt x="493" y="78"/>
                      <a:pt x="414" y="13"/>
                      <a:pt x="326" y="3"/>
                    </a:cubicBezTo>
                    <a:cubicBezTo>
                      <a:pt x="316" y="1"/>
                      <a:pt x="307" y="1"/>
                      <a:pt x="297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6212225" y="949250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300" y="0"/>
                    </a:moveTo>
                    <a:cubicBezTo>
                      <a:pt x="108" y="0"/>
                      <a:pt x="1" y="240"/>
                      <a:pt x="179" y="353"/>
                    </a:cubicBezTo>
                    <a:cubicBezTo>
                      <a:pt x="224" y="382"/>
                      <a:pt x="283" y="395"/>
                      <a:pt x="339" y="395"/>
                    </a:cubicBezTo>
                    <a:cubicBezTo>
                      <a:pt x="467" y="392"/>
                      <a:pt x="585" y="313"/>
                      <a:pt x="526" y="159"/>
                    </a:cubicBezTo>
                    <a:cubicBezTo>
                      <a:pt x="493" y="77"/>
                      <a:pt x="415" y="11"/>
                      <a:pt x="330" y="2"/>
                    </a:cubicBezTo>
                    <a:cubicBezTo>
                      <a:pt x="320" y="1"/>
                      <a:pt x="310" y="0"/>
                      <a:pt x="300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6316900" y="959400"/>
                <a:ext cx="1457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97" extrusionOk="0">
                    <a:moveTo>
                      <a:pt x="297" y="1"/>
                    </a:moveTo>
                    <a:cubicBezTo>
                      <a:pt x="108" y="1"/>
                      <a:pt x="1" y="241"/>
                      <a:pt x="179" y="357"/>
                    </a:cubicBezTo>
                    <a:cubicBezTo>
                      <a:pt x="221" y="381"/>
                      <a:pt x="272" y="397"/>
                      <a:pt x="323" y="397"/>
                    </a:cubicBezTo>
                    <a:cubicBezTo>
                      <a:pt x="327" y="397"/>
                      <a:pt x="332" y="396"/>
                      <a:pt x="337" y="396"/>
                    </a:cubicBezTo>
                    <a:cubicBezTo>
                      <a:pt x="464" y="392"/>
                      <a:pt x="582" y="314"/>
                      <a:pt x="527" y="160"/>
                    </a:cubicBezTo>
                    <a:cubicBezTo>
                      <a:pt x="494" y="77"/>
                      <a:pt x="415" y="12"/>
                      <a:pt x="326" y="3"/>
                    </a:cubicBezTo>
                    <a:cubicBezTo>
                      <a:pt x="316" y="1"/>
                      <a:pt x="306" y="1"/>
                      <a:pt x="297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276250" y="924725"/>
                <a:ext cx="1457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97" extrusionOk="0">
                    <a:moveTo>
                      <a:pt x="298" y="0"/>
                    </a:moveTo>
                    <a:cubicBezTo>
                      <a:pt x="108" y="0"/>
                      <a:pt x="1" y="241"/>
                      <a:pt x="178" y="356"/>
                    </a:cubicBezTo>
                    <a:cubicBezTo>
                      <a:pt x="221" y="380"/>
                      <a:pt x="271" y="396"/>
                      <a:pt x="322" y="396"/>
                    </a:cubicBezTo>
                    <a:cubicBezTo>
                      <a:pt x="327" y="396"/>
                      <a:pt x="331" y="396"/>
                      <a:pt x="336" y="396"/>
                    </a:cubicBezTo>
                    <a:cubicBezTo>
                      <a:pt x="464" y="396"/>
                      <a:pt x="582" y="314"/>
                      <a:pt x="526" y="163"/>
                    </a:cubicBezTo>
                    <a:cubicBezTo>
                      <a:pt x="493" y="78"/>
                      <a:pt x="415" y="12"/>
                      <a:pt x="326" y="2"/>
                    </a:cubicBezTo>
                    <a:cubicBezTo>
                      <a:pt x="317" y="1"/>
                      <a:pt x="307" y="0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309300" y="773300"/>
                <a:ext cx="146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96" extrusionOk="0">
                    <a:moveTo>
                      <a:pt x="300" y="1"/>
                    </a:moveTo>
                    <a:cubicBezTo>
                      <a:pt x="107" y="1"/>
                      <a:pt x="0" y="241"/>
                      <a:pt x="178" y="353"/>
                    </a:cubicBezTo>
                    <a:cubicBezTo>
                      <a:pt x="224" y="383"/>
                      <a:pt x="283" y="396"/>
                      <a:pt x="339" y="396"/>
                    </a:cubicBezTo>
                    <a:cubicBezTo>
                      <a:pt x="467" y="393"/>
                      <a:pt x="585" y="311"/>
                      <a:pt x="526" y="160"/>
                    </a:cubicBezTo>
                    <a:cubicBezTo>
                      <a:pt x="493" y="78"/>
                      <a:pt x="418" y="13"/>
                      <a:pt x="329" y="2"/>
                    </a:cubicBezTo>
                    <a:cubicBezTo>
                      <a:pt x="319" y="1"/>
                      <a:pt x="309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6291250" y="846925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300" y="1"/>
                    </a:moveTo>
                    <a:cubicBezTo>
                      <a:pt x="108" y="1"/>
                      <a:pt x="0" y="241"/>
                      <a:pt x="179" y="353"/>
                    </a:cubicBezTo>
                    <a:cubicBezTo>
                      <a:pt x="225" y="383"/>
                      <a:pt x="284" y="396"/>
                      <a:pt x="339" y="396"/>
                    </a:cubicBezTo>
                    <a:cubicBezTo>
                      <a:pt x="467" y="393"/>
                      <a:pt x="585" y="311"/>
                      <a:pt x="526" y="160"/>
                    </a:cubicBezTo>
                    <a:cubicBezTo>
                      <a:pt x="494" y="78"/>
                      <a:pt x="415" y="12"/>
                      <a:pt x="329" y="2"/>
                    </a:cubicBezTo>
                    <a:cubicBezTo>
                      <a:pt x="319" y="1"/>
                      <a:pt x="310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288275" y="870875"/>
                <a:ext cx="146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9" extrusionOk="0">
                    <a:moveTo>
                      <a:pt x="304" y="1"/>
                    </a:moveTo>
                    <a:cubicBezTo>
                      <a:pt x="110" y="1"/>
                      <a:pt x="1" y="243"/>
                      <a:pt x="180" y="356"/>
                    </a:cubicBezTo>
                    <a:cubicBezTo>
                      <a:pt x="226" y="385"/>
                      <a:pt x="285" y="399"/>
                      <a:pt x="340" y="399"/>
                    </a:cubicBezTo>
                    <a:cubicBezTo>
                      <a:pt x="468" y="396"/>
                      <a:pt x="586" y="313"/>
                      <a:pt x="527" y="163"/>
                    </a:cubicBezTo>
                    <a:cubicBezTo>
                      <a:pt x="498" y="77"/>
                      <a:pt x="419" y="15"/>
                      <a:pt x="330" y="2"/>
                    </a:cubicBezTo>
                    <a:cubicBezTo>
                      <a:pt x="321" y="1"/>
                      <a:pt x="312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303450" y="797000"/>
                <a:ext cx="14650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00" extrusionOk="0">
                    <a:moveTo>
                      <a:pt x="304" y="1"/>
                    </a:moveTo>
                    <a:cubicBezTo>
                      <a:pt x="110" y="1"/>
                      <a:pt x="0" y="240"/>
                      <a:pt x="180" y="356"/>
                    </a:cubicBezTo>
                    <a:cubicBezTo>
                      <a:pt x="225" y="386"/>
                      <a:pt x="284" y="399"/>
                      <a:pt x="340" y="399"/>
                    </a:cubicBezTo>
                    <a:cubicBezTo>
                      <a:pt x="468" y="396"/>
                      <a:pt x="586" y="314"/>
                      <a:pt x="527" y="163"/>
                    </a:cubicBezTo>
                    <a:cubicBezTo>
                      <a:pt x="494" y="78"/>
                      <a:pt x="419" y="15"/>
                      <a:pt x="330" y="2"/>
                    </a:cubicBezTo>
                    <a:cubicBezTo>
                      <a:pt x="321" y="1"/>
                      <a:pt x="312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300675" y="820450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301" y="0"/>
                    </a:moveTo>
                    <a:cubicBezTo>
                      <a:pt x="108" y="0"/>
                      <a:pt x="0" y="241"/>
                      <a:pt x="179" y="353"/>
                    </a:cubicBezTo>
                    <a:cubicBezTo>
                      <a:pt x="225" y="382"/>
                      <a:pt x="284" y="396"/>
                      <a:pt x="339" y="396"/>
                    </a:cubicBezTo>
                    <a:cubicBezTo>
                      <a:pt x="468" y="392"/>
                      <a:pt x="586" y="314"/>
                      <a:pt x="527" y="160"/>
                    </a:cubicBezTo>
                    <a:cubicBezTo>
                      <a:pt x="494" y="78"/>
                      <a:pt x="418" y="12"/>
                      <a:pt x="330" y="2"/>
                    </a:cubicBezTo>
                    <a:cubicBezTo>
                      <a:pt x="320" y="1"/>
                      <a:pt x="310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82175" y="895950"/>
                <a:ext cx="146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97" extrusionOk="0">
                    <a:moveTo>
                      <a:pt x="299" y="1"/>
                    </a:moveTo>
                    <a:cubicBezTo>
                      <a:pt x="107" y="1"/>
                      <a:pt x="0" y="241"/>
                      <a:pt x="178" y="357"/>
                    </a:cubicBezTo>
                    <a:cubicBezTo>
                      <a:pt x="220" y="383"/>
                      <a:pt x="272" y="397"/>
                      <a:pt x="322" y="397"/>
                    </a:cubicBezTo>
                    <a:cubicBezTo>
                      <a:pt x="328" y="397"/>
                      <a:pt x="333" y="396"/>
                      <a:pt x="338" y="396"/>
                    </a:cubicBezTo>
                    <a:cubicBezTo>
                      <a:pt x="466" y="396"/>
                      <a:pt x="584" y="314"/>
                      <a:pt x="525" y="163"/>
                    </a:cubicBezTo>
                    <a:cubicBezTo>
                      <a:pt x="496" y="77"/>
                      <a:pt x="417" y="12"/>
                      <a:pt x="329" y="3"/>
                    </a:cubicBezTo>
                    <a:cubicBezTo>
                      <a:pt x="318" y="1"/>
                      <a:pt x="308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303625" y="1023500"/>
                <a:ext cx="146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7" extrusionOk="0">
                    <a:moveTo>
                      <a:pt x="301" y="1"/>
                    </a:moveTo>
                    <a:cubicBezTo>
                      <a:pt x="109" y="1"/>
                      <a:pt x="0" y="241"/>
                      <a:pt x="179" y="354"/>
                    </a:cubicBezTo>
                    <a:cubicBezTo>
                      <a:pt x="225" y="383"/>
                      <a:pt x="284" y="396"/>
                      <a:pt x="340" y="396"/>
                    </a:cubicBezTo>
                    <a:cubicBezTo>
                      <a:pt x="468" y="393"/>
                      <a:pt x="586" y="314"/>
                      <a:pt x="527" y="160"/>
                    </a:cubicBezTo>
                    <a:cubicBezTo>
                      <a:pt x="497" y="78"/>
                      <a:pt x="418" y="12"/>
                      <a:pt x="330" y="3"/>
                    </a:cubicBezTo>
                    <a:cubicBezTo>
                      <a:pt x="320" y="2"/>
                      <a:pt x="310" y="1"/>
                      <a:pt x="301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13"/>
            <p:cNvGrpSpPr/>
            <p:nvPr/>
          </p:nvGrpSpPr>
          <p:grpSpPr>
            <a:xfrm>
              <a:off x="9" y="1602897"/>
              <a:ext cx="2093453" cy="1412210"/>
              <a:chOff x="5461250" y="728100"/>
              <a:chExt cx="495750" cy="334425"/>
            </a:xfrm>
          </p:grpSpPr>
          <p:sp>
            <p:nvSpPr>
              <p:cNvPr id="121" name="Google Shape;121;p13"/>
              <p:cNvSpPr/>
              <p:nvPr/>
            </p:nvSpPr>
            <p:spPr>
              <a:xfrm>
                <a:off x="5553475" y="947050"/>
                <a:ext cx="233400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4619" extrusionOk="0">
                    <a:moveTo>
                      <a:pt x="1095" y="369"/>
                    </a:moveTo>
                    <a:cubicBezTo>
                      <a:pt x="1162" y="369"/>
                      <a:pt x="1243" y="376"/>
                      <a:pt x="1342" y="391"/>
                    </a:cubicBezTo>
                    <a:cubicBezTo>
                      <a:pt x="1938" y="486"/>
                      <a:pt x="2548" y="571"/>
                      <a:pt x="3138" y="657"/>
                    </a:cubicBezTo>
                    <a:cubicBezTo>
                      <a:pt x="3928" y="768"/>
                      <a:pt x="4748" y="886"/>
                      <a:pt x="5549" y="1021"/>
                    </a:cubicBezTo>
                    <a:cubicBezTo>
                      <a:pt x="6628" y="1201"/>
                      <a:pt x="7677" y="1395"/>
                      <a:pt x="8638" y="1752"/>
                    </a:cubicBezTo>
                    <a:cubicBezTo>
                      <a:pt x="8680" y="1768"/>
                      <a:pt x="8739" y="1791"/>
                      <a:pt x="8768" y="1811"/>
                    </a:cubicBezTo>
                    <a:cubicBezTo>
                      <a:pt x="8782" y="1824"/>
                      <a:pt x="8795" y="1838"/>
                      <a:pt x="8812" y="1870"/>
                    </a:cubicBezTo>
                    <a:cubicBezTo>
                      <a:pt x="8946" y="2139"/>
                      <a:pt x="8867" y="2470"/>
                      <a:pt x="8802" y="2762"/>
                    </a:cubicBezTo>
                    <a:lnTo>
                      <a:pt x="8795" y="2788"/>
                    </a:lnTo>
                    <a:cubicBezTo>
                      <a:pt x="8720" y="3113"/>
                      <a:pt x="8605" y="3536"/>
                      <a:pt x="8372" y="3923"/>
                    </a:cubicBezTo>
                    <a:cubicBezTo>
                      <a:pt x="8287" y="4061"/>
                      <a:pt x="8178" y="4192"/>
                      <a:pt x="7962" y="4235"/>
                    </a:cubicBezTo>
                    <a:cubicBezTo>
                      <a:pt x="7910" y="4243"/>
                      <a:pt x="7853" y="4247"/>
                      <a:pt x="7794" y="4247"/>
                    </a:cubicBezTo>
                    <a:cubicBezTo>
                      <a:pt x="7671" y="4247"/>
                      <a:pt x="7533" y="4232"/>
                      <a:pt x="7385" y="4211"/>
                    </a:cubicBezTo>
                    <a:cubicBezTo>
                      <a:pt x="5493" y="3959"/>
                      <a:pt x="3621" y="3601"/>
                      <a:pt x="1390" y="3143"/>
                    </a:cubicBezTo>
                    <a:cubicBezTo>
                      <a:pt x="1148" y="3090"/>
                      <a:pt x="847" y="3031"/>
                      <a:pt x="653" y="2903"/>
                    </a:cubicBezTo>
                    <a:cubicBezTo>
                      <a:pt x="430" y="2755"/>
                      <a:pt x="400" y="2575"/>
                      <a:pt x="426" y="2290"/>
                    </a:cubicBezTo>
                    <a:cubicBezTo>
                      <a:pt x="476" y="1713"/>
                      <a:pt x="538" y="1152"/>
                      <a:pt x="721" y="634"/>
                    </a:cubicBezTo>
                    <a:cubicBezTo>
                      <a:pt x="775" y="489"/>
                      <a:pt x="817" y="369"/>
                      <a:pt x="1095" y="369"/>
                    </a:cubicBezTo>
                    <a:close/>
                    <a:moveTo>
                      <a:pt x="1097" y="1"/>
                    </a:moveTo>
                    <a:cubicBezTo>
                      <a:pt x="715" y="1"/>
                      <a:pt x="499" y="160"/>
                      <a:pt x="374" y="509"/>
                    </a:cubicBezTo>
                    <a:cubicBezTo>
                      <a:pt x="174" y="1070"/>
                      <a:pt x="108" y="1654"/>
                      <a:pt x="56" y="2257"/>
                    </a:cubicBezTo>
                    <a:cubicBezTo>
                      <a:pt x="37" y="2470"/>
                      <a:pt x="1" y="2920"/>
                      <a:pt x="453" y="3215"/>
                    </a:cubicBezTo>
                    <a:cubicBezTo>
                      <a:pt x="686" y="3365"/>
                      <a:pt x="981" y="3435"/>
                      <a:pt x="1316" y="3503"/>
                    </a:cubicBezTo>
                    <a:cubicBezTo>
                      <a:pt x="3551" y="3966"/>
                      <a:pt x="5434" y="4326"/>
                      <a:pt x="7336" y="4579"/>
                    </a:cubicBezTo>
                    <a:cubicBezTo>
                      <a:pt x="7490" y="4599"/>
                      <a:pt x="7644" y="4618"/>
                      <a:pt x="7789" y="4618"/>
                    </a:cubicBezTo>
                    <a:cubicBezTo>
                      <a:pt x="7871" y="4618"/>
                      <a:pt x="7952" y="4612"/>
                      <a:pt x="8028" y="4599"/>
                    </a:cubicBezTo>
                    <a:cubicBezTo>
                      <a:pt x="8395" y="4530"/>
                      <a:pt x="8582" y="4290"/>
                      <a:pt x="8687" y="4113"/>
                    </a:cubicBezTo>
                    <a:cubicBezTo>
                      <a:pt x="8949" y="3684"/>
                      <a:pt x="9074" y="3224"/>
                      <a:pt x="9156" y="2870"/>
                    </a:cubicBezTo>
                    <a:lnTo>
                      <a:pt x="9162" y="2844"/>
                    </a:lnTo>
                    <a:cubicBezTo>
                      <a:pt x="9238" y="2510"/>
                      <a:pt x="9336" y="2094"/>
                      <a:pt x="9142" y="1703"/>
                    </a:cubicBezTo>
                    <a:cubicBezTo>
                      <a:pt x="9113" y="1647"/>
                      <a:pt x="9071" y="1575"/>
                      <a:pt x="8989" y="1513"/>
                    </a:cubicBezTo>
                    <a:cubicBezTo>
                      <a:pt x="8923" y="1467"/>
                      <a:pt x="8847" y="1434"/>
                      <a:pt x="8768" y="1408"/>
                    </a:cubicBezTo>
                    <a:cubicBezTo>
                      <a:pt x="7775" y="1037"/>
                      <a:pt x="6710" y="841"/>
                      <a:pt x="5611" y="657"/>
                    </a:cubicBezTo>
                    <a:cubicBezTo>
                      <a:pt x="4804" y="520"/>
                      <a:pt x="3984" y="401"/>
                      <a:pt x="3191" y="290"/>
                    </a:cubicBezTo>
                    <a:cubicBezTo>
                      <a:pt x="2604" y="208"/>
                      <a:pt x="1994" y="119"/>
                      <a:pt x="1401" y="28"/>
                    </a:cubicBezTo>
                    <a:cubicBezTo>
                      <a:pt x="1289" y="10"/>
                      <a:pt x="1189" y="1"/>
                      <a:pt x="10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734400" y="814500"/>
                <a:ext cx="43625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215" extrusionOk="0">
                    <a:moveTo>
                      <a:pt x="138" y="1"/>
                    </a:moveTo>
                    <a:lnTo>
                      <a:pt x="1" y="4166"/>
                    </a:lnTo>
                    <a:lnTo>
                      <a:pt x="650" y="4214"/>
                    </a:lnTo>
                    <a:lnTo>
                      <a:pt x="1745" y="257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737600" y="804025"/>
                <a:ext cx="421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575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636" y="574"/>
                    </a:lnTo>
                    <a:lnTo>
                      <a:pt x="1686" y="3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732450" y="922400"/>
                <a:ext cx="186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358" extrusionOk="0">
                    <a:moveTo>
                      <a:pt x="52" y="0"/>
                    </a:moveTo>
                    <a:lnTo>
                      <a:pt x="0" y="279"/>
                    </a:lnTo>
                    <a:lnTo>
                      <a:pt x="728" y="357"/>
                    </a:lnTo>
                    <a:lnTo>
                      <a:pt x="744" y="5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740200" y="744225"/>
                <a:ext cx="502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703" extrusionOk="0">
                    <a:moveTo>
                      <a:pt x="1003" y="1"/>
                    </a:moveTo>
                    <a:cubicBezTo>
                      <a:pt x="645" y="1"/>
                      <a:pt x="259" y="235"/>
                      <a:pt x="135" y="559"/>
                    </a:cubicBezTo>
                    <a:cubicBezTo>
                      <a:pt x="1" y="920"/>
                      <a:pt x="165" y="1369"/>
                      <a:pt x="503" y="1556"/>
                    </a:cubicBezTo>
                    <a:cubicBezTo>
                      <a:pt x="601" y="1612"/>
                      <a:pt x="709" y="1645"/>
                      <a:pt x="818" y="1668"/>
                    </a:cubicBezTo>
                    <a:cubicBezTo>
                      <a:pt x="915" y="1691"/>
                      <a:pt x="1007" y="1703"/>
                      <a:pt x="1093" y="1703"/>
                    </a:cubicBezTo>
                    <a:cubicBezTo>
                      <a:pt x="1349" y="1703"/>
                      <a:pt x="1559" y="1597"/>
                      <a:pt x="1746" y="1359"/>
                    </a:cubicBezTo>
                    <a:cubicBezTo>
                      <a:pt x="1831" y="1254"/>
                      <a:pt x="1909" y="1140"/>
                      <a:pt x="1953" y="1011"/>
                    </a:cubicBezTo>
                    <a:cubicBezTo>
                      <a:pt x="1998" y="881"/>
                      <a:pt x="2008" y="736"/>
                      <a:pt x="1959" y="608"/>
                    </a:cubicBezTo>
                    <a:cubicBezTo>
                      <a:pt x="1926" y="533"/>
                      <a:pt x="1874" y="464"/>
                      <a:pt x="1815" y="405"/>
                    </a:cubicBezTo>
                    <a:cubicBezTo>
                      <a:pt x="1654" y="238"/>
                      <a:pt x="1457" y="113"/>
                      <a:pt x="1237" y="38"/>
                    </a:cubicBezTo>
                    <a:cubicBezTo>
                      <a:pt x="1163" y="12"/>
                      <a:pt x="1084" y="1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746200" y="749125"/>
                <a:ext cx="385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11" extrusionOk="0">
                    <a:moveTo>
                      <a:pt x="771" y="0"/>
                    </a:moveTo>
                    <a:cubicBezTo>
                      <a:pt x="494" y="0"/>
                      <a:pt x="196" y="180"/>
                      <a:pt x="102" y="432"/>
                    </a:cubicBezTo>
                    <a:cubicBezTo>
                      <a:pt x="1" y="707"/>
                      <a:pt x="125" y="1055"/>
                      <a:pt x="384" y="1196"/>
                    </a:cubicBezTo>
                    <a:cubicBezTo>
                      <a:pt x="460" y="1239"/>
                      <a:pt x="545" y="1265"/>
                      <a:pt x="627" y="1284"/>
                    </a:cubicBezTo>
                    <a:cubicBezTo>
                      <a:pt x="702" y="1302"/>
                      <a:pt x="772" y="1311"/>
                      <a:pt x="839" y="1311"/>
                    </a:cubicBezTo>
                    <a:cubicBezTo>
                      <a:pt x="1036" y="1311"/>
                      <a:pt x="1197" y="1230"/>
                      <a:pt x="1342" y="1048"/>
                    </a:cubicBezTo>
                    <a:cubicBezTo>
                      <a:pt x="1404" y="963"/>
                      <a:pt x="1466" y="878"/>
                      <a:pt x="1499" y="776"/>
                    </a:cubicBezTo>
                    <a:cubicBezTo>
                      <a:pt x="1536" y="678"/>
                      <a:pt x="1542" y="567"/>
                      <a:pt x="1503" y="468"/>
                    </a:cubicBezTo>
                    <a:cubicBezTo>
                      <a:pt x="1480" y="409"/>
                      <a:pt x="1437" y="360"/>
                      <a:pt x="1394" y="311"/>
                    </a:cubicBezTo>
                    <a:cubicBezTo>
                      <a:pt x="1270" y="182"/>
                      <a:pt x="1118" y="87"/>
                      <a:pt x="952" y="28"/>
                    </a:cubicBezTo>
                    <a:cubicBezTo>
                      <a:pt x="894" y="9"/>
                      <a:pt x="833" y="0"/>
                      <a:pt x="771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749650" y="752050"/>
                <a:ext cx="31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077" extrusionOk="0">
                    <a:moveTo>
                      <a:pt x="638" y="0"/>
                    </a:moveTo>
                    <a:cubicBezTo>
                      <a:pt x="410" y="0"/>
                      <a:pt x="164" y="148"/>
                      <a:pt x="89" y="354"/>
                    </a:cubicBezTo>
                    <a:cubicBezTo>
                      <a:pt x="1" y="584"/>
                      <a:pt x="105" y="866"/>
                      <a:pt x="319" y="984"/>
                    </a:cubicBezTo>
                    <a:cubicBezTo>
                      <a:pt x="381" y="1017"/>
                      <a:pt x="449" y="1040"/>
                      <a:pt x="519" y="1056"/>
                    </a:cubicBezTo>
                    <a:cubicBezTo>
                      <a:pt x="579" y="1070"/>
                      <a:pt x="636" y="1077"/>
                      <a:pt x="689" y="1077"/>
                    </a:cubicBezTo>
                    <a:cubicBezTo>
                      <a:pt x="853" y="1077"/>
                      <a:pt x="987" y="1010"/>
                      <a:pt x="1106" y="860"/>
                    </a:cubicBezTo>
                    <a:cubicBezTo>
                      <a:pt x="1158" y="793"/>
                      <a:pt x="1207" y="722"/>
                      <a:pt x="1236" y="639"/>
                    </a:cubicBezTo>
                    <a:cubicBezTo>
                      <a:pt x="1266" y="557"/>
                      <a:pt x="1272" y="466"/>
                      <a:pt x="1240" y="383"/>
                    </a:cubicBezTo>
                    <a:cubicBezTo>
                      <a:pt x="1221" y="335"/>
                      <a:pt x="1184" y="295"/>
                      <a:pt x="1148" y="256"/>
                    </a:cubicBezTo>
                    <a:cubicBezTo>
                      <a:pt x="1047" y="151"/>
                      <a:pt x="921" y="73"/>
                      <a:pt x="784" y="23"/>
                    </a:cubicBezTo>
                    <a:cubicBezTo>
                      <a:pt x="737" y="8"/>
                      <a:pt x="688" y="0"/>
                      <a:pt x="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755875" y="783925"/>
                <a:ext cx="1002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00" extrusionOk="0">
                    <a:moveTo>
                      <a:pt x="401" y="1"/>
                    </a:moveTo>
                    <a:lnTo>
                      <a:pt x="200" y="17"/>
                    </a:lnTo>
                    <a:lnTo>
                      <a:pt x="0" y="1073"/>
                    </a:lnTo>
                    <a:lnTo>
                      <a:pt x="132" y="1100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5683500" y="728100"/>
                <a:ext cx="497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1698" extrusionOk="0">
                    <a:moveTo>
                      <a:pt x="993" y="0"/>
                    </a:moveTo>
                    <a:cubicBezTo>
                      <a:pt x="615" y="0"/>
                      <a:pt x="207" y="278"/>
                      <a:pt x="105" y="633"/>
                    </a:cubicBezTo>
                    <a:cubicBezTo>
                      <a:pt x="0" y="1004"/>
                      <a:pt x="200" y="1437"/>
                      <a:pt x="554" y="1594"/>
                    </a:cubicBezTo>
                    <a:cubicBezTo>
                      <a:pt x="656" y="1641"/>
                      <a:pt x="764" y="1666"/>
                      <a:pt x="876" y="1683"/>
                    </a:cubicBezTo>
                    <a:cubicBezTo>
                      <a:pt x="942" y="1692"/>
                      <a:pt x="1005" y="1697"/>
                      <a:pt x="1065" y="1697"/>
                    </a:cubicBezTo>
                    <a:cubicBezTo>
                      <a:pt x="1363" y="1697"/>
                      <a:pt x="1591" y="1577"/>
                      <a:pt x="1774" y="1299"/>
                    </a:cubicBezTo>
                    <a:cubicBezTo>
                      <a:pt x="1849" y="1184"/>
                      <a:pt x="1919" y="1063"/>
                      <a:pt x="1954" y="932"/>
                    </a:cubicBezTo>
                    <a:cubicBezTo>
                      <a:pt x="1987" y="801"/>
                      <a:pt x="1987" y="653"/>
                      <a:pt x="1925" y="532"/>
                    </a:cubicBezTo>
                    <a:cubicBezTo>
                      <a:pt x="1886" y="456"/>
                      <a:pt x="1827" y="394"/>
                      <a:pt x="1764" y="338"/>
                    </a:cubicBezTo>
                    <a:cubicBezTo>
                      <a:pt x="1594" y="188"/>
                      <a:pt x="1384" y="76"/>
                      <a:pt x="1161" y="20"/>
                    </a:cubicBezTo>
                    <a:cubicBezTo>
                      <a:pt x="1106" y="7"/>
                      <a:pt x="1050" y="0"/>
                      <a:pt x="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5689400" y="733025"/>
                <a:ext cx="3822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304" extrusionOk="0">
                    <a:moveTo>
                      <a:pt x="758" y="0"/>
                    </a:moveTo>
                    <a:cubicBezTo>
                      <a:pt x="468" y="0"/>
                      <a:pt x="159" y="214"/>
                      <a:pt x="82" y="486"/>
                    </a:cubicBezTo>
                    <a:cubicBezTo>
                      <a:pt x="0" y="771"/>
                      <a:pt x="154" y="1105"/>
                      <a:pt x="427" y="1227"/>
                    </a:cubicBezTo>
                    <a:cubicBezTo>
                      <a:pt x="502" y="1262"/>
                      <a:pt x="587" y="1279"/>
                      <a:pt x="672" y="1292"/>
                    </a:cubicBezTo>
                    <a:cubicBezTo>
                      <a:pt x="724" y="1300"/>
                      <a:pt x="773" y="1303"/>
                      <a:pt x="819" y="1303"/>
                    </a:cubicBezTo>
                    <a:cubicBezTo>
                      <a:pt x="1049" y="1303"/>
                      <a:pt x="1223" y="1213"/>
                      <a:pt x="1364" y="997"/>
                    </a:cubicBezTo>
                    <a:cubicBezTo>
                      <a:pt x="1423" y="908"/>
                      <a:pt x="1476" y="817"/>
                      <a:pt x="1502" y="716"/>
                    </a:cubicBezTo>
                    <a:cubicBezTo>
                      <a:pt x="1528" y="613"/>
                      <a:pt x="1528" y="502"/>
                      <a:pt x="1479" y="410"/>
                    </a:cubicBezTo>
                    <a:cubicBezTo>
                      <a:pt x="1450" y="351"/>
                      <a:pt x="1403" y="302"/>
                      <a:pt x="1358" y="259"/>
                    </a:cubicBezTo>
                    <a:cubicBezTo>
                      <a:pt x="1223" y="145"/>
                      <a:pt x="1063" y="59"/>
                      <a:pt x="892" y="17"/>
                    </a:cubicBezTo>
                    <a:cubicBezTo>
                      <a:pt x="848" y="6"/>
                      <a:pt x="803" y="0"/>
                      <a:pt x="758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5692825" y="735900"/>
                <a:ext cx="315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72" extrusionOk="0">
                    <a:moveTo>
                      <a:pt x="627" y="0"/>
                    </a:moveTo>
                    <a:cubicBezTo>
                      <a:pt x="389" y="0"/>
                      <a:pt x="132" y="176"/>
                      <a:pt x="70" y="400"/>
                    </a:cubicBezTo>
                    <a:cubicBezTo>
                      <a:pt x="1" y="636"/>
                      <a:pt x="129" y="908"/>
                      <a:pt x="352" y="1010"/>
                    </a:cubicBezTo>
                    <a:cubicBezTo>
                      <a:pt x="417" y="1040"/>
                      <a:pt x="486" y="1053"/>
                      <a:pt x="555" y="1062"/>
                    </a:cubicBezTo>
                    <a:cubicBezTo>
                      <a:pt x="598" y="1069"/>
                      <a:pt x="638" y="1072"/>
                      <a:pt x="677" y="1072"/>
                    </a:cubicBezTo>
                    <a:cubicBezTo>
                      <a:pt x="865" y="1072"/>
                      <a:pt x="1009" y="997"/>
                      <a:pt x="1125" y="820"/>
                    </a:cubicBezTo>
                    <a:cubicBezTo>
                      <a:pt x="1172" y="751"/>
                      <a:pt x="1214" y="672"/>
                      <a:pt x="1237" y="590"/>
                    </a:cubicBezTo>
                    <a:cubicBezTo>
                      <a:pt x="1260" y="505"/>
                      <a:pt x="1260" y="413"/>
                      <a:pt x="1221" y="338"/>
                    </a:cubicBezTo>
                    <a:cubicBezTo>
                      <a:pt x="1195" y="289"/>
                      <a:pt x="1159" y="250"/>
                      <a:pt x="1119" y="216"/>
                    </a:cubicBezTo>
                    <a:cubicBezTo>
                      <a:pt x="1011" y="118"/>
                      <a:pt x="877" y="50"/>
                      <a:pt x="735" y="13"/>
                    </a:cubicBezTo>
                    <a:cubicBezTo>
                      <a:pt x="700" y="5"/>
                      <a:pt x="664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5702600" y="767700"/>
                <a:ext cx="78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119" extrusionOk="0">
                    <a:moveTo>
                      <a:pt x="312" y="1"/>
                    </a:moveTo>
                    <a:lnTo>
                      <a:pt x="115" y="33"/>
                    </a:lnTo>
                    <a:lnTo>
                      <a:pt x="0" y="1102"/>
                    </a:lnTo>
                    <a:lnTo>
                      <a:pt x="135" y="1119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5632000" y="740500"/>
                <a:ext cx="42750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489" extrusionOk="0">
                    <a:moveTo>
                      <a:pt x="823" y="1"/>
                    </a:moveTo>
                    <a:cubicBezTo>
                      <a:pt x="463" y="1"/>
                      <a:pt x="87" y="323"/>
                      <a:pt x="44" y="679"/>
                    </a:cubicBezTo>
                    <a:cubicBezTo>
                      <a:pt x="0" y="1016"/>
                      <a:pt x="237" y="1367"/>
                      <a:pt x="565" y="1459"/>
                    </a:cubicBezTo>
                    <a:cubicBezTo>
                      <a:pt x="660" y="1482"/>
                      <a:pt x="758" y="1488"/>
                      <a:pt x="857" y="1488"/>
                    </a:cubicBezTo>
                    <a:cubicBezTo>
                      <a:pt x="1208" y="1485"/>
                      <a:pt x="1441" y="1354"/>
                      <a:pt x="1588" y="1033"/>
                    </a:cubicBezTo>
                    <a:cubicBezTo>
                      <a:pt x="1641" y="921"/>
                      <a:pt x="1683" y="810"/>
                      <a:pt x="1696" y="688"/>
                    </a:cubicBezTo>
                    <a:cubicBezTo>
                      <a:pt x="1709" y="567"/>
                      <a:pt x="1686" y="442"/>
                      <a:pt x="1614" y="344"/>
                    </a:cubicBezTo>
                    <a:cubicBezTo>
                      <a:pt x="1571" y="285"/>
                      <a:pt x="1512" y="236"/>
                      <a:pt x="1450" y="196"/>
                    </a:cubicBezTo>
                    <a:cubicBezTo>
                      <a:pt x="1279" y="88"/>
                      <a:pt x="1083" y="19"/>
                      <a:pt x="880" y="3"/>
                    </a:cubicBezTo>
                    <a:cubicBezTo>
                      <a:pt x="861" y="2"/>
                      <a:pt x="842" y="1"/>
                      <a:pt x="8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5637025" y="744775"/>
                <a:ext cx="328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45" extrusionOk="0">
                    <a:moveTo>
                      <a:pt x="638" y="1"/>
                    </a:moveTo>
                    <a:cubicBezTo>
                      <a:pt x="358" y="1"/>
                      <a:pt x="67" y="249"/>
                      <a:pt x="32" y="521"/>
                    </a:cubicBezTo>
                    <a:cubicBezTo>
                      <a:pt x="0" y="783"/>
                      <a:pt x="180" y="1052"/>
                      <a:pt x="433" y="1121"/>
                    </a:cubicBezTo>
                    <a:cubicBezTo>
                      <a:pt x="496" y="1137"/>
                      <a:pt x="559" y="1144"/>
                      <a:pt x="622" y="1144"/>
                    </a:cubicBezTo>
                    <a:cubicBezTo>
                      <a:pt x="634" y="1144"/>
                      <a:pt x="647" y="1144"/>
                      <a:pt x="659" y="1143"/>
                    </a:cubicBezTo>
                    <a:cubicBezTo>
                      <a:pt x="931" y="1143"/>
                      <a:pt x="1108" y="1042"/>
                      <a:pt x="1223" y="792"/>
                    </a:cubicBezTo>
                    <a:cubicBezTo>
                      <a:pt x="1259" y="711"/>
                      <a:pt x="1295" y="622"/>
                      <a:pt x="1305" y="530"/>
                    </a:cubicBezTo>
                    <a:cubicBezTo>
                      <a:pt x="1314" y="438"/>
                      <a:pt x="1299" y="340"/>
                      <a:pt x="1243" y="265"/>
                    </a:cubicBezTo>
                    <a:cubicBezTo>
                      <a:pt x="1210" y="219"/>
                      <a:pt x="1164" y="183"/>
                      <a:pt x="1115" y="153"/>
                    </a:cubicBezTo>
                    <a:cubicBezTo>
                      <a:pt x="984" y="68"/>
                      <a:pt x="833" y="16"/>
                      <a:pt x="679" y="2"/>
                    </a:cubicBezTo>
                    <a:cubicBezTo>
                      <a:pt x="665" y="1"/>
                      <a:pt x="651" y="1"/>
                      <a:pt x="638" y="1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5640050" y="747325"/>
                <a:ext cx="2700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41" extrusionOk="0">
                    <a:moveTo>
                      <a:pt x="519" y="0"/>
                    </a:moveTo>
                    <a:cubicBezTo>
                      <a:pt x="290" y="0"/>
                      <a:pt x="51" y="204"/>
                      <a:pt x="26" y="428"/>
                    </a:cubicBezTo>
                    <a:cubicBezTo>
                      <a:pt x="0" y="642"/>
                      <a:pt x="147" y="864"/>
                      <a:pt x="354" y="920"/>
                    </a:cubicBezTo>
                    <a:cubicBezTo>
                      <a:pt x="406" y="934"/>
                      <a:pt x="458" y="941"/>
                      <a:pt x="510" y="941"/>
                    </a:cubicBezTo>
                    <a:cubicBezTo>
                      <a:pt x="520" y="941"/>
                      <a:pt x="531" y="940"/>
                      <a:pt x="541" y="940"/>
                    </a:cubicBezTo>
                    <a:cubicBezTo>
                      <a:pt x="761" y="940"/>
                      <a:pt x="909" y="858"/>
                      <a:pt x="1004" y="651"/>
                    </a:cubicBezTo>
                    <a:cubicBezTo>
                      <a:pt x="1033" y="583"/>
                      <a:pt x="1063" y="510"/>
                      <a:pt x="1069" y="435"/>
                    </a:cubicBezTo>
                    <a:cubicBezTo>
                      <a:pt x="1079" y="360"/>
                      <a:pt x="1066" y="277"/>
                      <a:pt x="1020" y="218"/>
                    </a:cubicBezTo>
                    <a:cubicBezTo>
                      <a:pt x="994" y="179"/>
                      <a:pt x="954" y="150"/>
                      <a:pt x="915" y="124"/>
                    </a:cubicBezTo>
                    <a:cubicBezTo>
                      <a:pt x="807" y="55"/>
                      <a:pt x="682" y="12"/>
                      <a:pt x="554" y="2"/>
                    </a:cubicBezTo>
                    <a:cubicBezTo>
                      <a:pt x="543" y="1"/>
                      <a:pt x="531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5653250" y="774900"/>
                <a:ext cx="427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005" extrusionOk="0">
                    <a:moveTo>
                      <a:pt x="170" y="1"/>
                    </a:moveTo>
                    <a:lnTo>
                      <a:pt x="0" y="57"/>
                    </a:lnTo>
                    <a:lnTo>
                      <a:pt x="49" y="1004"/>
                    </a:lnTo>
                    <a:lnTo>
                      <a:pt x="167" y="99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686600" y="797625"/>
                <a:ext cx="36825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5238" extrusionOk="0">
                    <a:moveTo>
                      <a:pt x="0" y="1"/>
                    </a:moveTo>
                    <a:lnTo>
                      <a:pt x="40" y="5103"/>
                    </a:lnTo>
                    <a:lnTo>
                      <a:pt x="748" y="5237"/>
                    </a:lnTo>
                    <a:cubicBezTo>
                      <a:pt x="748" y="5237"/>
                      <a:pt x="1470" y="292"/>
                      <a:pt x="1470" y="279"/>
                    </a:cubicBezTo>
                    <a:cubicBezTo>
                      <a:pt x="1473" y="266"/>
                      <a:pt x="76" y="43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5683325" y="789750"/>
                <a:ext cx="451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489" extrusionOk="0">
                    <a:moveTo>
                      <a:pt x="30" y="1"/>
                    </a:moveTo>
                    <a:lnTo>
                      <a:pt x="1" y="158"/>
                    </a:lnTo>
                    <a:lnTo>
                      <a:pt x="1745" y="489"/>
                    </a:lnTo>
                    <a:lnTo>
                      <a:pt x="1804" y="171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686925" y="929350"/>
                <a:ext cx="176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62" extrusionOk="0">
                    <a:moveTo>
                      <a:pt x="37" y="1"/>
                    </a:moveTo>
                    <a:lnTo>
                      <a:pt x="1" y="185"/>
                    </a:lnTo>
                    <a:lnTo>
                      <a:pt x="660" y="362"/>
                    </a:lnTo>
                    <a:lnTo>
                      <a:pt x="706" y="126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640950" y="804600"/>
                <a:ext cx="324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4044" extrusionOk="0">
                    <a:moveTo>
                      <a:pt x="1" y="0"/>
                    </a:moveTo>
                    <a:lnTo>
                      <a:pt x="384" y="3925"/>
                    </a:lnTo>
                    <a:lnTo>
                      <a:pt x="1007" y="4043"/>
                    </a:lnTo>
                    <a:lnTo>
                      <a:pt x="1295" y="2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637675" y="794350"/>
                <a:ext cx="39700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522" extrusionOk="0">
                    <a:moveTo>
                      <a:pt x="6" y="0"/>
                    </a:moveTo>
                    <a:lnTo>
                      <a:pt x="0" y="233"/>
                    </a:lnTo>
                    <a:lnTo>
                      <a:pt x="1518" y="521"/>
                    </a:lnTo>
                    <a:lnTo>
                      <a:pt x="1587" y="16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647100" y="905100"/>
                <a:ext cx="206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81" extrusionOk="0">
                    <a:moveTo>
                      <a:pt x="79" y="0"/>
                    </a:moveTo>
                    <a:lnTo>
                      <a:pt x="0" y="180"/>
                    </a:lnTo>
                    <a:lnTo>
                      <a:pt x="781" y="380"/>
                    </a:lnTo>
                    <a:lnTo>
                      <a:pt x="823" y="1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461250" y="818375"/>
                <a:ext cx="397300" cy="75500"/>
              </a:xfrm>
              <a:custGeom>
                <a:avLst/>
                <a:gdLst/>
                <a:ahLst/>
                <a:cxnLst/>
                <a:rect l="l" t="t" r="r" b="b"/>
                <a:pathLst>
                  <a:path w="15892" h="3020" extrusionOk="0">
                    <a:moveTo>
                      <a:pt x="0" y="0"/>
                    </a:moveTo>
                    <a:lnTo>
                      <a:pt x="0" y="767"/>
                    </a:lnTo>
                    <a:lnTo>
                      <a:pt x="15842" y="3020"/>
                    </a:lnTo>
                    <a:lnTo>
                      <a:pt x="15891" y="2758"/>
                    </a:lnTo>
                    <a:cubicBezTo>
                      <a:pt x="15891" y="2758"/>
                      <a:pt x="499" y="115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860225" y="816550"/>
                <a:ext cx="96775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7393" extrusionOk="0">
                    <a:moveTo>
                      <a:pt x="3870" y="1"/>
                    </a:moveTo>
                    <a:lnTo>
                      <a:pt x="50" y="2837"/>
                    </a:lnTo>
                    <a:lnTo>
                      <a:pt x="1" y="3100"/>
                    </a:lnTo>
                    <a:lnTo>
                      <a:pt x="2470" y="7392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5505600" y="865825"/>
                <a:ext cx="344650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13786" h="7019" extrusionOk="0">
                    <a:moveTo>
                      <a:pt x="2492" y="739"/>
                    </a:moveTo>
                    <a:cubicBezTo>
                      <a:pt x="2588" y="739"/>
                      <a:pt x="2680" y="742"/>
                      <a:pt x="2774" y="748"/>
                    </a:cubicBezTo>
                    <a:cubicBezTo>
                      <a:pt x="4434" y="814"/>
                      <a:pt x="6244" y="1043"/>
                      <a:pt x="8477" y="1470"/>
                    </a:cubicBezTo>
                    <a:cubicBezTo>
                      <a:pt x="8979" y="1565"/>
                      <a:pt x="9487" y="1673"/>
                      <a:pt x="9979" y="1774"/>
                    </a:cubicBezTo>
                    <a:cubicBezTo>
                      <a:pt x="10418" y="1870"/>
                      <a:pt x="10874" y="1965"/>
                      <a:pt x="11323" y="2054"/>
                    </a:cubicBezTo>
                    <a:cubicBezTo>
                      <a:pt x="11405" y="2069"/>
                      <a:pt x="11494" y="2083"/>
                      <a:pt x="11589" y="2099"/>
                    </a:cubicBezTo>
                    <a:cubicBezTo>
                      <a:pt x="12032" y="2178"/>
                      <a:pt x="12773" y="2302"/>
                      <a:pt x="12953" y="2617"/>
                    </a:cubicBezTo>
                    <a:cubicBezTo>
                      <a:pt x="13025" y="2742"/>
                      <a:pt x="12999" y="2955"/>
                      <a:pt x="12963" y="3148"/>
                    </a:cubicBezTo>
                    <a:cubicBezTo>
                      <a:pt x="12808" y="3998"/>
                      <a:pt x="12510" y="4808"/>
                      <a:pt x="12074" y="5552"/>
                    </a:cubicBezTo>
                    <a:cubicBezTo>
                      <a:pt x="11936" y="5788"/>
                      <a:pt x="11766" y="6044"/>
                      <a:pt x="11543" y="6166"/>
                    </a:cubicBezTo>
                    <a:cubicBezTo>
                      <a:pt x="11390" y="6249"/>
                      <a:pt x="11207" y="6277"/>
                      <a:pt x="11003" y="6277"/>
                    </a:cubicBezTo>
                    <a:cubicBezTo>
                      <a:pt x="10839" y="6277"/>
                      <a:pt x="10662" y="6259"/>
                      <a:pt x="10474" y="6237"/>
                    </a:cubicBezTo>
                    <a:lnTo>
                      <a:pt x="6713" y="5795"/>
                    </a:lnTo>
                    <a:cubicBezTo>
                      <a:pt x="4798" y="5568"/>
                      <a:pt x="2814" y="5335"/>
                      <a:pt x="1027" y="4575"/>
                    </a:cubicBezTo>
                    <a:cubicBezTo>
                      <a:pt x="961" y="4548"/>
                      <a:pt x="866" y="4506"/>
                      <a:pt x="826" y="4463"/>
                    </a:cubicBezTo>
                    <a:cubicBezTo>
                      <a:pt x="758" y="4391"/>
                      <a:pt x="755" y="4185"/>
                      <a:pt x="755" y="4096"/>
                    </a:cubicBezTo>
                    <a:cubicBezTo>
                      <a:pt x="741" y="3483"/>
                      <a:pt x="807" y="2867"/>
                      <a:pt x="944" y="2266"/>
                    </a:cubicBezTo>
                    <a:cubicBezTo>
                      <a:pt x="1115" y="1509"/>
                      <a:pt x="1407" y="1034"/>
                      <a:pt x="1814" y="853"/>
                    </a:cubicBezTo>
                    <a:cubicBezTo>
                      <a:pt x="2011" y="761"/>
                      <a:pt x="2243" y="739"/>
                      <a:pt x="2492" y="739"/>
                    </a:cubicBezTo>
                    <a:close/>
                    <a:moveTo>
                      <a:pt x="2497" y="0"/>
                    </a:moveTo>
                    <a:cubicBezTo>
                      <a:pt x="2164" y="0"/>
                      <a:pt x="1826" y="33"/>
                      <a:pt x="1509" y="177"/>
                    </a:cubicBezTo>
                    <a:cubicBezTo>
                      <a:pt x="882" y="460"/>
                      <a:pt x="449" y="1105"/>
                      <a:pt x="220" y="2102"/>
                    </a:cubicBezTo>
                    <a:cubicBezTo>
                      <a:pt x="72" y="2758"/>
                      <a:pt x="0" y="3434"/>
                      <a:pt x="13" y="4109"/>
                    </a:cubicBezTo>
                    <a:cubicBezTo>
                      <a:pt x="17" y="4297"/>
                      <a:pt x="24" y="4683"/>
                      <a:pt x="279" y="4966"/>
                    </a:cubicBezTo>
                    <a:cubicBezTo>
                      <a:pt x="417" y="5113"/>
                      <a:pt x="581" y="5191"/>
                      <a:pt x="738" y="5257"/>
                    </a:cubicBezTo>
                    <a:cubicBezTo>
                      <a:pt x="2624" y="6060"/>
                      <a:pt x="4657" y="6300"/>
                      <a:pt x="6627" y="6529"/>
                    </a:cubicBezTo>
                    <a:lnTo>
                      <a:pt x="10388" y="6972"/>
                    </a:lnTo>
                    <a:cubicBezTo>
                      <a:pt x="10569" y="6992"/>
                      <a:pt x="10779" y="7018"/>
                      <a:pt x="10998" y="7018"/>
                    </a:cubicBezTo>
                    <a:cubicBezTo>
                      <a:pt x="11293" y="7018"/>
                      <a:pt x="11608" y="6972"/>
                      <a:pt x="11894" y="6818"/>
                    </a:cubicBezTo>
                    <a:cubicBezTo>
                      <a:pt x="12281" y="6608"/>
                      <a:pt x="12523" y="6251"/>
                      <a:pt x="12714" y="5926"/>
                    </a:cubicBezTo>
                    <a:cubicBezTo>
                      <a:pt x="13192" y="5106"/>
                      <a:pt x="13521" y="4218"/>
                      <a:pt x="13694" y="3283"/>
                    </a:cubicBezTo>
                    <a:cubicBezTo>
                      <a:pt x="13753" y="2959"/>
                      <a:pt x="13786" y="2581"/>
                      <a:pt x="13595" y="2250"/>
                    </a:cubicBezTo>
                    <a:cubicBezTo>
                      <a:pt x="13245" y="1633"/>
                      <a:pt x="12360" y="1483"/>
                      <a:pt x="11714" y="1371"/>
                    </a:cubicBezTo>
                    <a:cubicBezTo>
                      <a:pt x="11625" y="1355"/>
                      <a:pt x="11540" y="1341"/>
                      <a:pt x="11464" y="1326"/>
                    </a:cubicBezTo>
                    <a:cubicBezTo>
                      <a:pt x="11022" y="1240"/>
                      <a:pt x="10569" y="1145"/>
                      <a:pt x="10133" y="1053"/>
                    </a:cubicBezTo>
                    <a:cubicBezTo>
                      <a:pt x="9638" y="948"/>
                      <a:pt x="9123" y="837"/>
                      <a:pt x="8614" y="742"/>
                    </a:cubicBezTo>
                    <a:cubicBezTo>
                      <a:pt x="6346" y="309"/>
                      <a:pt x="4499" y="76"/>
                      <a:pt x="2807" y="7"/>
                    </a:cubicBezTo>
                    <a:cubicBezTo>
                      <a:pt x="2705" y="4"/>
                      <a:pt x="2601" y="0"/>
                      <a:pt x="24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5513225" y="873425"/>
                <a:ext cx="329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6409" extrusionOk="0">
                    <a:moveTo>
                      <a:pt x="2187" y="129"/>
                    </a:moveTo>
                    <a:cubicBezTo>
                      <a:pt x="2286" y="129"/>
                      <a:pt x="2384" y="132"/>
                      <a:pt x="2483" y="139"/>
                    </a:cubicBezTo>
                    <a:cubicBezTo>
                      <a:pt x="4155" y="208"/>
                      <a:pt x="5982" y="438"/>
                      <a:pt x="8228" y="864"/>
                    </a:cubicBezTo>
                    <a:cubicBezTo>
                      <a:pt x="8733" y="963"/>
                      <a:pt x="9244" y="1070"/>
                      <a:pt x="9736" y="1175"/>
                    </a:cubicBezTo>
                    <a:cubicBezTo>
                      <a:pt x="10175" y="1267"/>
                      <a:pt x="10628" y="1362"/>
                      <a:pt x="11077" y="1451"/>
                    </a:cubicBezTo>
                    <a:cubicBezTo>
                      <a:pt x="11156" y="1464"/>
                      <a:pt x="11244" y="1481"/>
                      <a:pt x="11336" y="1497"/>
                    </a:cubicBezTo>
                    <a:cubicBezTo>
                      <a:pt x="11897" y="1592"/>
                      <a:pt x="12661" y="1723"/>
                      <a:pt x="12913" y="2163"/>
                    </a:cubicBezTo>
                    <a:cubicBezTo>
                      <a:pt x="13035" y="2372"/>
                      <a:pt x="13005" y="2641"/>
                      <a:pt x="12960" y="2900"/>
                    </a:cubicBezTo>
                    <a:cubicBezTo>
                      <a:pt x="12795" y="3786"/>
                      <a:pt x="12484" y="4625"/>
                      <a:pt x="12031" y="5402"/>
                    </a:cubicBezTo>
                    <a:cubicBezTo>
                      <a:pt x="11874" y="5674"/>
                      <a:pt x="11674" y="5973"/>
                      <a:pt x="11382" y="6130"/>
                    </a:cubicBezTo>
                    <a:cubicBezTo>
                      <a:pt x="11176" y="6241"/>
                      <a:pt x="10947" y="6277"/>
                      <a:pt x="10699" y="6277"/>
                    </a:cubicBezTo>
                    <a:cubicBezTo>
                      <a:pt x="10520" y="6277"/>
                      <a:pt x="10331" y="6259"/>
                      <a:pt x="10133" y="6236"/>
                    </a:cubicBezTo>
                    <a:lnTo>
                      <a:pt x="6372" y="5792"/>
                    </a:lnTo>
                    <a:cubicBezTo>
                      <a:pt x="4434" y="5567"/>
                      <a:pt x="2430" y="5331"/>
                      <a:pt x="604" y="4553"/>
                    </a:cubicBezTo>
                    <a:cubicBezTo>
                      <a:pt x="486" y="4504"/>
                      <a:pt x="374" y="4451"/>
                      <a:pt x="295" y="4366"/>
                    </a:cubicBezTo>
                    <a:cubicBezTo>
                      <a:pt x="167" y="4225"/>
                      <a:pt x="148" y="4012"/>
                      <a:pt x="144" y="3799"/>
                    </a:cubicBezTo>
                    <a:cubicBezTo>
                      <a:pt x="132" y="3159"/>
                      <a:pt x="200" y="2520"/>
                      <a:pt x="341" y="1894"/>
                    </a:cubicBezTo>
                    <a:cubicBezTo>
                      <a:pt x="535" y="1041"/>
                      <a:pt x="886" y="494"/>
                      <a:pt x="1381" y="270"/>
                    </a:cubicBezTo>
                    <a:cubicBezTo>
                      <a:pt x="1630" y="159"/>
                      <a:pt x="1903" y="129"/>
                      <a:pt x="2187" y="129"/>
                    </a:cubicBezTo>
                    <a:close/>
                    <a:moveTo>
                      <a:pt x="2180" y="0"/>
                    </a:moveTo>
                    <a:cubicBezTo>
                      <a:pt x="1882" y="0"/>
                      <a:pt x="1595" y="29"/>
                      <a:pt x="1328" y="149"/>
                    </a:cubicBezTo>
                    <a:cubicBezTo>
                      <a:pt x="794" y="392"/>
                      <a:pt x="417" y="969"/>
                      <a:pt x="214" y="1864"/>
                    </a:cubicBezTo>
                    <a:cubicBezTo>
                      <a:pt x="69" y="2500"/>
                      <a:pt x="0" y="3150"/>
                      <a:pt x="14" y="3802"/>
                    </a:cubicBezTo>
                    <a:cubicBezTo>
                      <a:pt x="17" y="4038"/>
                      <a:pt x="43" y="4281"/>
                      <a:pt x="200" y="4455"/>
                    </a:cubicBezTo>
                    <a:cubicBezTo>
                      <a:pt x="295" y="4559"/>
                      <a:pt x="420" y="4615"/>
                      <a:pt x="551" y="4674"/>
                    </a:cubicBezTo>
                    <a:cubicBezTo>
                      <a:pt x="2398" y="5458"/>
                      <a:pt x="4411" y="5694"/>
                      <a:pt x="6358" y="5924"/>
                    </a:cubicBezTo>
                    <a:lnTo>
                      <a:pt x="10116" y="6366"/>
                    </a:lnTo>
                    <a:cubicBezTo>
                      <a:pt x="10323" y="6389"/>
                      <a:pt x="10516" y="6409"/>
                      <a:pt x="10703" y="6409"/>
                    </a:cubicBezTo>
                    <a:cubicBezTo>
                      <a:pt x="10969" y="6409"/>
                      <a:pt x="11218" y="6369"/>
                      <a:pt x="11445" y="6245"/>
                    </a:cubicBezTo>
                    <a:cubicBezTo>
                      <a:pt x="11763" y="6071"/>
                      <a:pt x="11979" y="5756"/>
                      <a:pt x="12146" y="5468"/>
                    </a:cubicBezTo>
                    <a:cubicBezTo>
                      <a:pt x="12606" y="4677"/>
                      <a:pt x="12924" y="3822"/>
                      <a:pt x="13087" y="2923"/>
                    </a:cubicBezTo>
                    <a:cubicBezTo>
                      <a:pt x="13140" y="2641"/>
                      <a:pt x="13169" y="2343"/>
                      <a:pt x="13025" y="2097"/>
                    </a:cubicBezTo>
                    <a:cubicBezTo>
                      <a:pt x="12747" y="1605"/>
                      <a:pt x="11943" y="1467"/>
                      <a:pt x="11359" y="1369"/>
                    </a:cubicBezTo>
                    <a:cubicBezTo>
                      <a:pt x="11268" y="1352"/>
                      <a:pt x="11179" y="1336"/>
                      <a:pt x="11103" y="1323"/>
                    </a:cubicBezTo>
                    <a:cubicBezTo>
                      <a:pt x="10654" y="1234"/>
                      <a:pt x="10201" y="1140"/>
                      <a:pt x="9765" y="1048"/>
                    </a:cubicBezTo>
                    <a:cubicBezTo>
                      <a:pt x="9270" y="943"/>
                      <a:pt x="8759" y="834"/>
                      <a:pt x="8254" y="736"/>
                    </a:cubicBezTo>
                    <a:cubicBezTo>
                      <a:pt x="5998" y="309"/>
                      <a:pt x="4168" y="77"/>
                      <a:pt x="2489" y="8"/>
                    </a:cubicBezTo>
                    <a:cubicBezTo>
                      <a:pt x="2385" y="4"/>
                      <a:pt x="2282" y="0"/>
                      <a:pt x="2180" y="0"/>
                    </a:cubicBezTo>
                    <a:close/>
                  </a:path>
                </a:pathLst>
              </a:custGeom>
              <a:solidFill>
                <a:srgbClr val="EB43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13"/>
            <p:cNvSpPr/>
            <p:nvPr/>
          </p:nvSpPr>
          <p:spPr>
            <a:xfrm>
              <a:off x="2705858" y="540000"/>
              <a:ext cx="480142" cy="552130"/>
            </a:xfrm>
            <a:custGeom>
              <a:avLst/>
              <a:gdLst/>
              <a:ahLst/>
              <a:cxnLst/>
              <a:rect l="l" t="t" r="r" b="b"/>
              <a:pathLst>
                <a:path w="5070" h="5830" extrusionOk="0">
                  <a:moveTo>
                    <a:pt x="2850" y="823"/>
                  </a:moveTo>
                  <a:lnTo>
                    <a:pt x="3099" y="1130"/>
                  </a:lnTo>
                  <a:lnTo>
                    <a:pt x="1001" y="2810"/>
                  </a:lnTo>
                  <a:lnTo>
                    <a:pt x="754" y="2501"/>
                  </a:lnTo>
                  <a:lnTo>
                    <a:pt x="2850" y="823"/>
                  </a:lnTo>
                  <a:close/>
                  <a:moveTo>
                    <a:pt x="2522" y="1"/>
                  </a:moveTo>
                  <a:cubicBezTo>
                    <a:pt x="2487" y="1"/>
                    <a:pt x="2453" y="12"/>
                    <a:pt x="2424" y="36"/>
                  </a:cubicBezTo>
                  <a:lnTo>
                    <a:pt x="79" y="1911"/>
                  </a:lnTo>
                  <a:cubicBezTo>
                    <a:pt x="13" y="1967"/>
                    <a:pt x="0" y="2065"/>
                    <a:pt x="56" y="2134"/>
                  </a:cubicBezTo>
                  <a:lnTo>
                    <a:pt x="509" y="2698"/>
                  </a:lnTo>
                  <a:lnTo>
                    <a:pt x="1814" y="4328"/>
                  </a:lnTo>
                  <a:cubicBezTo>
                    <a:pt x="1630" y="4354"/>
                    <a:pt x="1449" y="4446"/>
                    <a:pt x="1319" y="4613"/>
                  </a:cubicBezTo>
                  <a:cubicBezTo>
                    <a:pt x="1138" y="4843"/>
                    <a:pt x="1109" y="5164"/>
                    <a:pt x="1246" y="5423"/>
                  </a:cubicBezTo>
                  <a:cubicBezTo>
                    <a:pt x="1389" y="5690"/>
                    <a:pt x="1652" y="5830"/>
                    <a:pt x="1917" y="5830"/>
                  </a:cubicBezTo>
                  <a:cubicBezTo>
                    <a:pt x="2122" y="5830"/>
                    <a:pt x="2328" y="5747"/>
                    <a:pt x="2483" y="5574"/>
                  </a:cubicBezTo>
                  <a:cubicBezTo>
                    <a:pt x="2679" y="5354"/>
                    <a:pt x="2725" y="5033"/>
                    <a:pt x="2604" y="4764"/>
                  </a:cubicBezTo>
                  <a:cubicBezTo>
                    <a:pt x="2535" y="4610"/>
                    <a:pt x="2420" y="4495"/>
                    <a:pt x="2292" y="4420"/>
                  </a:cubicBezTo>
                  <a:lnTo>
                    <a:pt x="1154" y="3000"/>
                  </a:lnTo>
                  <a:lnTo>
                    <a:pt x="3250" y="1321"/>
                  </a:lnTo>
                  <a:lnTo>
                    <a:pt x="4155" y="2453"/>
                  </a:lnTo>
                  <a:cubicBezTo>
                    <a:pt x="3972" y="2475"/>
                    <a:pt x="3795" y="2567"/>
                    <a:pt x="3663" y="2734"/>
                  </a:cubicBezTo>
                  <a:cubicBezTo>
                    <a:pt x="3480" y="2964"/>
                    <a:pt x="3453" y="3288"/>
                    <a:pt x="3588" y="3547"/>
                  </a:cubicBezTo>
                  <a:cubicBezTo>
                    <a:pt x="3730" y="3813"/>
                    <a:pt x="3993" y="3952"/>
                    <a:pt x="4258" y="3952"/>
                  </a:cubicBezTo>
                  <a:cubicBezTo>
                    <a:pt x="4464" y="3952"/>
                    <a:pt x="4672" y="3869"/>
                    <a:pt x="4827" y="3695"/>
                  </a:cubicBezTo>
                  <a:cubicBezTo>
                    <a:pt x="5021" y="3479"/>
                    <a:pt x="5070" y="3154"/>
                    <a:pt x="4948" y="2889"/>
                  </a:cubicBezTo>
                  <a:cubicBezTo>
                    <a:pt x="4877" y="2731"/>
                    <a:pt x="4765" y="2619"/>
                    <a:pt x="4634" y="2544"/>
                  </a:cubicBezTo>
                  <a:lnTo>
                    <a:pt x="3099" y="626"/>
                  </a:lnTo>
                  <a:lnTo>
                    <a:pt x="2646" y="59"/>
                  </a:lnTo>
                  <a:cubicBezTo>
                    <a:pt x="2614" y="21"/>
                    <a:pt x="2568" y="1"/>
                    <a:pt x="2522" y="1"/>
                  </a:cubicBezTo>
                  <a:close/>
                </a:path>
              </a:pathLst>
            </a:custGeom>
            <a:solidFill>
              <a:srgbClr val="EF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3"/>
          <p:cNvSpPr txBox="1">
            <a:spLocks noGrp="1"/>
          </p:cNvSpPr>
          <p:nvPr>
            <p:ph type="ctrTitle"/>
          </p:nvPr>
        </p:nvSpPr>
        <p:spPr>
          <a:xfrm flipH="1">
            <a:off x="2633025" y="2101700"/>
            <a:ext cx="38367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 flipH="1">
            <a:off x="2825938" y="3657100"/>
            <a:ext cx="34509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APTION_ONLY_1">
    <p:bg>
      <p:bgPr>
        <a:solidFill>
          <a:schemeClr val="accen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APTION_ONLY_1_1">
    <p:bg>
      <p:bgPr>
        <a:solidFill>
          <a:schemeClr val="accen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/>
        </p:nvSpPr>
        <p:spPr>
          <a:xfrm>
            <a:off x="3251175" y="-150975"/>
            <a:ext cx="6623125" cy="5344800"/>
          </a:xfrm>
          <a:custGeom>
            <a:avLst/>
            <a:gdLst/>
            <a:ahLst/>
            <a:cxnLst/>
            <a:rect l="l" t="t" r="r" b="b"/>
            <a:pathLst>
              <a:path w="264925" h="213792" extrusionOk="0">
                <a:moveTo>
                  <a:pt x="264657" y="213265"/>
                </a:moveTo>
                <a:lnTo>
                  <a:pt x="0" y="213792"/>
                </a:lnTo>
                <a:lnTo>
                  <a:pt x="183998" y="0"/>
                </a:lnTo>
                <a:lnTo>
                  <a:pt x="264925" y="4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89" name="Google Shape;189;p18"/>
          <p:cNvSpPr/>
          <p:nvPr/>
        </p:nvSpPr>
        <p:spPr>
          <a:xfrm>
            <a:off x="-236600" y="-161025"/>
            <a:ext cx="4633675" cy="5390075"/>
          </a:xfrm>
          <a:custGeom>
            <a:avLst/>
            <a:gdLst/>
            <a:ahLst/>
            <a:cxnLst/>
            <a:rect l="l" t="t" r="r" b="b"/>
            <a:pathLst>
              <a:path w="185347" h="215603" extrusionOk="0">
                <a:moveTo>
                  <a:pt x="185347" y="1811"/>
                </a:moveTo>
                <a:lnTo>
                  <a:pt x="153681" y="215603"/>
                </a:lnTo>
                <a:lnTo>
                  <a:pt x="0" y="214967"/>
                </a:lnTo>
                <a:lnTo>
                  <a:pt x="4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0" name="Google Shape;190;p18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>
            <a:off x="-80525" y="-35225"/>
            <a:ext cx="9325750" cy="5224178"/>
            <a:chOff x="-80525" y="-35225"/>
            <a:chExt cx="9325750" cy="5224178"/>
          </a:xfrm>
        </p:grpSpPr>
        <p:sp>
          <p:nvSpPr>
            <p:cNvPr id="234" name="Google Shape;234;p23"/>
            <p:cNvSpPr/>
            <p:nvPr/>
          </p:nvSpPr>
          <p:spPr>
            <a:xfrm>
              <a:off x="-55350" y="-35225"/>
              <a:ext cx="1726225" cy="1887300"/>
            </a:xfrm>
            <a:custGeom>
              <a:avLst/>
              <a:gdLst/>
              <a:ahLst/>
              <a:cxnLst/>
              <a:rect l="l" t="t" r="r" b="b"/>
              <a:pathLst>
                <a:path w="69049" h="75492" extrusionOk="0">
                  <a:moveTo>
                    <a:pt x="805" y="0"/>
                  </a:moveTo>
                  <a:lnTo>
                    <a:pt x="49119" y="604"/>
                  </a:lnTo>
                  <a:lnTo>
                    <a:pt x="69049" y="75492"/>
                  </a:lnTo>
                  <a:lnTo>
                    <a:pt x="0" y="674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Google Shape;235;p23"/>
            <p:cNvSpPr/>
            <p:nvPr/>
          </p:nvSpPr>
          <p:spPr>
            <a:xfrm>
              <a:off x="-80525" y="3918601"/>
              <a:ext cx="1029654" cy="1270352"/>
            </a:xfrm>
            <a:custGeom>
              <a:avLst/>
              <a:gdLst/>
              <a:ahLst/>
              <a:cxnLst/>
              <a:rect l="l" t="t" r="r" b="b"/>
              <a:pathLst>
                <a:path w="77505" h="95623" extrusionOk="0">
                  <a:moveTo>
                    <a:pt x="1007" y="0"/>
                  </a:moveTo>
                  <a:lnTo>
                    <a:pt x="77505" y="17917"/>
                  </a:lnTo>
                  <a:lnTo>
                    <a:pt x="52542" y="95623"/>
                  </a:lnTo>
                  <a:lnTo>
                    <a:pt x="0" y="95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6" name="Google Shape;236;p23"/>
            <p:cNvSpPr/>
            <p:nvPr/>
          </p:nvSpPr>
          <p:spPr>
            <a:xfrm>
              <a:off x="6104750" y="-30200"/>
              <a:ext cx="3140475" cy="1122325"/>
            </a:xfrm>
            <a:custGeom>
              <a:avLst/>
              <a:gdLst/>
              <a:ahLst/>
              <a:cxnLst/>
              <a:rect l="l" t="t" r="r" b="b"/>
              <a:pathLst>
                <a:path w="125619" h="44893" extrusionOk="0">
                  <a:moveTo>
                    <a:pt x="125619" y="38853"/>
                  </a:moveTo>
                  <a:lnTo>
                    <a:pt x="0" y="44893"/>
                  </a:lnTo>
                  <a:lnTo>
                    <a:pt x="22547" y="0"/>
                  </a:lnTo>
                  <a:lnTo>
                    <a:pt x="123807" y="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37" name="Google Shape;237;p23"/>
            <p:cNvSpPr/>
            <p:nvPr/>
          </p:nvSpPr>
          <p:spPr>
            <a:xfrm>
              <a:off x="6346325" y="1169275"/>
              <a:ext cx="2803275" cy="4011125"/>
            </a:xfrm>
            <a:custGeom>
              <a:avLst/>
              <a:gdLst/>
              <a:ahLst/>
              <a:cxnLst/>
              <a:rect l="l" t="t" r="r" b="b"/>
              <a:pathLst>
                <a:path w="112131" h="160445" extrusionOk="0">
                  <a:moveTo>
                    <a:pt x="111929" y="0"/>
                  </a:moveTo>
                  <a:lnTo>
                    <a:pt x="50731" y="2416"/>
                  </a:lnTo>
                  <a:lnTo>
                    <a:pt x="0" y="160244"/>
                  </a:lnTo>
                  <a:lnTo>
                    <a:pt x="112131" y="1604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8" name="Google Shape;238;p23"/>
          <p:cNvSpPr txBox="1">
            <a:spLocks noGrp="1"/>
          </p:cNvSpPr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 flipH="1">
            <a:off x="719900" y="1958775"/>
            <a:ext cx="38574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720000" y="3454125"/>
            <a:ext cx="54984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-183400" y="-124125"/>
            <a:ext cx="9131400" cy="4410375"/>
            <a:chOff x="-183400" y="-124125"/>
            <a:chExt cx="9131400" cy="4410375"/>
          </a:xfrm>
        </p:grpSpPr>
        <p:sp>
          <p:nvSpPr>
            <p:cNvPr id="62" name="Google Shape;62;p11"/>
            <p:cNvSpPr/>
            <p:nvPr/>
          </p:nvSpPr>
          <p:spPr>
            <a:xfrm>
              <a:off x="-183400" y="-124125"/>
              <a:ext cx="2883200" cy="1390300"/>
            </a:xfrm>
            <a:custGeom>
              <a:avLst/>
              <a:gdLst/>
              <a:ahLst/>
              <a:cxnLst/>
              <a:rect l="l" t="t" r="r" b="b"/>
              <a:pathLst>
                <a:path w="115328" h="55612" extrusionOk="0">
                  <a:moveTo>
                    <a:pt x="83158" y="0"/>
                  </a:moveTo>
                  <a:lnTo>
                    <a:pt x="115328" y="2743"/>
                  </a:lnTo>
                  <a:lnTo>
                    <a:pt x="109343" y="33916"/>
                  </a:lnTo>
                  <a:lnTo>
                    <a:pt x="0" y="55612"/>
                  </a:lnTo>
                  <a:lnTo>
                    <a:pt x="1247" y="3797"/>
                  </a:lnTo>
                  <a:close/>
                </a:path>
              </a:pathLst>
            </a:custGeom>
            <a:solidFill>
              <a:srgbClr val="1A1B2C"/>
            </a:solidFill>
            <a:ln>
              <a:noFill/>
            </a:ln>
          </p:spPr>
        </p:sp>
        <p:sp>
          <p:nvSpPr>
            <p:cNvPr id="63" name="Google Shape;63;p11"/>
            <p:cNvSpPr/>
            <p:nvPr/>
          </p:nvSpPr>
          <p:spPr>
            <a:xfrm>
              <a:off x="318800" y="743900"/>
              <a:ext cx="8629200" cy="3542350"/>
            </a:xfrm>
            <a:custGeom>
              <a:avLst/>
              <a:gdLst/>
              <a:ahLst/>
              <a:cxnLst/>
              <a:rect l="l" t="t" r="r" b="b"/>
              <a:pathLst>
                <a:path w="345168" h="141694" extrusionOk="0">
                  <a:moveTo>
                    <a:pt x="22672" y="9918"/>
                  </a:moveTo>
                  <a:lnTo>
                    <a:pt x="0" y="29472"/>
                  </a:lnTo>
                  <a:lnTo>
                    <a:pt x="11053" y="134609"/>
                  </a:lnTo>
                  <a:lnTo>
                    <a:pt x="60079" y="141694"/>
                  </a:lnTo>
                  <a:lnTo>
                    <a:pt x="329298" y="128658"/>
                  </a:lnTo>
                  <a:lnTo>
                    <a:pt x="345168" y="96919"/>
                  </a:lnTo>
                  <a:lnTo>
                    <a:pt x="331565" y="5384"/>
                  </a:lnTo>
                  <a:lnTo>
                    <a:pt x="2998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1734975" y="3030050"/>
            <a:ext cx="5674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4717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602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2800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tamaran"/>
              <a:buChar char="●"/>
              <a:defRPr sz="1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3" r:id="rId6"/>
    <p:sldLayoutId id="2147483664" r:id="rId7"/>
    <p:sldLayoutId id="2147483669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A7A5EDC-8E48-4B8E-A030-281638ED31E5}"/>
              </a:ext>
            </a:extLst>
          </p:cNvPr>
          <p:cNvSpPr/>
          <p:nvPr/>
        </p:nvSpPr>
        <p:spPr>
          <a:xfrm>
            <a:off x="0" y="127591"/>
            <a:ext cx="4277949" cy="2366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Google Shape;367;p30">
            <a:extLst>
              <a:ext uri="{FF2B5EF4-FFF2-40B4-BE49-F238E27FC236}">
                <a16:creationId xmlns:a16="http://schemas.microsoft.com/office/drawing/2014/main" id="{95C75CC5-B3C1-475A-A956-5B13C2FDD509}"/>
              </a:ext>
            </a:extLst>
          </p:cNvPr>
          <p:cNvSpPr txBox="1">
            <a:spLocks/>
          </p:cNvSpPr>
          <p:nvPr/>
        </p:nvSpPr>
        <p:spPr>
          <a:xfrm rot="21438630">
            <a:off x="903375" y="1651700"/>
            <a:ext cx="33372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pt-BR" sz="2400" dirty="0">
              <a:solidFill>
                <a:srgbClr val="EFEBD7"/>
              </a:solidFill>
            </a:endParaRPr>
          </a:p>
        </p:txBody>
      </p:sp>
      <p:sp>
        <p:nvSpPr>
          <p:cNvPr id="114" name="Google Shape;256;p26">
            <a:extLst>
              <a:ext uri="{FF2B5EF4-FFF2-40B4-BE49-F238E27FC236}">
                <a16:creationId xmlns:a16="http://schemas.microsoft.com/office/drawing/2014/main" id="{B0C2678B-1E24-498B-B5E4-5479C8B06938}"/>
              </a:ext>
            </a:extLst>
          </p:cNvPr>
          <p:cNvSpPr/>
          <p:nvPr/>
        </p:nvSpPr>
        <p:spPr>
          <a:xfrm>
            <a:off x="7275446" y="3330074"/>
            <a:ext cx="870496" cy="800306"/>
          </a:xfrm>
          <a:custGeom>
            <a:avLst/>
            <a:gdLst/>
            <a:ahLst/>
            <a:cxnLst/>
            <a:rect l="l" t="t" r="r" b="b"/>
            <a:pathLst>
              <a:path w="6500" h="5976" extrusionOk="0">
                <a:moveTo>
                  <a:pt x="6429" y="1"/>
                </a:moveTo>
                <a:cubicBezTo>
                  <a:pt x="6423" y="1"/>
                  <a:pt x="6417" y="2"/>
                  <a:pt x="6411" y="3"/>
                </a:cubicBezTo>
                <a:cubicBezTo>
                  <a:pt x="5430" y="259"/>
                  <a:pt x="4604" y="1052"/>
                  <a:pt x="4303" y="2020"/>
                </a:cubicBezTo>
                <a:cubicBezTo>
                  <a:pt x="4224" y="2286"/>
                  <a:pt x="4178" y="2558"/>
                  <a:pt x="4135" y="2823"/>
                </a:cubicBezTo>
                <a:cubicBezTo>
                  <a:pt x="4089" y="3086"/>
                  <a:pt x="4047" y="3358"/>
                  <a:pt x="3964" y="3617"/>
                </a:cubicBezTo>
                <a:cubicBezTo>
                  <a:pt x="3732" y="4365"/>
                  <a:pt x="3174" y="5020"/>
                  <a:pt x="2437" y="5414"/>
                </a:cubicBezTo>
                <a:cubicBezTo>
                  <a:pt x="1911" y="5697"/>
                  <a:pt x="1300" y="5844"/>
                  <a:pt x="669" y="5844"/>
                </a:cubicBezTo>
                <a:cubicBezTo>
                  <a:pt x="474" y="5844"/>
                  <a:pt x="276" y="5830"/>
                  <a:pt x="79" y="5801"/>
                </a:cubicBezTo>
                <a:cubicBezTo>
                  <a:pt x="77" y="5801"/>
                  <a:pt x="75" y="5801"/>
                  <a:pt x="73" y="5801"/>
                </a:cubicBezTo>
                <a:cubicBezTo>
                  <a:pt x="39" y="5801"/>
                  <a:pt x="9" y="5826"/>
                  <a:pt x="6" y="5857"/>
                </a:cubicBezTo>
                <a:cubicBezTo>
                  <a:pt x="0" y="5892"/>
                  <a:pt x="26" y="5925"/>
                  <a:pt x="59" y="5932"/>
                </a:cubicBezTo>
                <a:cubicBezTo>
                  <a:pt x="262" y="5962"/>
                  <a:pt x="462" y="5975"/>
                  <a:pt x="663" y="5975"/>
                </a:cubicBezTo>
                <a:cubicBezTo>
                  <a:pt x="1318" y="5975"/>
                  <a:pt x="1954" y="5824"/>
                  <a:pt x="2499" y="5532"/>
                </a:cubicBezTo>
                <a:cubicBezTo>
                  <a:pt x="3266" y="5122"/>
                  <a:pt x="3843" y="4436"/>
                  <a:pt x="4089" y="3657"/>
                </a:cubicBezTo>
                <a:cubicBezTo>
                  <a:pt x="4174" y="3391"/>
                  <a:pt x="4217" y="3112"/>
                  <a:pt x="4263" y="2847"/>
                </a:cubicBezTo>
                <a:cubicBezTo>
                  <a:pt x="4306" y="2584"/>
                  <a:pt x="4348" y="2316"/>
                  <a:pt x="4427" y="2060"/>
                </a:cubicBezTo>
                <a:cubicBezTo>
                  <a:pt x="4716" y="1135"/>
                  <a:pt x="5506" y="377"/>
                  <a:pt x="6443" y="128"/>
                </a:cubicBezTo>
                <a:cubicBezTo>
                  <a:pt x="6479" y="118"/>
                  <a:pt x="6499" y="82"/>
                  <a:pt x="6490" y="49"/>
                </a:cubicBezTo>
                <a:cubicBezTo>
                  <a:pt x="6484" y="20"/>
                  <a:pt x="6458" y="1"/>
                  <a:pt x="64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257;p26">
            <a:extLst>
              <a:ext uri="{FF2B5EF4-FFF2-40B4-BE49-F238E27FC236}">
                <a16:creationId xmlns:a16="http://schemas.microsoft.com/office/drawing/2014/main" id="{779868E1-5751-47CE-AEE4-34EA0D28408B}"/>
              </a:ext>
            </a:extLst>
          </p:cNvPr>
          <p:cNvSpPr/>
          <p:nvPr/>
        </p:nvSpPr>
        <p:spPr>
          <a:xfrm>
            <a:off x="7268750" y="3632468"/>
            <a:ext cx="810365" cy="646700"/>
          </a:xfrm>
          <a:custGeom>
            <a:avLst/>
            <a:gdLst/>
            <a:ahLst/>
            <a:cxnLst/>
            <a:rect l="l" t="t" r="r" b="b"/>
            <a:pathLst>
              <a:path w="6051" h="4829" extrusionOk="0">
                <a:moveTo>
                  <a:pt x="5973" y="0"/>
                </a:moveTo>
                <a:cubicBezTo>
                  <a:pt x="5963" y="0"/>
                  <a:pt x="5952" y="3"/>
                  <a:pt x="5942" y="8"/>
                </a:cubicBezTo>
                <a:cubicBezTo>
                  <a:pt x="5632" y="198"/>
                  <a:pt x="5372" y="526"/>
                  <a:pt x="5179" y="982"/>
                </a:cubicBezTo>
                <a:cubicBezTo>
                  <a:pt x="5096" y="1179"/>
                  <a:pt x="5028" y="1385"/>
                  <a:pt x="4963" y="1585"/>
                </a:cubicBezTo>
                <a:cubicBezTo>
                  <a:pt x="4904" y="1765"/>
                  <a:pt x="4841" y="1949"/>
                  <a:pt x="4769" y="2127"/>
                </a:cubicBezTo>
                <a:cubicBezTo>
                  <a:pt x="4408" y="3009"/>
                  <a:pt x="3719" y="3772"/>
                  <a:pt x="2880" y="4218"/>
                </a:cubicBezTo>
                <a:cubicBezTo>
                  <a:pt x="2285" y="4534"/>
                  <a:pt x="1601" y="4698"/>
                  <a:pt x="923" y="4698"/>
                </a:cubicBezTo>
                <a:cubicBezTo>
                  <a:pt x="641" y="4698"/>
                  <a:pt x="360" y="4670"/>
                  <a:pt x="86" y="4612"/>
                </a:cubicBezTo>
                <a:cubicBezTo>
                  <a:pt x="82" y="4611"/>
                  <a:pt x="78" y="4611"/>
                  <a:pt x="74" y="4611"/>
                </a:cubicBezTo>
                <a:cubicBezTo>
                  <a:pt x="45" y="4611"/>
                  <a:pt x="16" y="4630"/>
                  <a:pt x="11" y="4661"/>
                </a:cubicBezTo>
                <a:cubicBezTo>
                  <a:pt x="1" y="4697"/>
                  <a:pt x="24" y="4730"/>
                  <a:pt x="60" y="4740"/>
                </a:cubicBezTo>
                <a:cubicBezTo>
                  <a:pt x="342" y="4799"/>
                  <a:pt x="634" y="4828"/>
                  <a:pt x="922" y="4828"/>
                </a:cubicBezTo>
                <a:cubicBezTo>
                  <a:pt x="1624" y="4828"/>
                  <a:pt x="2326" y="4658"/>
                  <a:pt x="2939" y="4333"/>
                </a:cubicBezTo>
                <a:cubicBezTo>
                  <a:pt x="3808" y="3871"/>
                  <a:pt x="4520" y="3087"/>
                  <a:pt x="4890" y="2175"/>
                </a:cubicBezTo>
                <a:cubicBezTo>
                  <a:pt x="4966" y="1995"/>
                  <a:pt x="5025" y="1809"/>
                  <a:pt x="5087" y="1628"/>
                </a:cubicBezTo>
                <a:cubicBezTo>
                  <a:pt x="5149" y="1428"/>
                  <a:pt x="5218" y="1225"/>
                  <a:pt x="5300" y="1034"/>
                </a:cubicBezTo>
                <a:cubicBezTo>
                  <a:pt x="5484" y="601"/>
                  <a:pt x="5723" y="297"/>
                  <a:pt x="6009" y="120"/>
                </a:cubicBezTo>
                <a:cubicBezTo>
                  <a:pt x="6041" y="103"/>
                  <a:pt x="6051" y="61"/>
                  <a:pt x="6031" y="31"/>
                </a:cubicBezTo>
                <a:cubicBezTo>
                  <a:pt x="6018" y="11"/>
                  <a:pt x="5996" y="0"/>
                  <a:pt x="5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258;p26">
            <a:extLst>
              <a:ext uri="{FF2B5EF4-FFF2-40B4-BE49-F238E27FC236}">
                <a16:creationId xmlns:a16="http://schemas.microsoft.com/office/drawing/2014/main" id="{4FD1BB3B-AC8D-4880-901A-A8BE7BA33683}"/>
              </a:ext>
            </a:extLst>
          </p:cNvPr>
          <p:cNvSpPr/>
          <p:nvPr/>
        </p:nvSpPr>
        <p:spPr>
          <a:xfrm>
            <a:off x="7239823" y="3350698"/>
            <a:ext cx="1503414" cy="1130017"/>
          </a:xfrm>
          <a:custGeom>
            <a:avLst/>
            <a:gdLst/>
            <a:ahLst/>
            <a:cxnLst/>
            <a:rect l="l" t="t" r="r" b="b"/>
            <a:pathLst>
              <a:path w="11226" h="8438" extrusionOk="0">
                <a:moveTo>
                  <a:pt x="11160" y="0"/>
                </a:moveTo>
                <a:cubicBezTo>
                  <a:pt x="10258" y="13"/>
                  <a:pt x="9409" y="240"/>
                  <a:pt x="8700" y="662"/>
                </a:cubicBezTo>
                <a:cubicBezTo>
                  <a:pt x="7929" y="1122"/>
                  <a:pt x="7346" y="1807"/>
                  <a:pt x="7054" y="2587"/>
                </a:cubicBezTo>
                <a:cubicBezTo>
                  <a:pt x="6952" y="2863"/>
                  <a:pt x="6883" y="3148"/>
                  <a:pt x="6818" y="3427"/>
                </a:cubicBezTo>
                <a:cubicBezTo>
                  <a:pt x="6795" y="3525"/>
                  <a:pt x="6772" y="3621"/>
                  <a:pt x="6749" y="3719"/>
                </a:cubicBezTo>
                <a:cubicBezTo>
                  <a:pt x="6431" y="4984"/>
                  <a:pt x="5890" y="6030"/>
                  <a:pt x="5146" y="6824"/>
                </a:cubicBezTo>
                <a:cubicBezTo>
                  <a:pt x="4293" y="7733"/>
                  <a:pt x="3168" y="8270"/>
                  <a:pt x="2060" y="8306"/>
                </a:cubicBezTo>
                <a:cubicBezTo>
                  <a:pt x="2024" y="8307"/>
                  <a:pt x="1988" y="8308"/>
                  <a:pt x="1951" y="8308"/>
                </a:cubicBezTo>
                <a:cubicBezTo>
                  <a:pt x="1393" y="8308"/>
                  <a:pt x="782" y="8189"/>
                  <a:pt x="95" y="7939"/>
                </a:cubicBezTo>
                <a:cubicBezTo>
                  <a:pt x="89" y="7937"/>
                  <a:pt x="83" y="7936"/>
                  <a:pt x="77" y="7936"/>
                </a:cubicBezTo>
                <a:cubicBezTo>
                  <a:pt x="49" y="7936"/>
                  <a:pt x="21" y="7952"/>
                  <a:pt x="10" y="7978"/>
                </a:cubicBezTo>
                <a:cubicBezTo>
                  <a:pt x="0" y="8014"/>
                  <a:pt x="17" y="8051"/>
                  <a:pt x="50" y="8064"/>
                </a:cubicBezTo>
                <a:cubicBezTo>
                  <a:pt x="752" y="8316"/>
                  <a:pt x="1371" y="8438"/>
                  <a:pt x="1945" y="8438"/>
                </a:cubicBezTo>
                <a:cubicBezTo>
                  <a:pt x="1984" y="8438"/>
                  <a:pt x="2024" y="8438"/>
                  <a:pt x="2063" y="8434"/>
                </a:cubicBezTo>
                <a:cubicBezTo>
                  <a:pt x="3207" y="8402"/>
                  <a:pt x="4365" y="7848"/>
                  <a:pt x="5241" y="6913"/>
                </a:cubicBezTo>
                <a:cubicBezTo>
                  <a:pt x="6001" y="6103"/>
                  <a:pt x="6552" y="5040"/>
                  <a:pt x="6874" y="3748"/>
                </a:cubicBezTo>
                <a:cubicBezTo>
                  <a:pt x="6900" y="3653"/>
                  <a:pt x="6923" y="3555"/>
                  <a:pt x="6945" y="3456"/>
                </a:cubicBezTo>
                <a:cubicBezTo>
                  <a:pt x="7008" y="3181"/>
                  <a:pt x="7077" y="2899"/>
                  <a:pt x="7175" y="2634"/>
                </a:cubicBezTo>
                <a:cubicBezTo>
                  <a:pt x="7457" y="1879"/>
                  <a:pt x="8024" y="1217"/>
                  <a:pt x="8769" y="774"/>
                </a:cubicBezTo>
                <a:cubicBezTo>
                  <a:pt x="9454" y="364"/>
                  <a:pt x="10281" y="141"/>
                  <a:pt x="11160" y="131"/>
                </a:cubicBezTo>
                <a:cubicBezTo>
                  <a:pt x="11195" y="131"/>
                  <a:pt x="11225" y="102"/>
                  <a:pt x="11225" y="66"/>
                </a:cubicBezTo>
                <a:cubicBezTo>
                  <a:pt x="11225" y="30"/>
                  <a:pt x="11195" y="0"/>
                  <a:pt x="11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367;p30">
            <a:extLst>
              <a:ext uri="{FF2B5EF4-FFF2-40B4-BE49-F238E27FC236}">
                <a16:creationId xmlns:a16="http://schemas.microsoft.com/office/drawing/2014/main" id="{C72B3945-D4DC-4C38-A416-2E2C2856F266}"/>
              </a:ext>
            </a:extLst>
          </p:cNvPr>
          <p:cNvSpPr txBox="1">
            <a:spLocks/>
          </p:cNvSpPr>
          <p:nvPr/>
        </p:nvSpPr>
        <p:spPr>
          <a:xfrm>
            <a:off x="269" y="4804255"/>
            <a:ext cx="4277948" cy="5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 Black"/>
              <a:buNone/>
              <a:defRPr sz="4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300" dirty="0">
                <a:latin typeface="Big Shoulders Text" panose="020B0604020202020204" charset="0"/>
              </a:rPr>
              <a:t>APRESENTADOR: LUCAS AMATES DE OLIVEIRA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6F0276-6E0B-485B-9002-1FA8E00F4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49"/>
          <a:stretch/>
        </p:blipFill>
        <p:spPr>
          <a:xfrm>
            <a:off x="5324458" y="1988981"/>
            <a:ext cx="3960159" cy="1293777"/>
          </a:xfrm>
          <a:prstGeom prst="rect">
            <a:avLst/>
          </a:prstGeom>
        </p:spPr>
      </p:pic>
      <p:pic>
        <p:nvPicPr>
          <p:cNvPr id="3" name="Imagem 2" descr="Texto, Logotipo&#10;&#10;Descrição gerada automaticamente">
            <a:extLst>
              <a:ext uri="{FF2B5EF4-FFF2-40B4-BE49-F238E27FC236}">
                <a16:creationId xmlns:a16="http://schemas.microsoft.com/office/drawing/2014/main" id="{AC6CADE3-DA23-4BE7-914B-CD8808D9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A8241DF4-9726-4F2E-9E97-1B8E6BC1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03" y="974042"/>
            <a:ext cx="3040542" cy="30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80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17" name="Google Shape;1617;p80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NOTÍCIAS NACIONAIS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Google Shape;4030;p35">
            <a:extLst>
              <a:ext uri="{FF2B5EF4-FFF2-40B4-BE49-F238E27FC236}">
                <a16:creationId xmlns:a16="http://schemas.microsoft.com/office/drawing/2014/main" id="{344982BD-CCBE-4269-A7F3-D3FA716B928A}"/>
              </a:ext>
            </a:extLst>
          </p:cNvPr>
          <p:cNvSpPr/>
          <p:nvPr/>
        </p:nvSpPr>
        <p:spPr>
          <a:xfrm>
            <a:off x="155337" y="1415053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030;p35">
            <a:extLst>
              <a:ext uri="{FF2B5EF4-FFF2-40B4-BE49-F238E27FC236}">
                <a16:creationId xmlns:a16="http://schemas.microsoft.com/office/drawing/2014/main" id="{1579CE68-55DC-4835-B480-268EA28A8385}"/>
              </a:ext>
            </a:extLst>
          </p:cNvPr>
          <p:cNvSpPr/>
          <p:nvPr/>
        </p:nvSpPr>
        <p:spPr>
          <a:xfrm>
            <a:off x="5133516" y="1415053"/>
            <a:ext cx="3664495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BC3707E-3274-4FA8-964B-A03CE1AAA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81"/>
          <a:stretch/>
        </p:blipFill>
        <p:spPr>
          <a:xfrm>
            <a:off x="306962" y="1576386"/>
            <a:ext cx="3547708" cy="2243137"/>
          </a:xfrm>
          <a:prstGeom prst="rect">
            <a:avLst/>
          </a:prstGeom>
        </p:spPr>
      </p:pic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3FB365AE-1010-4FAE-9B93-61455C5800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94" r="14253"/>
          <a:stretch/>
        </p:blipFill>
        <p:spPr>
          <a:xfrm>
            <a:off x="5284110" y="1576386"/>
            <a:ext cx="3366027" cy="22431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ABEE338-5356-469E-9146-42E4BEB82964}"/>
              </a:ext>
            </a:extLst>
          </p:cNvPr>
          <p:cNvSpPr txBox="1"/>
          <p:nvPr/>
        </p:nvSpPr>
        <p:spPr>
          <a:xfrm>
            <a:off x="389319" y="4437480"/>
            <a:ext cx="338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Site R7 sobre a </a:t>
            </a:r>
            <a:r>
              <a:rPr lang="pt-BR" dirty="0" err="1"/>
              <a:t>Jazzle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4899D8-A485-465A-ADA4-6281D7DDB965}"/>
              </a:ext>
            </a:extLst>
          </p:cNvPr>
          <p:cNvSpPr txBox="1"/>
          <p:nvPr/>
        </p:nvSpPr>
        <p:spPr>
          <a:xfrm>
            <a:off x="5294049" y="4423773"/>
            <a:ext cx="338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Site da USP sobre a </a:t>
            </a:r>
            <a:r>
              <a:rPr lang="pt-BR" dirty="0" err="1"/>
              <a:t>Jazzle</a:t>
            </a:r>
            <a:endParaRPr lang="pt-BR" dirty="0"/>
          </a:p>
        </p:txBody>
      </p:sp>
      <p:pic>
        <p:nvPicPr>
          <p:cNvPr id="11" name="Imagem 10" descr="Texto, Logotipo&#10;&#10;Descrição gerada automaticamente">
            <a:extLst>
              <a:ext uri="{FF2B5EF4-FFF2-40B4-BE49-F238E27FC236}">
                <a16:creationId xmlns:a16="http://schemas.microsoft.com/office/drawing/2014/main" id="{7B1248AF-34A4-422D-B1D4-74F30195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792" y="4731550"/>
            <a:ext cx="1072690" cy="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80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17" name="Google Shape;1617;p80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NOTÍCIAS INTERNACIONAIS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Google Shape;4030;p35">
            <a:extLst>
              <a:ext uri="{FF2B5EF4-FFF2-40B4-BE49-F238E27FC236}">
                <a16:creationId xmlns:a16="http://schemas.microsoft.com/office/drawing/2014/main" id="{344982BD-CCBE-4269-A7F3-D3FA716B928A}"/>
              </a:ext>
            </a:extLst>
          </p:cNvPr>
          <p:cNvSpPr/>
          <p:nvPr/>
        </p:nvSpPr>
        <p:spPr>
          <a:xfrm>
            <a:off x="155337" y="1415053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2B6417-74EC-4A9A-99D1-771FC801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4" y="1576388"/>
            <a:ext cx="3545681" cy="2243137"/>
          </a:xfrm>
          <a:prstGeom prst="rect">
            <a:avLst/>
          </a:prstGeom>
        </p:spPr>
      </p:pic>
      <p:sp>
        <p:nvSpPr>
          <p:cNvPr id="60" name="Google Shape;4030;p35">
            <a:extLst>
              <a:ext uri="{FF2B5EF4-FFF2-40B4-BE49-F238E27FC236}">
                <a16:creationId xmlns:a16="http://schemas.microsoft.com/office/drawing/2014/main" id="{1579CE68-55DC-4835-B480-268EA28A8385}"/>
              </a:ext>
            </a:extLst>
          </p:cNvPr>
          <p:cNvSpPr/>
          <p:nvPr/>
        </p:nvSpPr>
        <p:spPr>
          <a:xfrm>
            <a:off x="5133516" y="1415053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A88EEE-3797-4DFD-892E-161EBBA2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79" y="1576387"/>
            <a:ext cx="3550760" cy="22431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2AC142-EA94-4579-A907-E0FD97FCD39F}"/>
              </a:ext>
            </a:extLst>
          </p:cNvPr>
          <p:cNvSpPr txBox="1"/>
          <p:nvPr/>
        </p:nvSpPr>
        <p:spPr>
          <a:xfrm>
            <a:off x="389319" y="4437480"/>
            <a:ext cx="338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Site da BBC UK sobre a </a:t>
            </a:r>
            <a:r>
              <a:rPr lang="pt-BR" dirty="0" err="1"/>
              <a:t>Jazzle</a:t>
            </a:r>
            <a:endParaRPr lang="pt-BR" dirty="0"/>
          </a:p>
        </p:txBody>
      </p:sp>
      <p:pic>
        <p:nvPicPr>
          <p:cNvPr id="9" name="Imagem 8" descr="Texto, Logotipo&#10;&#10;Descrição gerada automaticamente">
            <a:extLst>
              <a:ext uri="{FF2B5EF4-FFF2-40B4-BE49-F238E27FC236}">
                <a16:creationId xmlns:a16="http://schemas.microsoft.com/office/drawing/2014/main" id="{D9D933FE-5201-413B-95A1-115C97D5B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77" y="4674213"/>
            <a:ext cx="1072690" cy="5022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80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17" name="Google Shape;1617;p80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PRINTSCREENS DO SOFTWARE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6" name="Google Shape;4030;p35">
            <a:extLst>
              <a:ext uri="{FF2B5EF4-FFF2-40B4-BE49-F238E27FC236}">
                <a16:creationId xmlns:a16="http://schemas.microsoft.com/office/drawing/2014/main" id="{344982BD-CCBE-4269-A7F3-D3FA716B928A}"/>
              </a:ext>
            </a:extLst>
          </p:cNvPr>
          <p:cNvSpPr/>
          <p:nvPr/>
        </p:nvSpPr>
        <p:spPr>
          <a:xfrm>
            <a:off x="181654" y="1339701"/>
            <a:ext cx="4820899" cy="33522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4030;p35">
            <a:extLst>
              <a:ext uri="{FF2B5EF4-FFF2-40B4-BE49-F238E27FC236}">
                <a16:creationId xmlns:a16="http://schemas.microsoft.com/office/drawing/2014/main" id="{1579CE68-55DC-4835-B480-268EA28A8385}"/>
              </a:ext>
            </a:extLst>
          </p:cNvPr>
          <p:cNvSpPr/>
          <p:nvPr/>
        </p:nvSpPr>
        <p:spPr>
          <a:xfrm>
            <a:off x="5133516" y="1415053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7C7B9E-59B2-41B6-BB8E-A4F25572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89" y="1562100"/>
            <a:ext cx="3563211" cy="2266239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31E1AE3-F67D-4611-AA81-39AD934D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1" y="1505526"/>
            <a:ext cx="4494664" cy="25282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033F8D-9F2A-4133-9584-3F1E553D4B4E}"/>
              </a:ext>
            </a:extLst>
          </p:cNvPr>
          <p:cNvSpPr/>
          <p:nvPr/>
        </p:nvSpPr>
        <p:spPr>
          <a:xfrm>
            <a:off x="1304924" y="1635918"/>
            <a:ext cx="180975" cy="6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312010-C39B-463A-B19B-3536F89D4BA9}"/>
              </a:ext>
            </a:extLst>
          </p:cNvPr>
          <p:cNvSpPr txBox="1"/>
          <p:nvPr/>
        </p:nvSpPr>
        <p:spPr>
          <a:xfrm>
            <a:off x="1221578" y="1585807"/>
            <a:ext cx="4976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 err="1"/>
              <a:t>jazzle</a:t>
            </a:r>
            <a:endParaRPr lang="pt-BR" sz="5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45E72-A306-4173-93D2-CAC56FECB148}"/>
              </a:ext>
            </a:extLst>
          </p:cNvPr>
          <p:cNvSpPr/>
          <p:nvPr/>
        </p:nvSpPr>
        <p:spPr>
          <a:xfrm>
            <a:off x="621249" y="1524000"/>
            <a:ext cx="161925" cy="618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7631A-29E6-4E74-90F3-88F7E9F45B00}"/>
              </a:ext>
            </a:extLst>
          </p:cNvPr>
          <p:cNvSpPr txBox="1"/>
          <p:nvPr/>
        </p:nvSpPr>
        <p:spPr>
          <a:xfrm>
            <a:off x="516728" y="1470264"/>
            <a:ext cx="49768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 err="1"/>
              <a:t>Jazzle</a:t>
            </a:r>
            <a:endParaRPr lang="pt-BR" sz="5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907A9F-DB72-4FC4-8720-CE2E3EBECBB5}"/>
              </a:ext>
            </a:extLst>
          </p:cNvPr>
          <p:cNvSpPr txBox="1"/>
          <p:nvPr/>
        </p:nvSpPr>
        <p:spPr>
          <a:xfrm>
            <a:off x="900606" y="4727164"/>
            <a:ext cx="338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Protótipo da interface do software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295061-552B-4C64-92AE-ECAD358C0F5E}"/>
              </a:ext>
            </a:extLst>
          </p:cNvPr>
          <p:cNvSpPr txBox="1"/>
          <p:nvPr/>
        </p:nvSpPr>
        <p:spPr>
          <a:xfrm>
            <a:off x="5369592" y="4471361"/>
            <a:ext cx="338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Interface mobile do </a:t>
            </a:r>
            <a:r>
              <a:rPr lang="pt-BR" dirty="0" err="1"/>
              <a:t>Jazzle</a:t>
            </a:r>
            <a:endParaRPr lang="pt-BR" dirty="0"/>
          </a:p>
        </p:txBody>
      </p:sp>
      <p:pic>
        <p:nvPicPr>
          <p:cNvPr id="15" name="Imagem 14" descr="Texto, Logotipo&#10;&#10;Descrição gerada automaticamente">
            <a:extLst>
              <a:ext uri="{FF2B5EF4-FFF2-40B4-BE49-F238E27FC236}">
                <a16:creationId xmlns:a16="http://schemas.microsoft.com/office/drawing/2014/main" id="{31FB264C-978E-48FD-8734-1DE775EF6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77" y="4674213"/>
            <a:ext cx="1072690" cy="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6"/>
          <p:cNvSpPr/>
          <p:nvPr/>
        </p:nvSpPr>
        <p:spPr>
          <a:xfrm>
            <a:off x="5222100" y="2773500"/>
            <a:ext cx="3597325" cy="2437900"/>
          </a:xfrm>
          <a:custGeom>
            <a:avLst/>
            <a:gdLst/>
            <a:ahLst/>
            <a:cxnLst/>
            <a:rect l="l" t="t" r="r" b="b"/>
            <a:pathLst>
              <a:path w="143893" h="97516" extrusionOk="0">
                <a:moveTo>
                  <a:pt x="0" y="97255"/>
                </a:moveTo>
                <a:lnTo>
                  <a:pt x="1105" y="0"/>
                </a:lnTo>
                <a:lnTo>
                  <a:pt x="142754" y="998"/>
                </a:lnTo>
                <a:lnTo>
                  <a:pt x="143893" y="975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548" name="Google Shape;1548;p76"/>
          <p:cNvSpPr/>
          <p:nvPr/>
        </p:nvSpPr>
        <p:spPr>
          <a:xfrm>
            <a:off x="6234875" y="2145200"/>
            <a:ext cx="1571750" cy="496175"/>
          </a:xfrm>
          <a:custGeom>
            <a:avLst/>
            <a:gdLst/>
            <a:ahLst/>
            <a:cxnLst/>
            <a:rect l="l" t="t" r="r" b="b"/>
            <a:pathLst>
              <a:path w="62870" h="19847" extrusionOk="0">
                <a:moveTo>
                  <a:pt x="0" y="19098"/>
                </a:moveTo>
                <a:lnTo>
                  <a:pt x="246" y="0"/>
                </a:lnTo>
                <a:lnTo>
                  <a:pt x="62841" y="998"/>
                </a:lnTo>
                <a:lnTo>
                  <a:pt x="62870" y="1984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549" name="Google Shape;1549;p76"/>
          <p:cNvSpPr/>
          <p:nvPr/>
        </p:nvSpPr>
        <p:spPr>
          <a:xfrm>
            <a:off x="1459700" y="-55550"/>
            <a:ext cx="1578899" cy="2119700"/>
          </a:xfrm>
          <a:custGeom>
            <a:avLst/>
            <a:gdLst/>
            <a:ahLst/>
            <a:cxnLst/>
            <a:rect l="l" t="t" r="r" b="b"/>
            <a:pathLst>
              <a:path w="45742" h="84788" extrusionOk="0">
                <a:moveTo>
                  <a:pt x="0" y="84788"/>
                </a:moveTo>
                <a:lnTo>
                  <a:pt x="96" y="0"/>
                </a:lnTo>
                <a:lnTo>
                  <a:pt x="45267" y="0"/>
                </a:lnTo>
                <a:lnTo>
                  <a:pt x="45742" y="825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550" name="Google Shape;1550;p76"/>
          <p:cNvSpPr/>
          <p:nvPr/>
        </p:nvSpPr>
        <p:spPr>
          <a:xfrm>
            <a:off x="449125" y="2648125"/>
            <a:ext cx="3597325" cy="2563279"/>
          </a:xfrm>
          <a:custGeom>
            <a:avLst/>
            <a:gdLst/>
            <a:ahLst/>
            <a:cxnLst/>
            <a:rect l="l" t="t" r="r" b="b"/>
            <a:pathLst>
              <a:path w="143893" h="98257" extrusionOk="0">
                <a:moveTo>
                  <a:pt x="0" y="98007"/>
                </a:moveTo>
                <a:lnTo>
                  <a:pt x="775" y="6826"/>
                </a:lnTo>
                <a:lnTo>
                  <a:pt x="142148" y="0"/>
                </a:lnTo>
                <a:lnTo>
                  <a:pt x="143893" y="982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551" name="Google Shape;1551;p76"/>
          <p:cNvSpPr/>
          <p:nvPr/>
        </p:nvSpPr>
        <p:spPr>
          <a:xfrm>
            <a:off x="3790413" y="-55550"/>
            <a:ext cx="1583058" cy="2063625"/>
          </a:xfrm>
          <a:custGeom>
            <a:avLst/>
            <a:gdLst/>
            <a:ahLst/>
            <a:cxnLst/>
            <a:rect l="l" t="t" r="r" b="b"/>
            <a:pathLst>
              <a:path w="46441" h="82545" extrusionOk="0">
                <a:moveTo>
                  <a:pt x="46441" y="82294"/>
                </a:moveTo>
                <a:lnTo>
                  <a:pt x="45646" y="0"/>
                </a:lnTo>
                <a:lnTo>
                  <a:pt x="475" y="0"/>
                </a:lnTo>
                <a:lnTo>
                  <a:pt x="0" y="82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552" name="Google Shape;1552;p76"/>
          <p:cNvSpPr/>
          <p:nvPr/>
        </p:nvSpPr>
        <p:spPr>
          <a:xfrm>
            <a:off x="6227725" y="-55550"/>
            <a:ext cx="1578895" cy="2063625"/>
          </a:xfrm>
          <a:custGeom>
            <a:avLst/>
            <a:gdLst/>
            <a:ahLst/>
            <a:cxnLst/>
            <a:rect l="l" t="t" r="r" b="b"/>
            <a:pathLst>
              <a:path w="45646" h="82545" extrusionOk="0">
                <a:moveTo>
                  <a:pt x="207" y="81796"/>
                </a:moveTo>
                <a:lnTo>
                  <a:pt x="0" y="0"/>
                </a:lnTo>
                <a:lnTo>
                  <a:pt x="45171" y="0"/>
                </a:lnTo>
                <a:lnTo>
                  <a:pt x="45646" y="825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553" name="Google Shape;1553;p76"/>
          <p:cNvSpPr/>
          <p:nvPr/>
        </p:nvSpPr>
        <p:spPr>
          <a:xfrm>
            <a:off x="1459700" y="2160286"/>
            <a:ext cx="1583042" cy="436400"/>
          </a:xfrm>
          <a:custGeom>
            <a:avLst/>
            <a:gdLst/>
            <a:ahLst/>
            <a:cxnLst/>
            <a:rect l="l" t="t" r="r" b="b"/>
            <a:pathLst>
              <a:path w="45862" h="17456" extrusionOk="0">
                <a:moveTo>
                  <a:pt x="0" y="17456"/>
                </a:moveTo>
                <a:lnTo>
                  <a:pt x="226" y="2992"/>
                </a:lnTo>
                <a:lnTo>
                  <a:pt x="45862" y="0"/>
                </a:lnTo>
                <a:lnTo>
                  <a:pt x="45742" y="152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554" name="Google Shape;1554;p76"/>
          <p:cNvSpPr txBox="1"/>
          <p:nvPr/>
        </p:nvSpPr>
        <p:spPr>
          <a:xfrm>
            <a:off x="1556250" y="1665288"/>
            <a:ext cx="13893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MICROSOFT STORE</a:t>
            </a:r>
            <a:endParaRPr sz="1200" b="1" dirty="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55" name="Google Shape;1555;p76"/>
          <p:cNvSpPr txBox="1"/>
          <p:nvPr/>
        </p:nvSpPr>
        <p:spPr>
          <a:xfrm>
            <a:off x="3877362" y="1665288"/>
            <a:ext cx="13893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PLAY STORE</a:t>
            </a:r>
            <a:endParaRPr sz="1200" b="1" dirty="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56" name="Google Shape;1556;p76"/>
          <p:cNvSpPr txBox="1"/>
          <p:nvPr/>
        </p:nvSpPr>
        <p:spPr>
          <a:xfrm>
            <a:off x="6322537" y="1665288"/>
            <a:ext cx="1389300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MAC APP STORE</a:t>
            </a:r>
            <a:endParaRPr sz="1200" b="1" dirty="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62" name="Google Shape;1562;p76"/>
          <p:cNvSpPr/>
          <p:nvPr/>
        </p:nvSpPr>
        <p:spPr>
          <a:xfrm>
            <a:off x="4605300" y="154302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70" name="Google Shape;1570;p76"/>
          <p:cNvSpPr txBox="1">
            <a:spLocks noGrp="1"/>
          </p:cNvSpPr>
          <p:nvPr>
            <p:ph type="ctrTitle"/>
          </p:nvPr>
        </p:nvSpPr>
        <p:spPr>
          <a:xfrm>
            <a:off x="720000" y="216552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CONQUISTAS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71" name="Google Shape;1571;p76"/>
          <p:cNvSpPr txBox="1"/>
          <p:nvPr/>
        </p:nvSpPr>
        <p:spPr>
          <a:xfrm>
            <a:off x="5777125" y="3286589"/>
            <a:ext cx="2480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Criada em 1904 no Reino Unido. Possui cerca de 95 músicos.</a:t>
            </a:r>
            <a:endParaRPr sz="1200"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 txBox="1"/>
          <p:nvPr/>
        </p:nvSpPr>
        <p:spPr>
          <a:xfrm>
            <a:off x="5584675" y="3128176"/>
            <a:ext cx="28650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The London Symphony Orchestra</a:t>
            </a:r>
          </a:p>
        </p:txBody>
      </p:sp>
      <p:sp>
        <p:nvSpPr>
          <p:cNvPr id="1573" name="Google Shape;1573;p76"/>
          <p:cNvSpPr txBox="1"/>
          <p:nvPr/>
        </p:nvSpPr>
        <p:spPr>
          <a:xfrm>
            <a:off x="5777125" y="4419540"/>
            <a:ext cx="2480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Criada no ano de 1954. Possui mais de 100 músicos em atividade.</a:t>
            </a:r>
            <a:endParaRPr sz="1200"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4" name="Google Shape;1574;p76"/>
          <p:cNvSpPr txBox="1"/>
          <p:nvPr/>
        </p:nvSpPr>
        <p:spPr>
          <a:xfrm>
            <a:off x="5584675" y="3988281"/>
            <a:ext cx="28650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 dirty="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Orquestra Sinfônica do Estado de São Paulo (OSESP)</a:t>
            </a:r>
            <a:endParaRPr b="1" dirty="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75" name="Google Shape;1575;p76"/>
          <p:cNvSpPr txBox="1"/>
          <p:nvPr/>
        </p:nvSpPr>
        <p:spPr>
          <a:xfrm>
            <a:off x="6322525" y="2300425"/>
            <a:ext cx="1389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PARCERIAS</a:t>
            </a:r>
            <a:endParaRPr sz="1600" b="1" dirty="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76" name="Google Shape;1576;p76"/>
          <p:cNvSpPr txBox="1"/>
          <p:nvPr/>
        </p:nvSpPr>
        <p:spPr>
          <a:xfrm>
            <a:off x="1556250" y="2275487"/>
            <a:ext cx="1389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RECEITA</a:t>
            </a:r>
            <a:endParaRPr sz="1600" b="1" dirty="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77" name="Google Shape;1577;p76"/>
          <p:cNvSpPr txBox="1"/>
          <p:nvPr/>
        </p:nvSpPr>
        <p:spPr>
          <a:xfrm>
            <a:off x="904350" y="3906094"/>
            <a:ext cx="2693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50 MIL</a:t>
            </a:r>
            <a:endParaRPr sz="2400" b="1" dirty="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78" name="Google Shape;1578;p76"/>
          <p:cNvSpPr txBox="1"/>
          <p:nvPr/>
        </p:nvSpPr>
        <p:spPr>
          <a:xfrm>
            <a:off x="904350" y="4368569"/>
            <a:ext cx="26931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Clientes</a:t>
            </a:r>
            <a:endParaRPr sz="1200"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9" name="Google Shape;1579;p76"/>
          <p:cNvSpPr txBox="1"/>
          <p:nvPr/>
        </p:nvSpPr>
        <p:spPr>
          <a:xfrm>
            <a:off x="720000" y="3049420"/>
            <a:ext cx="3061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R$82.223,15</a:t>
            </a:r>
            <a:endParaRPr sz="2400" b="1" dirty="0">
              <a:solidFill>
                <a:schemeClr val="accent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580" name="Google Shape;1580;p76"/>
          <p:cNvSpPr txBox="1"/>
          <p:nvPr/>
        </p:nvSpPr>
        <p:spPr>
          <a:xfrm>
            <a:off x="904350" y="3511882"/>
            <a:ext cx="2693100" cy="18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Receita nos primeiros 8 meses de testes.</a:t>
            </a:r>
          </a:p>
        </p:txBody>
      </p:sp>
      <p:pic>
        <p:nvPicPr>
          <p:cNvPr id="1026" name="Picture 2" descr="Microsoft Store (digital) – Wikipédia, a enciclopédia livre">
            <a:extLst>
              <a:ext uri="{FF2B5EF4-FFF2-40B4-BE49-F238E27FC236}">
                <a16:creationId xmlns:a16="http://schemas.microsoft.com/office/drawing/2014/main" id="{B84BA799-E4BF-4D31-B4DD-374E73D4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54" y="812571"/>
            <a:ext cx="703865" cy="6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Google Play Store – Logos PNG">
            <a:extLst>
              <a:ext uri="{FF2B5EF4-FFF2-40B4-BE49-F238E27FC236}">
                <a16:creationId xmlns:a16="http://schemas.microsoft.com/office/drawing/2014/main" id="{125CD9BD-B3DE-44C3-BA9E-7D9F212B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27" y="739944"/>
            <a:ext cx="887983" cy="8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App Store logo | Социальные сети, Логотип, История">
            <a:extLst>
              <a:ext uri="{FF2B5EF4-FFF2-40B4-BE49-F238E27FC236}">
                <a16:creationId xmlns:a16="http://schemas.microsoft.com/office/drawing/2014/main" id="{1D24B376-8806-4702-905E-EFB74A16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33" y="778211"/>
            <a:ext cx="887077" cy="8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 descr="Texto, Logotipo&#10;&#10;Descrição gerada automaticamente">
            <a:extLst>
              <a:ext uri="{FF2B5EF4-FFF2-40B4-BE49-F238E27FC236}">
                <a16:creationId xmlns:a16="http://schemas.microsoft.com/office/drawing/2014/main" id="{38570C49-5AC0-4DF0-83A6-317F9D70E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533" y="0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6"/>
          <p:cNvSpPr/>
          <p:nvPr/>
        </p:nvSpPr>
        <p:spPr>
          <a:xfrm>
            <a:off x="257400" y="1161625"/>
            <a:ext cx="8629200" cy="3542350"/>
          </a:xfrm>
          <a:custGeom>
            <a:avLst/>
            <a:gdLst/>
            <a:ahLst/>
            <a:cxnLst/>
            <a:rect l="l" t="t" r="r" b="b"/>
            <a:pathLst>
              <a:path w="345168" h="141694" extrusionOk="0">
                <a:moveTo>
                  <a:pt x="22672" y="9918"/>
                </a:moveTo>
                <a:lnTo>
                  <a:pt x="0" y="29472"/>
                </a:lnTo>
                <a:lnTo>
                  <a:pt x="11053" y="134609"/>
                </a:lnTo>
                <a:lnTo>
                  <a:pt x="60079" y="141694"/>
                </a:lnTo>
                <a:lnTo>
                  <a:pt x="329298" y="128658"/>
                </a:lnTo>
                <a:lnTo>
                  <a:pt x="345168" y="96919"/>
                </a:lnTo>
                <a:lnTo>
                  <a:pt x="331565" y="5384"/>
                </a:lnTo>
                <a:lnTo>
                  <a:pt x="2998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34" name="Google Shape;1334;p56"/>
          <p:cNvSpPr/>
          <p:nvPr/>
        </p:nvSpPr>
        <p:spPr>
          <a:xfrm>
            <a:off x="3025838" y="-30625"/>
            <a:ext cx="3092325" cy="5187125"/>
          </a:xfrm>
          <a:custGeom>
            <a:avLst/>
            <a:gdLst/>
            <a:ahLst/>
            <a:cxnLst/>
            <a:rect l="l" t="t" r="r" b="b"/>
            <a:pathLst>
              <a:path w="123693" h="207485" extrusionOk="0">
                <a:moveTo>
                  <a:pt x="0" y="498"/>
                </a:moveTo>
                <a:lnTo>
                  <a:pt x="14215" y="207485"/>
                </a:lnTo>
                <a:lnTo>
                  <a:pt x="120451" y="207485"/>
                </a:lnTo>
                <a:lnTo>
                  <a:pt x="1236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35" name="Google Shape;1335;p56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36" name="Google Shape;1336;p56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Finanças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40" name="Google Shape;1340;p56"/>
          <p:cNvSpPr txBox="1"/>
          <p:nvPr/>
        </p:nvSpPr>
        <p:spPr>
          <a:xfrm>
            <a:off x="457200" y="2133750"/>
            <a:ext cx="2604338" cy="203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1 programador Sênior de Windows;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1 programador sênior Android;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1 Designer de aplicações;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1 programador </a:t>
            </a:r>
            <a:r>
              <a:rPr lang="pt-BR" sz="1800" dirty="0" err="1">
                <a:latin typeface="Catamaran"/>
                <a:ea typeface="Catamaran"/>
                <a:cs typeface="Catamaran"/>
                <a:sym typeface="Catamaran"/>
              </a:rPr>
              <a:t>back</a:t>
            </a: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 end.</a:t>
            </a:r>
            <a:endParaRPr lang="en-US" sz="18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41" name="Google Shape;1341;p56"/>
          <p:cNvSpPr txBox="1"/>
          <p:nvPr/>
        </p:nvSpPr>
        <p:spPr>
          <a:xfrm>
            <a:off x="3613200" y="1455974"/>
            <a:ext cx="191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atamaran"/>
                <a:ea typeface="Catamaran"/>
                <a:cs typeface="Catamaran"/>
                <a:sym typeface="Catamaran"/>
              </a:rPr>
              <a:t>35K por mes no mínimo.</a:t>
            </a:r>
            <a:endParaRPr sz="16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42" name="Google Shape;1342;p56"/>
          <p:cNvSpPr txBox="1"/>
          <p:nvPr/>
        </p:nvSpPr>
        <p:spPr>
          <a:xfrm>
            <a:off x="6286500" y="2133750"/>
            <a:ext cx="2262077" cy="18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6 Computadores i7 (8K cada);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3 Celulares (4K cada);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tamaran"/>
                <a:ea typeface="Catamaran"/>
                <a:cs typeface="Catamaran"/>
                <a:sym typeface="Catamaran"/>
              </a:rPr>
              <a:t>Aluguel (2500 reais).</a:t>
            </a:r>
            <a:endParaRPr sz="18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43" name="Google Shape;1343;p56"/>
          <p:cNvSpPr txBox="1"/>
          <p:nvPr/>
        </p:nvSpPr>
        <p:spPr>
          <a:xfrm>
            <a:off x="1306975" y="1646825"/>
            <a:ext cx="1167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Equipe</a:t>
            </a:r>
          </a:p>
        </p:txBody>
      </p:sp>
      <p:sp>
        <p:nvSpPr>
          <p:cNvPr id="1344" name="Google Shape;1344;p56"/>
          <p:cNvSpPr txBox="1"/>
          <p:nvPr/>
        </p:nvSpPr>
        <p:spPr>
          <a:xfrm>
            <a:off x="6669726" y="1544362"/>
            <a:ext cx="1420076" cy="48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Intalações</a:t>
            </a:r>
          </a:p>
        </p:txBody>
      </p:sp>
      <p:sp>
        <p:nvSpPr>
          <p:cNvPr id="1345" name="Google Shape;1345;p56"/>
          <p:cNvSpPr txBox="1"/>
          <p:nvPr/>
        </p:nvSpPr>
        <p:spPr>
          <a:xfrm>
            <a:off x="3988350" y="1024682"/>
            <a:ext cx="1167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Salários</a:t>
            </a:r>
          </a:p>
        </p:txBody>
      </p:sp>
      <p:sp>
        <p:nvSpPr>
          <p:cNvPr id="15" name="Google Shape;1345;p56">
            <a:extLst>
              <a:ext uri="{FF2B5EF4-FFF2-40B4-BE49-F238E27FC236}">
                <a16:creationId xmlns:a16="http://schemas.microsoft.com/office/drawing/2014/main" id="{7117AC8C-1206-4343-B7E8-FFBF8174E63E}"/>
              </a:ext>
            </a:extLst>
          </p:cNvPr>
          <p:cNvSpPr txBox="1"/>
          <p:nvPr/>
        </p:nvSpPr>
        <p:spPr>
          <a:xfrm>
            <a:off x="3394206" y="3891599"/>
            <a:ext cx="2498737" cy="70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Receita necessária Mensal</a:t>
            </a:r>
          </a:p>
        </p:txBody>
      </p:sp>
      <p:sp>
        <p:nvSpPr>
          <p:cNvPr id="16" name="Google Shape;1341;p56">
            <a:extLst>
              <a:ext uri="{FF2B5EF4-FFF2-40B4-BE49-F238E27FC236}">
                <a16:creationId xmlns:a16="http://schemas.microsoft.com/office/drawing/2014/main" id="{6AC247CD-14E0-4715-A0CE-EB8EB1FDF5F6}"/>
              </a:ext>
            </a:extLst>
          </p:cNvPr>
          <p:cNvSpPr txBox="1"/>
          <p:nvPr/>
        </p:nvSpPr>
        <p:spPr>
          <a:xfrm>
            <a:off x="3623975" y="4641091"/>
            <a:ext cx="1917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Catamaran"/>
                <a:ea typeface="Catamaran"/>
                <a:cs typeface="Catamaran"/>
                <a:sym typeface="Catamaran"/>
              </a:rPr>
              <a:t>+- 120K / mês.</a:t>
            </a:r>
            <a:endParaRPr sz="16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" name="Google Shape;1345;p56">
            <a:extLst>
              <a:ext uri="{FF2B5EF4-FFF2-40B4-BE49-F238E27FC236}">
                <a16:creationId xmlns:a16="http://schemas.microsoft.com/office/drawing/2014/main" id="{3779D074-6548-410A-9845-B4BF0B77362C}"/>
              </a:ext>
            </a:extLst>
          </p:cNvPr>
          <p:cNvSpPr txBox="1"/>
          <p:nvPr/>
        </p:nvSpPr>
        <p:spPr>
          <a:xfrm>
            <a:off x="3988350" y="2244612"/>
            <a:ext cx="1167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Total </a:t>
            </a:r>
            <a:endParaRPr sz="2400" b="1" dirty="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8" name="Google Shape;1341;p56">
            <a:extLst>
              <a:ext uri="{FF2B5EF4-FFF2-40B4-BE49-F238E27FC236}">
                <a16:creationId xmlns:a16="http://schemas.microsoft.com/office/drawing/2014/main" id="{FB4748CF-5A4C-4A51-88AD-DAAAAE0934D6}"/>
              </a:ext>
            </a:extLst>
          </p:cNvPr>
          <p:cNvSpPr txBox="1"/>
          <p:nvPr/>
        </p:nvSpPr>
        <p:spPr>
          <a:xfrm>
            <a:off x="3394206" y="2622705"/>
            <a:ext cx="2498737" cy="96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Catamaran"/>
                <a:ea typeface="Catamaran"/>
                <a:cs typeface="Catamaran"/>
                <a:sym typeface="Catamaran"/>
              </a:rPr>
              <a:t>60K de gastos iniciais + o aluguel do salão;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Catamaran"/>
                <a:ea typeface="Catamaran"/>
                <a:cs typeface="Catamaran"/>
                <a:sym typeface="Catamaran"/>
              </a:rPr>
              <a:t>Gastos mensais no total +- 50K.</a:t>
            </a:r>
            <a:endParaRPr sz="1600" dirty="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9" name="Imagem 18" descr="Texto, Logotipo&#10;&#10;Descrição gerada automaticamente">
            <a:extLst>
              <a:ext uri="{FF2B5EF4-FFF2-40B4-BE49-F238E27FC236}">
                <a16:creationId xmlns:a16="http://schemas.microsoft.com/office/drawing/2014/main" id="{9D60E2D5-F3A4-44F8-9216-FED57FEC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5" name="Google Shape;1795;p85"/>
          <p:cNvGrpSpPr/>
          <p:nvPr/>
        </p:nvGrpSpPr>
        <p:grpSpPr>
          <a:xfrm>
            <a:off x="23788" y="4864262"/>
            <a:ext cx="567805" cy="290085"/>
            <a:chOff x="59794" y="4506746"/>
            <a:chExt cx="1244640" cy="635873"/>
          </a:xfrm>
        </p:grpSpPr>
        <p:sp>
          <p:nvSpPr>
            <p:cNvPr id="1796" name="Google Shape;1796;p85"/>
            <p:cNvSpPr/>
            <p:nvPr/>
          </p:nvSpPr>
          <p:spPr>
            <a:xfrm>
              <a:off x="1061830" y="4676914"/>
              <a:ext cx="242605" cy="461849"/>
            </a:xfrm>
            <a:custGeom>
              <a:avLst/>
              <a:gdLst/>
              <a:ahLst/>
              <a:cxnLst/>
              <a:rect l="l" t="t" r="r" b="b"/>
              <a:pathLst>
                <a:path w="2264" h="4310" extrusionOk="0">
                  <a:moveTo>
                    <a:pt x="1162" y="0"/>
                  </a:moveTo>
                  <a:lnTo>
                    <a:pt x="1" y="4309"/>
                  </a:lnTo>
                  <a:lnTo>
                    <a:pt x="1171" y="4309"/>
                  </a:lnTo>
                  <a:lnTo>
                    <a:pt x="2264" y="171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884054" y="4676914"/>
              <a:ext cx="232103" cy="461849"/>
            </a:xfrm>
            <a:custGeom>
              <a:avLst/>
              <a:gdLst/>
              <a:ahLst/>
              <a:cxnLst/>
              <a:rect l="l" t="t" r="r" b="b"/>
              <a:pathLst>
                <a:path w="2166" h="4310" extrusionOk="0">
                  <a:moveTo>
                    <a:pt x="958" y="0"/>
                  </a:moveTo>
                  <a:lnTo>
                    <a:pt x="1" y="4309"/>
                  </a:lnTo>
                  <a:lnTo>
                    <a:pt x="1079" y="4309"/>
                  </a:lnTo>
                  <a:lnTo>
                    <a:pt x="2165" y="191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686241" y="4615405"/>
              <a:ext cx="214101" cy="523357"/>
            </a:xfrm>
            <a:custGeom>
              <a:avLst/>
              <a:gdLst/>
              <a:ahLst/>
              <a:cxnLst/>
              <a:rect l="l" t="t" r="r" b="b"/>
              <a:pathLst>
                <a:path w="1998" h="4884" extrusionOk="0">
                  <a:moveTo>
                    <a:pt x="1086" y="1"/>
                  </a:moveTo>
                  <a:lnTo>
                    <a:pt x="1" y="4883"/>
                  </a:lnTo>
                  <a:lnTo>
                    <a:pt x="811" y="4883"/>
                  </a:lnTo>
                  <a:cubicBezTo>
                    <a:pt x="1240" y="3141"/>
                    <a:pt x="1997" y="128"/>
                    <a:pt x="1997" y="128"/>
                  </a:cubicBez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477497" y="4676914"/>
              <a:ext cx="222888" cy="461849"/>
            </a:xfrm>
            <a:custGeom>
              <a:avLst/>
              <a:gdLst/>
              <a:ahLst/>
              <a:cxnLst/>
              <a:rect l="l" t="t" r="r" b="b"/>
              <a:pathLst>
                <a:path w="2080" h="4310" extrusionOk="0">
                  <a:moveTo>
                    <a:pt x="1001" y="0"/>
                  </a:moveTo>
                  <a:lnTo>
                    <a:pt x="1" y="4309"/>
                  </a:lnTo>
                  <a:lnTo>
                    <a:pt x="965" y="4309"/>
                  </a:lnTo>
                  <a:lnTo>
                    <a:pt x="2079" y="12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267681" y="4647338"/>
              <a:ext cx="201242" cy="491424"/>
            </a:xfrm>
            <a:custGeom>
              <a:avLst/>
              <a:gdLst/>
              <a:ahLst/>
              <a:cxnLst/>
              <a:rect l="l" t="t" r="r" b="b"/>
              <a:pathLst>
                <a:path w="1878" h="4586" extrusionOk="0">
                  <a:moveTo>
                    <a:pt x="837" y="1"/>
                  </a:moveTo>
                  <a:lnTo>
                    <a:pt x="1" y="4585"/>
                  </a:lnTo>
                  <a:lnTo>
                    <a:pt x="945" y="4585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9794" y="4602010"/>
              <a:ext cx="197813" cy="536752"/>
            </a:xfrm>
            <a:custGeom>
              <a:avLst/>
              <a:gdLst/>
              <a:ahLst/>
              <a:cxnLst/>
              <a:rect l="l" t="t" r="r" b="b"/>
              <a:pathLst>
                <a:path w="1846" h="5009" extrusionOk="0">
                  <a:moveTo>
                    <a:pt x="977" y="0"/>
                  </a:moveTo>
                  <a:lnTo>
                    <a:pt x="0" y="5008"/>
                  </a:lnTo>
                  <a:lnTo>
                    <a:pt x="889" y="5008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421989" y="4506746"/>
              <a:ext cx="137912" cy="635873"/>
            </a:xfrm>
            <a:custGeom>
              <a:avLst/>
              <a:gdLst/>
              <a:ahLst/>
              <a:cxnLst/>
              <a:rect l="l" t="t" r="r" b="b"/>
              <a:pathLst>
                <a:path w="1287" h="5934" extrusionOk="0">
                  <a:moveTo>
                    <a:pt x="1246" y="0"/>
                  </a:moveTo>
                  <a:cubicBezTo>
                    <a:pt x="1229" y="0"/>
                    <a:pt x="1213" y="11"/>
                    <a:pt x="1211" y="31"/>
                  </a:cubicBezTo>
                  <a:lnTo>
                    <a:pt x="4" y="5887"/>
                  </a:lnTo>
                  <a:cubicBezTo>
                    <a:pt x="0" y="5910"/>
                    <a:pt x="14" y="5930"/>
                    <a:pt x="33" y="5933"/>
                  </a:cubicBezTo>
                  <a:lnTo>
                    <a:pt x="40" y="5933"/>
                  </a:lnTo>
                  <a:cubicBezTo>
                    <a:pt x="56" y="5933"/>
                    <a:pt x="73" y="5920"/>
                    <a:pt x="76" y="5903"/>
                  </a:cubicBezTo>
                  <a:lnTo>
                    <a:pt x="1283" y="43"/>
                  </a:lnTo>
                  <a:cubicBezTo>
                    <a:pt x="1286" y="24"/>
                    <a:pt x="1273" y="4"/>
                    <a:pt x="1253" y="1"/>
                  </a:cubicBezTo>
                  <a:cubicBezTo>
                    <a:pt x="1251" y="0"/>
                    <a:pt x="1248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202315" y="4546502"/>
              <a:ext cx="124838" cy="596117"/>
            </a:xfrm>
            <a:custGeom>
              <a:avLst/>
              <a:gdLst/>
              <a:ahLst/>
              <a:cxnLst/>
              <a:rect l="l" t="t" r="r" b="b"/>
              <a:pathLst>
                <a:path w="1165" h="5563" extrusionOk="0">
                  <a:moveTo>
                    <a:pt x="1127" y="0"/>
                  </a:moveTo>
                  <a:cubicBezTo>
                    <a:pt x="1109" y="0"/>
                    <a:pt x="1093" y="13"/>
                    <a:pt x="1090" y="30"/>
                  </a:cubicBezTo>
                  <a:lnTo>
                    <a:pt x="4" y="5520"/>
                  </a:lnTo>
                  <a:cubicBezTo>
                    <a:pt x="1" y="5539"/>
                    <a:pt x="14" y="5559"/>
                    <a:pt x="34" y="5562"/>
                  </a:cubicBezTo>
                  <a:lnTo>
                    <a:pt x="40" y="5562"/>
                  </a:lnTo>
                  <a:cubicBezTo>
                    <a:pt x="57" y="5562"/>
                    <a:pt x="73" y="5549"/>
                    <a:pt x="76" y="5532"/>
                  </a:cubicBezTo>
                  <a:lnTo>
                    <a:pt x="1162" y="46"/>
                  </a:lnTo>
                  <a:cubicBezTo>
                    <a:pt x="1165" y="26"/>
                    <a:pt x="1152" y="7"/>
                    <a:pt x="1133" y="1"/>
                  </a:cubicBezTo>
                  <a:cubicBezTo>
                    <a:pt x="1131" y="0"/>
                    <a:pt x="1129" y="0"/>
                    <a:pt x="1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1234783" y="4537179"/>
              <a:ext cx="59472" cy="186561"/>
            </a:xfrm>
            <a:custGeom>
              <a:avLst/>
              <a:gdLst/>
              <a:ahLst/>
              <a:cxnLst/>
              <a:rect l="l" t="t" r="r" b="b"/>
              <a:pathLst>
                <a:path w="555" h="1741" extrusionOk="0">
                  <a:moveTo>
                    <a:pt x="510" y="1"/>
                  </a:moveTo>
                  <a:cubicBezTo>
                    <a:pt x="495" y="1"/>
                    <a:pt x="481" y="12"/>
                    <a:pt x="476" y="29"/>
                  </a:cubicBezTo>
                  <a:lnTo>
                    <a:pt x="7" y="1695"/>
                  </a:lnTo>
                  <a:cubicBezTo>
                    <a:pt x="0" y="1714"/>
                    <a:pt x="10" y="1734"/>
                    <a:pt x="29" y="1740"/>
                  </a:cubicBezTo>
                  <a:lnTo>
                    <a:pt x="40" y="1740"/>
                  </a:lnTo>
                  <a:cubicBezTo>
                    <a:pt x="56" y="1740"/>
                    <a:pt x="73" y="1731"/>
                    <a:pt x="76" y="1714"/>
                  </a:cubicBezTo>
                  <a:lnTo>
                    <a:pt x="548" y="48"/>
                  </a:lnTo>
                  <a:cubicBezTo>
                    <a:pt x="554" y="29"/>
                    <a:pt x="541" y="9"/>
                    <a:pt x="521" y="3"/>
                  </a:cubicBezTo>
                  <a:cubicBezTo>
                    <a:pt x="518" y="1"/>
                    <a:pt x="51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820081" y="4569005"/>
              <a:ext cx="143805" cy="573614"/>
            </a:xfrm>
            <a:custGeom>
              <a:avLst/>
              <a:gdLst/>
              <a:ahLst/>
              <a:cxnLst/>
              <a:rect l="l" t="t" r="r" b="b"/>
              <a:pathLst>
                <a:path w="1342" h="5353" extrusionOk="0">
                  <a:moveTo>
                    <a:pt x="1302" y="0"/>
                  </a:moveTo>
                  <a:cubicBezTo>
                    <a:pt x="1285" y="0"/>
                    <a:pt x="1270" y="9"/>
                    <a:pt x="1267" y="27"/>
                  </a:cubicBezTo>
                  <a:lnTo>
                    <a:pt x="4" y="5306"/>
                  </a:lnTo>
                  <a:cubicBezTo>
                    <a:pt x="1" y="5325"/>
                    <a:pt x="14" y="5345"/>
                    <a:pt x="34" y="5352"/>
                  </a:cubicBezTo>
                  <a:lnTo>
                    <a:pt x="40" y="5352"/>
                  </a:lnTo>
                  <a:cubicBezTo>
                    <a:pt x="60" y="5352"/>
                    <a:pt x="73" y="5339"/>
                    <a:pt x="76" y="5322"/>
                  </a:cubicBezTo>
                  <a:lnTo>
                    <a:pt x="1339" y="46"/>
                  </a:lnTo>
                  <a:cubicBezTo>
                    <a:pt x="1342" y="27"/>
                    <a:pt x="1332" y="4"/>
                    <a:pt x="1309" y="1"/>
                  </a:cubicBezTo>
                  <a:cubicBezTo>
                    <a:pt x="1307" y="0"/>
                    <a:pt x="1304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85"/>
          <p:cNvSpPr txBox="1">
            <a:spLocks noGrp="1"/>
          </p:cNvSpPr>
          <p:nvPr>
            <p:ph type="ctrTitle"/>
          </p:nvPr>
        </p:nvSpPr>
        <p:spPr>
          <a:xfrm flipH="1">
            <a:off x="1394746" y="54337"/>
            <a:ext cx="45924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1807" name="Google Shape;1807;p85"/>
          <p:cNvSpPr txBox="1">
            <a:spLocks noGrp="1"/>
          </p:cNvSpPr>
          <p:nvPr>
            <p:ph type="subTitle" idx="1"/>
          </p:nvPr>
        </p:nvSpPr>
        <p:spPr>
          <a:xfrm flipH="1">
            <a:off x="720161" y="2213769"/>
            <a:ext cx="38574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 alguma pergunta?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Acompanhe o desenvolvimento do projeto: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jazzle@jazzlegroup.com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+55 (11)4002-8922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</a:t>
            </a:r>
            <a:r>
              <a:rPr lang="en" dirty="0"/>
              <a:t>azzlegroup.com.br/jazzle</a:t>
            </a:r>
            <a:endParaRPr dirty="0"/>
          </a:p>
        </p:txBody>
      </p:sp>
      <p:sp>
        <p:nvSpPr>
          <p:cNvPr id="1808" name="Google Shape;1808;p85"/>
          <p:cNvSpPr/>
          <p:nvPr/>
        </p:nvSpPr>
        <p:spPr>
          <a:xfrm>
            <a:off x="2025733" y="1840578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809" name="Google Shape;1809;p85"/>
          <p:cNvGrpSpPr/>
          <p:nvPr/>
        </p:nvGrpSpPr>
        <p:grpSpPr>
          <a:xfrm>
            <a:off x="1424817" y="1840778"/>
            <a:ext cx="346056" cy="345674"/>
            <a:chOff x="3303268" y="3817349"/>
            <a:chExt cx="346056" cy="345674"/>
          </a:xfrm>
        </p:grpSpPr>
        <p:sp>
          <p:nvSpPr>
            <p:cNvPr id="1810" name="Google Shape;1810;p8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1" name="Google Shape;1811;p8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2" name="Google Shape;1812;p8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3" name="Google Shape;1813;p8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814" name="Google Shape;1814;p85"/>
          <p:cNvGrpSpPr/>
          <p:nvPr/>
        </p:nvGrpSpPr>
        <p:grpSpPr>
          <a:xfrm>
            <a:off x="823908" y="1840765"/>
            <a:ext cx="346024" cy="345674"/>
            <a:chOff x="4201447" y="3817349"/>
            <a:chExt cx="346024" cy="345674"/>
          </a:xfrm>
        </p:grpSpPr>
        <p:sp>
          <p:nvSpPr>
            <p:cNvPr id="1815" name="Google Shape;1815;p85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6" name="Google Shape;1816;p85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818" name="Google Shape;1818;p85"/>
          <p:cNvGrpSpPr/>
          <p:nvPr/>
        </p:nvGrpSpPr>
        <p:grpSpPr>
          <a:xfrm>
            <a:off x="5918813" y="1446944"/>
            <a:ext cx="2724255" cy="3164537"/>
            <a:chOff x="5918813" y="1446944"/>
            <a:chExt cx="2724255" cy="3164537"/>
          </a:xfrm>
        </p:grpSpPr>
        <p:grpSp>
          <p:nvGrpSpPr>
            <p:cNvPr id="1819" name="Google Shape;1819;p85"/>
            <p:cNvGrpSpPr/>
            <p:nvPr/>
          </p:nvGrpSpPr>
          <p:grpSpPr>
            <a:xfrm>
              <a:off x="5918813" y="1446944"/>
              <a:ext cx="2724255" cy="3164537"/>
              <a:chOff x="4435775" y="384350"/>
              <a:chExt cx="2604948" cy="3025948"/>
            </a:xfrm>
          </p:grpSpPr>
          <p:sp>
            <p:nvSpPr>
              <p:cNvPr id="1820" name="Google Shape;1820;p85"/>
              <p:cNvSpPr/>
              <p:nvPr/>
            </p:nvSpPr>
            <p:spPr>
              <a:xfrm>
                <a:off x="4435775" y="3212987"/>
                <a:ext cx="2020225" cy="197311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2814" extrusionOk="0">
                    <a:moveTo>
                      <a:pt x="14406" y="0"/>
                    </a:moveTo>
                    <a:cubicBezTo>
                      <a:pt x="6450" y="0"/>
                      <a:pt x="0" y="630"/>
                      <a:pt x="0" y="1407"/>
                    </a:cubicBezTo>
                    <a:cubicBezTo>
                      <a:pt x="0" y="2184"/>
                      <a:pt x="6450" y="2814"/>
                      <a:pt x="14406" y="2814"/>
                    </a:cubicBezTo>
                    <a:cubicBezTo>
                      <a:pt x="22361" y="2814"/>
                      <a:pt x="28811" y="2184"/>
                      <a:pt x="28811" y="1407"/>
                    </a:cubicBezTo>
                    <a:cubicBezTo>
                      <a:pt x="28811" y="630"/>
                      <a:pt x="22361" y="0"/>
                      <a:pt x="14406" y="0"/>
                    </a:cubicBezTo>
                    <a:close/>
                  </a:path>
                </a:pathLst>
              </a:custGeom>
              <a:solidFill>
                <a:srgbClr val="B9B4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85"/>
              <p:cNvSpPr/>
              <p:nvPr/>
            </p:nvSpPr>
            <p:spPr>
              <a:xfrm>
                <a:off x="6712012" y="533842"/>
                <a:ext cx="243588" cy="160779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2293" extrusionOk="0">
                    <a:moveTo>
                      <a:pt x="1682" y="1"/>
                    </a:moveTo>
                    <a:cubicBezTo>
                      <a:pt x="1354" y="1"/>
                      <a:pt x="1057" y="61"/>
                      <a:pt x="958" y="257"/>
                    </a:cubicBezTo>
                    <a:cubicBezTo>
                      <a:pt x="703" y="771"/>
                      <a:pt x="70" y="1771"/>
                      <a:pt x="70" y="1771"/>
                    </a:cubicBezTo>
                    <a:lnTo>
                      <a:pt x="1" y="2292"/>
                    </a:lnTo>
                    <a:lnTo>
                      <a:pt x="2484" y="2256"/>
                    </a:lnTo>
                    <a:lnTo>
                      <a:pt x="3474" y="873"/>
                    </a:lnTo>
                    <a:lnTo>
                      <a:pt x="2824" y="158"/>
                    </a:lnTo>
                    <a:cubicBezTo>
                      <a:pt x="2824" y="158"/>
                      <a:pt x="2211" y="1"/>
                      <a:pt x="1682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5"/>
              <p:cNvSpPr/>
              <p:nvPr/>
            </p:nvSpPr>
            <p:spPr>
              <a:xfrm>
                <a:off x="5128259" y="744196"/>
                <a:ext cx="183778" cy="278998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3979" extrusionOk="0">
                    <a:moveTo>
                      <a:pt x="2441" y="0"/>
                    </a:moveTo>
                    <a:cubicBezTo>
                      <a:pt x="1501" y="0"/>
                      <a:pt x="844" y="1956"/>
                      <a:pt x="844" y="1956"/>
                    </a:cubicBezTo>
                    <a:lnTo>
                      <a:pt x="1" y="3497"/>
                    </a:lnTo>
                    <a:lnTo>
                      <a:pt x="624" y="3978"/>
                    </a:lnTo>
                    <a:cubicBezTo>
                      <a:pt x="624" y="3978"/>
                      <a:pt x="1119" y="2677"/>
                      <a:pt x="1441" y="2175"/>
                    </a:cubicBezTo>
                    <a:cubicBezTo>
                      <a:pt x="1853" y="2230"/>
                      <a:pt x="2126" y="2253"/>
                      <a:pt x="2298" y="2253"/>
                    </a:cubicBezTo>
                    <a:cubicBezTo>
                      <a:pt x="2620" y="2253"/>
                      <a:pt x="2587" y="2171"/>
                      <a:pt x="2454" y="2057"/>
                    </a:cubicBezTo>
                    <a:cubicBezTo>
                      <a:pt x="2271" y="1900"/>
                      <a:pt x="2004" y="1893"/>
                      <a:pt x="1954" y="1893"/>
                    </a:cubicBezTo>
                    <a:cubicBezTo>
                      <a:pt x="1949" y="1893"/>
                      <a:pt x="1946" y="1893"/>
                      <a:pt x="1946" y="1893"/>
                    </a:cubicBezTo>
                    <a:lnTo>
                      <a:pt x="2369" y="1723"/>
                    </a:lnTo>
                    <a:cubicBezTo>
                      <a:pt x="2369" y="1723"/>
                      <a:pt x="2559" y="601"/>
                      <a:pt x="2578" y="14"/>
                    </a:cubicBezTo>
                    <a:cubicBezTo>
                      <a:pt x="2532" y="5"/>
                      <a:pt x="2486" y="0"/>
                      <a:pt x="2441" y="0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5"/>
              <p:cNvSpPr/>
              <p:nvPr/>
            </p:nvSpPr>
            <p:spPr>
              <a:xfrm>
                <a:off x="5462161" y="2232525"/>
                <a:ext cx="710991" cy="848983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12108" extrusionOk="0">
                    <a:moveTo>
                      <a:pt x="2951" y="1"/>
                    </a:moveTo>
                    <a:lnTo>
                      <a:pt x="0" y="3789"/>
                    </a:lnTo>
                    <a:cubicBezTo>
                      <a:pt x="0" y="3789"/>
                      <a:pt x="542" y="5759"/>
                      <a:pt x="935" y="6398"/>
                    </a:cubicBezTo>
                    <a:cubicBezTo>
                      <a:pt x="2116" y="7481"/>
                      <a:pt x="9103" y="12107"/>
                      <a:pt x="9103" y="12107"/>
                    </a:cubicBezTo>
                    <a:lnTo>
                      <a:pt x="10140" y="11711"/>
                    </a:lnTo>
                    <a:lnTo>
                      <a:pt x="3099" y="5363"/>
                    </a:lnTo>
                    <a:cubicBezTo>
                      <a:pt x="3099" y="5363"/>
                      <a:pt x="3391" y="4929"/>
                      <a:pt x="2915" y="4929"/>
                    </a:cubicBezTo>
                    <a:cubicBezTo>
                      <a:pt x="2835" y="4929"/>
                      <a:pt x="2735" y="4941"/>
                      <a:pt x="2608" y="4969"/>
                    </a:cubicBezTo>
                    <a:cubicBezTo>
                      <a:pt x="2755" y="2608"/>
                      <a:pt x="2951" y="1"/>
                      <a:pt x="2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5"/>
              <p:cNvSpPr/>
              <p:nvPr/>
            </p:nvSpPr>
            <p:spPr>
              <a:xfrm>
                <a:off x="4796111" y="1900515"/>
                <a:ext cx="1031989" cy="1333214"/>
              </a:xfrm>
              <a:custGeom>
                <a:avLst/>
                <a:gdLst/>
                <a:ahLst/>
                <a:cxnLst/>
                <a:rect l="l" t="t" r="r" b="b"/>
                <a:pathLst>
                  <a:path w="14718" h="19014" extrusionOk="0">
                    <a:moveTo>
                      <a:pt x="10093" y="0"/>
                    </a:moveTo>
                    <a:cubicBezTo>
                      <a:pt x="9293" y="0"/>
                      <a:pt x="8467" y="95"/>
                      <a:pt x="7745" y="365"/>
                    </a:cubicBezTo>
                    <a:cubicBezTo>
                      <a:pt x="7614" y="1411"/>
                      <a:pt x="8417" y="5671"/>
                      <a:pt x="8417" y="5671"/>
                    </a:cubicBezTo>
                    <a:lnTo>
                      <a:pt x="6398" y="8671"/>
                    </a:lnTo>
                    <a:lnTo>
                      <a:pt x="0" y="18128"/>
                    </a:lnTo>
                    <a:lnTo>
                      <a:pt x="636" y="19014"/>
                    </a:lnTo>
                    <a:cubicBezTo>
                      <a:pt x="636" y="19014"/>
                      <a:pt x="6893" y="12609"/>
                      <a:pt x="7630" y="10986"/>
                    </a:cubicBezTo>
                    <a:cubicBezTo>
                      <a:pt x="7703" y="11077"/>
                      <a:pt x="7767" y="11114"/>
                      <a:pt x="7824" y="11114"/>
                    </a:cubicBezTo>
                    <a:cubicBezTo>
                      <a:pt x="8073" y="11114"/>
                      <a:pt x="8172" y="10396"/>
                      <a:pt x="8172" y="10396"/>
                    </a:cubicBezTo>
                    <a:cubicBezTo>
                      <a:pt x="8172" y="10396"/>
                      <a:pt x="11565" y="7589"/>
                      <a:pt x="13143" y="5031"/>
                    </a:cubicBezTo>
                    <a:cubicBezTo>
                      <a:pt x="14717" y="2470"/>
                      <a:pt x="13664" y="506"/>
                      <a:pt x="13664" y="506"/>
                    </a:cubicBezTo>
                    <a:cubicBezTo>
                      <a:pt x="13664" y="506"/>
                      <a:pt x="11945" y="0"/>
                      <a:pt x="100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5"/>
              <p:cNvSpPr/>
              <p:nvPr/>
            </p:nvSpPr>
            <p:spPr>
              <a:xfrm>
                <a:off x="4823878" y="633199"/>
                <a:ext cx="1908037" cy="1331461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8989" extrusionOk="0">
                    <a:moveTo>
                      <a:pt x="27060" y="0"/>
                    </a:moveTo>
                    <a:lnTo>
                      <a:pt x="10327" y="6699"/>
                    </a:lnTo>
                    <a:lnTo>
                      <a:pt x="7267" y="7388"/>
                    </a:lnTo>
                    <a:lnTo>
                      <a:pt x="3582" y="9933"/>
                    </a:lnTo>
                    <a:lnTo>
                      <a:pt x="5316" y="4703"/>
                    </a:lnTo>
                    <a:lnTo>
                      <a:pt x="4411" y="4371"/>
                    </a:lnTo>
                    <a:cubicBezTo>
                      <a:pt x="4411" y="4371"/>
                      <a:pt x="755" y="10969"/>
                      <a:pt x="1" y="14058"/>
                    </a:cubicBezTo>
                    <a:cubicBezTo>
                      <a:pt x="34" y="14061"/>
                      <a:pt x="70" y="14063"/>
                      <a:pt x="109" y="14063"/>
                    </a:cubicBezTo>
                    <a:cubicBezTo>
                      <a:pt x="1328" y="14063"/>
                      <a:pt x="4989" y="12331"/>
                      <a:pt x="6556" y="11346"/>
                    </a:cubicBezTo>
                    <a:lnTo>
                      <a:pt x="6556" y="11346"/>
                    </a:lnTo>
                    <a:cubicBezTo>
                      <a:pt x="6539" y="11610"/>
                      <a:pt x="6604" y="11691"/>
                      <a:pt x="6690" y="11691"/>
                    </a:cubicBezTo>
                    <a:cubicBezTo>
                      <a:pt x="6823" y="11691"/>
                      <a:pt x="7005" y="11497"/>
                      <a:pt x="7005" y="11497"/>
                    </a:cubicBezTo>
                    <a:lnTo>
                      <a:pt x="7267" y="17826"/>
                    </a:lnTo>
                    <a:cubicBezTo>
                      <a:pt x="7267" y="17826"/>
                      <a:pt x="6786" y="17865"/>
                      <a:pt x="7126" y="18580"/>
                    </a:cubicBezTo>
                    <a:cubicBezTo>
                      <a:pt x="7646" y="18884"/>
                      <a:pt x="8538" y="18988"/>
                      <a:pt x="9491" y="18988"/>
                    </a:cubicBezTo>
                    <a:cubicBezTo>
                      <a:pt x="11021" y="18988"/>
                      <a:pt x="12710" y="18719"/>
                      <a:pt x="13268" y="18580"/>
                    </a:cubicBezTo>
                    <a:cubicBezTo>
                      <a:pt x="14173" y="18354"/>
                      <a:pt x="13495" y="18167"/>
                      <a:pt x="13495" y="18167"/>
                    </a:cubicBezTo>
                    <a:lnTo>
                      <a:pt x="13495" y="13494"/>
                    </a:lnTo>
                    <a:cubicBezTo>
                      <a:pt x="13495" y="11382"/>
                      <a:pt x="14324" y="8178"/>
                      <a:pt x="14324" y="8178"/>
                    </a:cubicBezTo>
                    <a:lnTo>
                      <a:pt x="27211" y="1282"/>
                    </a:lnTo>
                    <a:lnTo>
                      <a:pt x="27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5"/>
              <p:cNvSpPr/>
              <p:nvPr/>
            </p:nvSpPr>
            <p:spPr>
              <a:xfrm>
                <a:off x="5281677" y="456922"/>
                <a:ext cx="434378" cy="417970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961" extrusionOk="0">
                    <a:moveTo>
                      <a:pt x="1946" y="1"/>
                    </a:moveTo>
                    <a:cubicBezTo>
                      <a:pt x="1810" y="1"/>
                      <a:pt x="1681" y="19"/>
                      <a:pt x="1561" y="58"/>
                    </a:cubicBezTo>
                    <a:cubicBezTo>
                      <a:pt x="1" y="570"/>
                      <a:pt x="1138" y="1803"/>
                      <a:pt x="1138" y="1803"/>
                    </a:cubicBezTo>
                    <a:lnTo>
                      <a:pt x="4336" y="5961"/>
                    </a:lnTo>
                    <a:lnTo>
                      <a:pt x="6194" y="2616"/>
                    </a:lnTo>
                    <a:cubicBezTo>
                      <a:pt x="6194" y="2616"/>
                      <a:pt x="3577" y="1"/>
                      <a:pt x="1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5"/>
              <p:cNvSpPr/>
              <p:nvPr/>
            </p:nvSpPr>
            <p:spPr>
              <a:xfrm>
                <a:off x="5269266" y="704580"/>
                <a:ext cx="153417" cy="179080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554" extrusionOk="0">
                    <a:moveTo>
                      <a:pt x="1298" y="0"/>
                    </a:moveTo>
                    <a:cubicBezTo>
                      <a:pt x="870" y="0"/>
                      <a:pt x="419" y="401"/>
                      <a:pt x="227" y="995"/>
                    </a:cubicBezTo>
                    <a:cubicBezTo>
                      <a:pt x="1" y="1681"/>
                      <a:pt x="210" y="2366"/>
                      <a:pt x="689" y="2521"/>
                    </a:cubicBezTo>
                    <a:cubicBezTo>
                      <a:pt x="756" y="2543"/>
                      <a:pt x="825" y="2553"/>
                      <a:pt x="894" y="2553"/>
                    </a:cubicBezTo>
                    <a:cubicBezTo>
                      <a:pt x="1320" y="2553"/>
                      <a:pt x="1769" y="2152"/>
                      <a:pt x="1961" y="1560"/>
                    </a:cubicBezTo>
                    <a:cubicBezTo>
                      <a:pt x="2188" y="874"/>
                      <a:pt x="1978" y="189"/>
                      <a:pt x="1499" y="31"/>
                    </a:cubicBezTo>
                    <a:cubicBezTo>
                      <a:pt x="1433" y="10"/>
                      <a:pt x="1366" y="0"/>
                      <a:pt x="1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85"/>
              <p:cNvSpPr/>
              <p:nvPr/>
            </p:nvSpPr>
            <p:spPr>
              <a:xfrm>
                <a:off x="5310916" y="881278"/>
                <a:ext cx="299191" cy="458779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6543" extrusionOk="0">
                    <a:moveTo>
                      <a:pt x="36" y="1"/>
                    </a:moveTo>
                    <a:lnTo>
                      <a:pt x="36" y="1"/>
                    </a:lnTo>
                    <a:cubicBezTo>
                      <a:pt x="0" y="2138"/>
                      <a:pt x="1912" y="5178"/>
                      <a:pt x="3646" y="6467"/>
                    </a:cubicBezTo>
                    <a:lnTo>
                      <a:pt x="3745" y="6542"/>
                    </a:lnTo>
                    <a:lnTo>
                      <a:pt x="3745" y="6418"/>
                    </a:lnTo>
                    <a:cubicBezTo>
                      <a:pt x="3719" y="5362"/>
                      <a:pt x="4259" y="823"/>
                      <a:pt x="4266" y="777"/>
                    </a:cubicBezTo>
                    <a:lnTo>
                      <a:pt x="4144" y="761"/>
                    </a:lnTo>
                    <a:cubicBezTo>
                      <a:pt x="4125" y="945"/>
                      <a:pt x="3637" y="5057"/>
                      <a:pt x="3623" y="6300"/>
                    </a:cubicBezTo>
                    <a:cubicBezTo>
                      <a:pt x="1938" y="4988"/>
                      <a:pt x="121" y="2067"/>
                      <a:pt x="154" y="4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85"/>
              <p:cNvSpPr/>
              <p:nvPr/>
            </p:nvSpPr>
            <p:spPr>
              <a:xfrm>
                <a:off x="5283500" y="583275"/>
                <a:ext cx="371202" cy="600767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8568" extrusionOk="0">
                    <a:moveTo>
                      <a:pt x="1112" y="1"/>
                    </a:moveTo>
                    <a:cubicBezTo>
                      <a:pt x="1112" y="1"/>
                      <a:pt x="270" y="4381"/>
                      <a:pt x="1" y="6343"/>
                    </a:cubicBezTo>
                    <a:cubicBezTo>
                      <a:pt x="1919" y="6542"/>
                      <a:pt x="2722" y="6638"/>
                      <a:pt x="2722" y="6638"/>
                    </a:cubicBezTo>
                    <a:lnTo>
                      <a:pt x="2533" y="8307"/>
                    </a:lnTo>
                    <a:cubicBezTo>
                      <a:pt x="2533" y="8307"/>
                      <a:pt x="2774" y="8568"/>
                      <a:pt x="3137" y="8568"/>
                    </a:cubicBezTo>
                    <a:cubicBezTo>
                      <a:pt x="3436" y="8568"/>
                      <a:pt x="3819" y="8390"/>
                      <a:pt x="4217" y="7743"/>
                    </a:cubicBezTo>
                    <a:cubicBezTo>
                      <a:pt x="4103" y="6080"/>
                      <a:pt x="3949" y="5290"/>
                      <a:pt x="3949" y="5290"/>
                    </a:cubicBezTo>
                    <a:lnTo>
                      <a:pt x="5293" y="1066"/>
                    </a:lnTo>
                    <a:cubicBezTo>
                      <a:pt x="5293" y="1066"/>
                      <a:pt x="3067" y="13"/>
                      <a:pt x="1112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85"/>
              <p:cNvSpPr/>
              <p:nvPr/>
            </p:nvSpPr>
            <p:spPr>
              <a:xfrm>
                <a:off x="4565703" y="2934548"/>
                <a:ext cx="275071" cy="369028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5263" extrusionOk="0">
                    <a:moveTo>
                      <a:pt x="337" y="1"/>
                    </a:moveTo>
                    <a:cubicBezTo>
                      <a:pt x="1" y="1"/>
                      <a:pt x="2011" y="5263"/>
                      <a:pt x="2011" y="5263"/>
                    </a:cubicBezTo>
                    <a:lnTo>
                      <a:pt x="3922" y="4267"/>
                    </a:lnTo>
                    <a:lnTo>
                      <a:pt x="3286" y="3381"/>
                    </a:lnTo>
                    <a:cubicBezTo>
                      <a:pt x="3286" y="3381"/>
                      <a:pt x="977" y="551"/>
                      <a:pt x="397" y="33"/>
                    </a:cubicBezTo>
                    <a:cubicBezTo>
                      <a:pt x="372" y="11"/>
                      <a:pt x="352" y="1"/>
                      <a:pt x="337" y="1"/>
                    </a:cubicBezTo>
                    <a:close/>
                  </a:path>
                </a:pathLst>
              </a:custGeom>
              <a:solidFill>
                <a:srgbClr val="193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5"/>
              <p:cNvSpPr/>
              <p:nvPr/>
            </p:nvSpPr>
            <p:spPr>
              <a:xfrm>
                <a:off x="5953267" y="3053609"/>
                <a:ext cx="289585" cy="249969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565" extrusionOk="0">
                    <a:moveTo>
                      <a:pt x="3136" y="1"/>
                    </a:moveTo>
                    <a:lnTo>
                      <a:pt x="2099" y="397"/>
                    </a:lnTo>
                    <a:lnTo>
                      <a:pt x="2099" y="2785"/>
                    </a:lnTo>
                    <a:lnTo>
                      <a:pt x="1" y="3565"/>
                    </a:lnTo>
                    <a:lnTo>
                      <a:pt x="3136" y="3565"/>
                    </a:lnTo>
                    <a:lnTo>
                      <a:pt x="4129" y="397"/>
                    </a:lnTo>
                    <a:lnTo>
                      <a:pt x="31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5"/>
              <p:cNvSpPr/>
              <p:nvPr/>
            </p:nvSpPr>
            <p:spPr>
              <a:xfrm>
                <a:off x="5543568" y="758501"/>
                <a:ext cx="153137" cy="179080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554" extrusionOk="0">
                    <a:moveTo>
                      <a:pt x="1295" y="0"/>
                    </a:moveTo>
                    <a:cubicBezTo>
                      <a:pt x="868" y="0"/>
                      <a:pt x="418" y="401"/>
                      <a:pt x="224" y="994"/>
                    </a:cubicBezTo>
                    <a:cubicBezTo>
                      <a:pt x="0" y="1679"/>
                      <a:pt x="207" y="2365"/>
                      <a:pt x="689" y="2522"/>
                    </a:cubicBezTo>
                    <a:cubicBezTo>
                      <a:pt x="755" y="2543"/>
                      <a:pt x="822" y="2553"/>
                      <a:pt x="890" y="2553"/>
                    </a:cubicBezTo>
                    <a:cubicBezTo>
                      <a:pt x="1318" y="2553"/>
                      <a:pt x="1769" y="2152"/>
                      <a:pt x="1961" y="1558"/>
                    </a:cubicBezTo>
                    <a:cubicBezTo>
                      <a:pt x="2184" y="873"/>
                      <a:pt x="1978" y="187"/>
                      <a:pt x="1499" y="33"/>
                    </a:cubicBezTo>
                    <a:cubicBezTo>
                      <a:pt x="1432" y="11"/>
                      <a:pt x="1364" y="0"/>
                      <a:pt x="1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5"/>
              <p:cNvSpPr/>
              <p:nvPr/>
            </p:nvSpPr>
            <p:spPr>
              <a:xfrm>
                <a:off x="5557591" y="758501"/>
                <a:ext cx="153207" cy="17908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554" extrusionOk="0">
                    <a:moveTo>
                      <a:pt x="1295" y="0"/>
                    </a:moveTo>
                    <a:cubicBezTo>
                      <a:pt x="867" y="0"/>
                      <a:pt x="418" y="401"/>
                      <a:pt x="223" y="994"/>
                    </a:cubicBezTo>
                    <a:cubicBezTo>
                      <a:pt x="1" y="1679"/>
                      <a:pt x="207" y="2365"/>
                      <a:pt x="685" y="2522"/>
                    </a:cubicBezTo>
                    <a:cubicBezTo>
                      <a:pt x="752" y="2543"/>
                      <a:pt x="820" y="2553"/>
                      <a:pt x="888" y="2553"/>
                    </a:cubicBezTo>
                    <a:cubicBezTo>
                      <a:pt x="1318" y="2553"/>
                      <a:pt x="1769" y="2152"/>
                      <a:pt x="1961" y="1558"/>
                    </a:cubicBezTo>
                    <a:cubicBezTo>
                      <a:pt x="2185" y="873"/>
                      <a:pt x="1978" y="187"/>
                      <a:pt x="1499" y="33"/>
                    </a:cubicBezTo>
                    <a:cubicBezTo>
                      <a:pt x="1432" y="11"/>
                      <a:pt x="1364" y="0"/>
                      <a:pt x="12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85"/>
              <p:cNvSpPr/>
              <p:nvPr/>
            </p:nvSpPr>
            <p:spPr>
              <a:xfrm>
                <a:off x="5664731" y="747913"/>
                <a:ext cx="16407" cy="23279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2" extrusionOk="0">
                    <a:moveTo>
                      <a:pt x="118" y="0"/>
                    </a:moveTo>
                    <a:cubicBezTo>
                      <a:pt x="53" y="0"/>
                      <a:pt x="0" y="73"/>
                      <a:pt x="0" y="164"/>
                    </a:cubicBezTo>
                    <a:cubicBezTo>
                      <a:pt x="0" y="256"/>
                      <a:pt x="53" y="332"/>
                      <a:pt x="118" y="332"/>
                    </a:cubicBezTo>
                    <a:cubicBezTo>
                      <a:pt x="181" y="332"/>
                      <a:pt x="233" y="256"/>
                      <a:pt x="233" y="164"/>
                    </a:cubicBezTo>
                    <a:cubicBezTo>
                      <a:pt x="233" y="73"/>
                      <a:pt x="181" y="0"/>
                      <a:pt x="118" y="0"/>
                    </a:cubicBez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85"/>
              <p:cNvSpPr/>
              <p:nvPr/>
            </p:nvSpPr>
            <p:spPr>
              <a:xfrm>
                <a:off x="5604991" y="544851"/>
                <a:ext cx="111066" cy="226339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228" extrusionOk="0">
                    <a:moveTo>
                      <a:pt x="58" y="0"/>
                    </a:moveTo>
                    <a:cubicBezTo>
                      <a:pt x="21" y="0"/>
                      <a:pt x="0" y="1"/>
                      <a:pt x="0" y="1"/>
                    </a:cubicBezTo>
                    <a:lnTo>
                      <a:pt x="479" y="365"/>
                    </a:lnTo>
                    <a:cubicBezTo>
                      <a:pt x="479" y="365"/>
                      <a:pt x="483" y="365"/>
                      <a:pt x="492" y="365"/>
                    </a:cubicBezTo>
                    <a:cubicBezTo>
                      <a:pt x="560" y="365"/>
                      <a:pt x="866" y="374"/>
                      <a:pt x="970" y="549"/>
                    </a:cubicBezTo>
                    <a:cubicBezTo>
                      <a:pt x="1273" y="1056"/>
                      <a:pt x="708" y="2844"/>
                      <a:pt x="708" y="2844"/>
                    </a:cubicBezTo>
                    <a:lnTo>
                      <a:pt x="1305" y="3228"/>
                    </a:lnTo>
                    <a:cubicBezTo>
                      <a:pt x="1305" y="3228"/>
                      <a:pt x="1583" y="1362"/>
                      <a:pt x="1413" y="657"/>
                    </a:cubicBezTo>
                    <a:cubicBezTo>
                      <a:pt x="1265" y="40"/>
                      <a:pt x="304" y="0"/>
                      <a:pt x="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85"/>
              <p:cNvSpPr/>
              <p:nvPr/>
            </p:nvSpPr>
            <p:spPr>
              <a:xfrm>
                <a:off x="5566076" y="723722"/>
                <a:ext cx="1293878" cy="676073"/>
              </a:xfrm>
              <a:custGeom>
                <a:avLst/>
                <a:gdLst/>
                <a:ahLst/>
                <a:cxnLst/>
                <a:rect l="l" t="t" r="r" b="b"/>
                <a:pathLst>
                  <a:path w="18453" h="9642" extrusionOk="0">
                    <a:moveTo>
                      <a:pt x="18354" y="1"/>
                    </a:moveTo>
                    <a:cubicBezTo>
                      <a:pt x="17416" y="1395"/>
                      <a:pt x="15895" y="2398"/>
                      <a:pt x="15072" y="2873"/>
                    </a:cubicBezTo>
                    <a:cubicBezTo>
                      <a:pt x="14816" y="3021"/>
                      <a:pt x="14282" y="3379"/>
                      <a:pt x="13544" y="3877"/>
                    </a:cubicBezTo>
                    <a:cubicBezTo>
                      <a:pt x="11727" y="5093"/>
                      <a:pt x="8694" y="7133"/>
                      <a:pt x="5933" y="8612"/>
                    </a:cubicBezTo>
                    <a:cubicBezTo>
                      <a:pt x="4662" y="9294"/>
                      <a:pt x="3586" y="9521"/>
                      <a:pt x="2718" y="9521"/>
                    </a:cubicBezTo>
                    <a:cubicBezTo>
                      <a:pt x="1006" y="9521"/>
                      <a:pt x="99" y="8639"/>
                      <a:pt x="86" y="8626"/>
                    </a:cubicBezTo>
                    <a:lnTo>
                      <a:pt x="1" y="8707"/>
                    </a:lnTo>
                    <a:cubicBezTo>
                      <a:pt x="17" y="8724"/>
                      <a:pt x="955" y="9642"/>
                      <a:pt x="2722" y="9642"/>
                    </a:cubicBezTo>
                    <a:cubicBezTo>
                      <a:pt x="3608" y="9642"/>
                      <a:pt x="4700" y="9409"/>
                      <a:pt x="5988" y="8721"/>
                    </a:cubicBezTo>
                    <a:cubicBezTo>
                      <a:pt x="8756" y="7238"/>
                      <a:pt x="11793" y="5195"/>
                      <a:pt x="13609" y="3975"/>
                    </a:cubicBezTo>
                    <a:cubicBezTo>
                      <a:pt x="14347" y="3480"/>
                      <a:pt x="14878" y="3123"/>
                      <a:pt x="15131" y="2976"/>
                    </a:cubicBezTo>
                    <a:cubicBezTo>
                      <a:pt x="15964" y="2496"/>
                      <a:pt x="17501" y="1480"/>
                      <a:pt x="18453" y="70"/>
                    </a:cubicBezTo>
                    <a:lnTo>
                      <a:pt x="18354" y="1"/>
                    </a:ln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5"/>
              <p:cNvSpPr/>
              <p:nvPr/>
            </p:nvSpPr>
            <p:spPr>
              <a:xfrm>
                <a:off x="6833456" y="717972"/>
                <a:ext cx="32464" cy="35339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04" extrusionOk="0">
                    <a:moveTo>
                      <a:pt x="253" y="1"/>
                    </a:moveTo>
                    <a:lnTo>
                      <a:pt x="0" y="352"/>
                    </a:lnTo>
                    <a:lnTo>
                      <a:pt x="210" y="503"/>
                    </a:lnTo>
                    <a:lnTo>
                      <a:pt x="463" y="15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rgbClr val="0098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5"/>
              <p:cNvSpPr/>
              <p:nvPr/>
            </p:nvSpPr>
            <p:spPr>
              <a:xfrm>
                <a:off x="6757308" y="384350"/>
                <a:ext cx="283415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4042" h="5097" extrusionOk="0">
                    <a:moveTo>
                      <a:pt x="2044" y="1"/>
                    </a:moveTo>
                    <a:lnTo>
                      <a:pt x="1" y="4014"/>
                    </a:lnTo>
                    <a:cubicBezTo>
                      <a:pt x="1" y="4014"/>
                      <a:pt x="1670" y="5097"/>
                      <a:pt x="1723" y="5097"/>
                    </a:cubicBezTo>
                    <a:lnTo>
                      <a:pt x="4041" y="1296"/>
                    </a:lnTo>
                    <a:lnTo>
                      <a:pt x="20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5"/>
              <p:cNvSpPr/>
              <p:nvPr/>
            </p:nvSpPr>
            <p:spPr>
              <a:xfrm>
                <a:off x="6779185" y="507828"/>
                <a:ext cx="130699" cy="44034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628" extrusionOk="0">
                    <a:moveTo>
                      <a:pt x="708" y="1"/>
                    </a:moveTo>
                    <a:cubicBezTo>
                      <a:pt x="160" y="1"/>
                      <a:pt x="0" y="628"/>
                      <a:pt x="0" y="628"/>
                    </a:cubicBezTo>
                    <a:lnTo>
                      <a:pt x="355" y="628"/>
                    </a:lnTo>
                    <a:cubicBezTo>
                      <a:pt x="355" y="628"/>
                      <a:pt x="899" y="575"/>
                      <a:pt x="1197" y="529"/>
                    </a:cubicBezTo>
                    <a:cubicBezTo>
                      <a:pt x="1863" y="463"/>
                      <a:pt x="1479" y="116"/>
                      <a:pt x="830" y="11"/>
                    </a:cubicBezTo>
                    <a:cubicBezTo>
                      <a:pt x="787" y="4"/>
                      <a:pt x="747" y="1"/>
                      <a:pt x="708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5"/>
              <p:cNvSpPr/>
              <p:nvPr/>
            </p:nvSpPr>
            <p:spPr>
              <a:xfrm>
                <a:off x="6858979" y="528513"/>
                <a:ext cx="158956" cy="166599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2376" extrusionOk="0">
                    <a:moveTo>
                      <a:pt x="1205" y="1"/>
                    </a:moveTo>
                    <a:cubicBezTo>
                      <a:pt x="1011" y="1"/>
                      <a:pt x="900" y="117"/>
                      <a:pt x="1040" y="263"/>
                    </a:cubicBezTo>
                    <a:cubicBezTo>
                      <a:pt x="1328" y="569"/>
                      <a:pt x="1493" y="926"/>
                      <a:pt x="1493" y="926"/>
                    </a:cubicBezTo>
                    <a:cubicBezTo>
                      <a:pt x="1493" y="926"/>
                      <a:pt x="1078" y="743"/>
                      <a:pt x="790" y="743"/>
                    </a:cubicBezTo>
                    <a:cubicBezTo>
                      <a:pt x="692" y="743"/>
                      <a:pt x="608" y="764"/>
                      <a:pt x="561" y="821"/>
                    </a:cubicBezTo>
                    <a:cubicBezTo>
                      <a:pt x="374" y="1047"/>
                      <a:pt x="647" y="1132"/>
                      <a:pt x="647" y="1132"/>
                    </a:cubicBezTo>
                    <a:cubicBezTo>
                      <a:pt x="647" y="1132"/>
                      <a:pt x="132" y="1208"/>
                      <a:pt x="407" y="1493"/>
                    </a:cubicBezTo>
                    <a:cubicBezTo>
                      <a:pt x="0" y="1644"/>
                      <a:pt x="49" y="1847"/>
                      <a:pt x="322" y="2070"/>
                    </a:cubicBezTo>
                    <a:cubicBezTo>
                      <a:pt x="484" y="2201"/>
                      <a:pt x="860" y="2376"/>
                      <a:pt x="1093" y="2376"/>
                    </a:cubicBezTo>
                    <a:cubicBezTo>
                      <a:pt x="1251" y="2376"/>
                      <a:pt x="1343" y="2296"/>
                      <a:pt x="1260" y="2070"/>
                    </a:cubicBezTo>
                    <a:lnTo>
                      <a:pt x="1260" y="2070"/>
                    </a:lnTo>
                    <a:cubicBezTo>
                      <a:pt x="1282" y="2072"/>
                      <a:pt x="1303" y="2073"/>
                      <a:pt x="1323" y="2073"/>
                    </a:cubicBezTo>
                    <a:cubicBezTo>
                      <a:pt x="1623" y="2073"/>
                      <a:pt x="1548" y="1847"/>
                      <a:pt x="1548" y="1847"/>
                    </a:cubicBezTo>
                    <a:cubicBezTo>
                      <a:pt x="1548" y="1847"/>
                      <a:pt x="2266" y="1250"/>
                      <a:pt x="1909" y="519"/>
                    </a:cubicBezTo>
                    <a:cubicBezTo>
                      <a:pt x="1722" y="137"/>
                      <a:pt x="1415" y="1"/>
                      <a:pt x="1205" y="1"/>
                    </a:cubicBezTo>
                    <a:close/>
                  </a:path>
                </a:pathLst>
              </a:custGeom>
              <a:solidFill>
                <a:srgbClr val="FFB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5"/>
              <p:cNvSpPr/>
              <p:nvPr/>
            </p:nvSpPr>
            <p:spPr>
              <a:xfrm>
                <a:off x="5473169" y="771122"/>
                <a:ext cx="47680" cy="2103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00" extrusionOk="0">
                    <a:moveTo>
                      <a:pt x="1" y="1"/>
                    </a:moveTo>
                    <a:cubicBezTo>
                      <a:pt x="1" y="72"/>
                      <a:pt x="27" y="151"/>
                      <a:pt x="83" y="207"/>
                    </a:cubicBezTo>
                    <a:cubicBezTo>
                      <a:pt x="135" y="269"/>
                      <a:pt x="224" y="299"/>
                      <a:pt x="303" y="299"/>
                    </a:cubicBezTo>
                    <a:cubicBezTo>
                      <a:pt x="385" y="296"/>
                      <a:pt x="457" y="266"/>
                      <a:pt x="522" y="230"/>
                    </a:cubicBezTo>
                    <a:cubicBezTo>
                      <a:pt x="585" y="194"/>
                      <a:pt x="637" y="142"/>
                      <a:pt x="680" y="83"/>
                    </a:cubicBezTo>
                    <a:lnTo>
                      <a:pt x="680" y="83"/>
                    </a:lnTo>
                    <a:cubicBezTo>
                      <a:pt x="542" y="122"/>
                      <a:pt x="418" y="178"/>
                      <a:pt x="303" y="178"/>
                    </a:cubicBezTo>
                    <a:cubicBezTo>
                      <a:pt x="298" y="178"/>
                      <a:pt x="293" y="178"/>
                      <a:pt x="288" y="178"/>
                    </a:cubicBezTo>
                    <a:cubicBezTo>
                      <a:pt x="179" y="178"/>
                      <a:pt x="86" y="114"/>
                      <a:pt x="1" y="1"/>
                    </a:cubicBezTo>
                    <a:close/>
                  </a:path>
                </a:pathLst>
              </a:custGeom>
              <a:solidFill>
                <a:srgbClr val="193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5"/>
              <p:cNvSpPr/>
              <p:nvPr/>
            </p:nvSpPr>
            <p:spPr>
              <a:xfrm>
                <a:off x="5376617" y="758501"/>
                <a:ext cx="43543" cy="2306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329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17" y="63"/>
                      <a:pt x="0" y="141"/>
                      <a:pt x="44" y="213"/>
                    </a:cubicBezTo>
                    <a:cubicBezTo>
                      <a:pt x="83" y="285"/>
                      <a:pt x="171" y="322"/>
                      <a:pt x="244" y="328"/>
                    </a:cubicBezTo>
                    <a:cubicBezTo>
                      <a:pt x="248" y="328"/>
                      <a:pt x="252" y="328"/>
                      <a:pt x="256" y="328"/>
                    </a:cubicBezTo>
                    <a:cubicBezTo>
                      <a:pt x="401" y="328"/>
                      <a:pt x="525" y="273"/>
                      <a:pt x="621" y="181"/>
                    </a:cubicBezTo>
                    <a:lnTo>
                      <a:pt x="621" y="181"/>
                    </a:lnTo>
                    <a:cubicBezTo>
                      <a:pt x="507" y="189"/>
                      <a:pt x="401" y="209"/>
                      <a:pt x="305" y="209"/>
                    </a:cubicBezTo>
                    <a:cubicBezTo>
                      <a:pt x="287" y="209"/>
                      <a:pt x="270" y="208"/>
                      <a:pt x="253" y="207"/>
                    </a:cubicBezTo>
                    <a:cubicBezTo>
                      <a:pt x="197" y="204"/>
                      <a:pt x="155" y="190"/>
                      <a:pt x="118" y="158"/>
                    </a:cubicBezTo>
                    <a:cubicBezTo>
                      <a:pt x="83" y="125"/>
                      <a:pt x="63" y="66"/>
                      <a:pt x="37" y="1"/>
                    </a:cubicBezTo>
                    <a:close/>
                  </a:path>
                </a:pathLst>
              </a:custGeom>
              <a:solidFill>
                <a:srgbClr val="193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5"/>
              <p:cNvSpPr/>
              <p:nvPr/>
            </p:nvSpPr>
            <p:spPr>
              <a:xfrm>
                <a:off x="5479830" y="691958"/>
                <a:ext cx="67663" cy="3001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428" extrusionOk="0">
                    <a:moveTo>
                      <a:pt x="464" y="1"/>
                    </a:moveTo>
                    <a:cubicBezTo>
                      <a:pt x="220" y="1"/>
                      <a:pt x="1" y="182"/>
                      <a:pt x="1" y="182"/>
                    </a:cubicBezTo>
                    <a:lnTo>
                      <a:pt x="965" y="428"/>
                    </a:lnTo>
                    <a:cubicBezTo>
                      <a:pt x="834" y="97"/>
                      <a:pt x="642" y="1"/>
                      <a:pt x="464" y="1"/>
                    </a:cubicBezTo>
                    <a:close/>
                  </a:path>
                </a:pathLst>
              </a:custGeom>
              <a:solidFill>
                <a:srgbClr val="FFA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5"/>
              <p:cNvSpPr/>
              <p:nvPr/>
            </p:nvSpPr>
            <p:spPr>
              <a:xfrm>
                <a:off x="5373392" y="686139"/>
                <a:ext cx="68645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7" extrusionOk="0">
                    <a:moveTo>
                      <a:pt x="488" y="0"/>
                    </a:moveTo>
                    <a:cubicBezTo>
                      <a:pt x="334" y="0"/>
                      <a:pt x="162" y="94"/>
                      <a:pt x="1" y="386"/>
                    </a:cubicBezTo>
                    <a:lnTo>
                      <a:pt x="978" y="298"/>
                    </a:lnTo>
                    <a:cubicBezTo>
                      <a:pt x="978" y="298"/>
                      <a:pt x="762" y="0"/>
                      <a:pt x="488" y="0"/>
                    </a:cubicBezTo>
                    <a:close/>
                  </a:path>
                </a:pathLst>
              </a:custGeom>
              <a:solidFill>
                <a:srgbClr val="FFA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5"/>
              <p:cNvSpPr/>
              <p:nvPr/>
            </p:nvSpPr>
            <p:spPr>
              <a:xfrm>
                <a:off x="5373392" y="867745"/>
                <a:ext cx="149350" cy="11485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1638" extrusionOk="0">
                    <a:moveTo>
                      <a:pt x="1727" y="1"/>
                    </a:moveTo>
                    <a:cubicBezTo>
                      <a:pt x="724" y="1"/>
                      <a:pt x="1" y="400"/>
                      <a:pt x="1" y="400"/>
                    </a:cubicBezTo>
                    <a:cubicBezTo>
                      <a:pt x="358" y="1308"/>
                      <a:pt x="745" y="1637"/>
                      <a:pt x="1088" y="1637"/>
                    </a:cubicBezTo>
                    <a:cubicBezTo>
                      <a:pt x="1671" y="1637"/>
                      <a:pt x="2130" y="687"/>
                      <a:pt x="2103" y="20"/>
                    </a:cubicBezTo>
                    <a:cubicBezTo>
                      <a:pt x="1974" y="7"/>
                      <a:pt x="1849" y="1"/>
                      <a:pt x="17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5"/>
              <p:cNvSpPr/>
              <p:nvPr/>
            </p:nvSpPr>
            <p:spPr>
              <a:xfrm>
                <a:off x="5399616" y="867815"/>
                <a:ext cx="121724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455" extrusionOk="0">
                    <a:moveTo>
                      <a:pt x="1357" y="0"/>
                    </a:moveTo>
                    <a:cubicBezTo>
                      <a:pt x="788" y="0"/>
                      <a:pt x="309" y="127"/>
                      <a:pt x="1" y="238"/>
                    </a:cubicBezTo>
                    <a:lnTo>
                      <a:pt x="1" y="455"/>
                    </a:lnTo>
                    <a:cubicBezTo>
                      <a:pt x="1" y="455"/>
                      <a:pt x="727" y="386"/>
                      <a:pt x="1319" y="386"/>
                    </a:cubicBezTo>
                    <a:cubicBezTo>
                      <a:pt x="1456" y="386"/>
                      <a:pt x="1587" y="390"/>
                      <a:pt x="1699" y="399"/>
                    </a:cubicBezTo>
                    <a:cubicBezTo>
                      <a:pt x="1723" y="267"/>
                      <a:pt x="1735" y="140"/>
                      <a:pt x="1729" y="19"/>
                    </a:cubicBezTo>
                    <a:cubicBezTo>
                      <a:pt x="1601" y="6"/>
                      <a:pt x="1477" y="0"/>
                      <a:pt x="1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5"/>
              <p:cNvSpPr/>
              <p:nvPr/>
            </p:nvSpPr>
            <p:spPr>
              <a:xfrm>
                <a:off x="5467209" y="954130"/>
                <a:ext cx="105877" cy="1661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69" extrusionOk="0">
                    <a:moveTo>
                      <a:pt x="1329" y="1"/>
                    </a:moveTo>
                    <a:lnTo>
                      <a:pt x="821" y="1460"/>
                    </a:lnTo>
                    <a:lnTo>
                      <a:pt x="102" y="1349"/>
                    </a:lnTo>
                    <a:lnTo>
                      <a:pt x="1" y="2237"/>
                    </a:lnTo>
                    <a:lnTo>
                      <a:pt x="588" y="2369"/>
                    </a:lnTo>
                    <a:lnTo>
                      <a:pt x="1509" y="1397"/>
                    </a:lnTo>
                    <a:cubicBezTo>
                      <a:pt x="1417" y="457"/>
                      <a:pt x="1329" y="1"/>
                      <a:pt x="1329" y="1"/>
                    </a:cubicBezTo>
                    <a:close/>
                  </a:path>
                </a:pathLst>
              </a:custGeom>
              <a:solidFill>
                <a:srgbClr val="F69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5"/>
              <p:cNvSpPr/>
              <p:nvPr/>
            </p:nvSpPr>
            <p:spPr>
              <a:xfrm>
                <a:off x="5386293" y="2052742"/>
                <a:ext cx="129998" cy="245411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3500" extrusionOk="0">
                    <a:moveTo>
                      <a:pt x="1854" y="1"/>
                    </a:moveTo>
                    <a:cubicBezTo>
                      <a:pt x="1473" y="549"/>
                      <a:pt x="1148" y="1122"/>
                      <a:pt x="837" y="1702"/>
                    </a:cubicBezTo>
                    <a:cubicBezTo>
                      <a:pt x="531" y="2289"/>
                      <a:pt x="240" y="2880"/>
                      <a:pt x="0" y="3500"/>
                    </a:cubicBezTo>
                    <a:cubicBezTo>
                      <a:pt x="378" y="2952"/>
                      <a:pt x="702" y="2378"/>
                      <a:pt x="1014" y="1798"/>
                    </a:cubicBezTo>
                    <a:cubicBezTo>
                      <a:pt x="1322" y="1210"/>
                      <a:pt x="1613" y="620"/>
                      <a:pt x="1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5"/>
              <p:cNvSpPr/>
              <p:nvPr/>
            </p:nvSpPr>
            <p:spPr>
              <a:xfrm>
                <a:off x="5427663" y="2064662"/>
                <a:ext cx="47680" cy="81967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16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205"/>
                      <a:pt x="135" y="401"/>
                      <a:pt x="224" y="598"/>
                    </a:cubicBezTo>
                    <a:cubicBezTo>
                      <a:pt x="309" y="792"/>
                      <a:pt x="404" y="981"/>
                      <a:pt x="519" y="1169"/>
                    </a:cubicBezTo>
                    <a:lnTo>
                      <a:pt x="680" y="1051"/>
                    </a:lnTo>
                    <a:cubicBezTo>
                      <a:pt x="548" y="896"/>
                      <a:pt x="424" y="726"/>
                      <a:pt x="309" y="549"/>
                    </a:cubicBezTo>
                    <a:cubicBezTo>
                      <a:pt x="197" y="375"/>
                      <a:pt x="92" y="19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" name="Google Shape;1850;p85"/>
            <p:cNvSpPr/>
            <p:nvPr/>
          </p:nvSpPr>
          <p:spPr>
            <a:xfrm flipH="1">
              <a:off x="6941689" y="1859370"/>
              <a:ext cx="41717" cy="72092"/>
            </a:xfrm>
            <a:custGeom>
              <a:avLst/>
              <a:gdLst/>
              <a:ahLst/>
              <a:cxnLst/>
              <a:rect l="l" t="t" r="r" b="b"/>
              <a:pathLst>
                <a:path w="2183" h="3772" extrusionOk="0">
                  <a:moveTo>
                    <a:pt x="382" y="1"/>
                  </a:moveTo>
                  <a:cubicBezTo>
                    <a:pt x="382" y="1"/>
                    <a:pt x="1" y="3722"/>
                    <a:pt x="689" y="3771"/>
                  </a:cubicBezTo>
                  <a:cubicBezTo>
                    <a:pt x="697" y="3772"/>
                    <a:pt x="705" y="3772"/>
                    <a:pt x="712" y="3772"/>
                  </a:cubicBezTo>
                  <a:cubicBezTo>
                    <a:pt x="1396" y="3772"/>
                    <a:pt x="2183" y="1732"/>
                    <a:pt x="1995" y="1732"/>
                  </a:cubicBezTo>
                  <a:cubicBezTo>
                    <a:pt x="1805" y="1732"/>
                    <a:pt x="830" y="2637"/>
                    <a:pt x="830" y="2637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FF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1E1009F-8AFB-4B06-8BC8-B74CC567361A}"/>
              </a:ext>
            </a:extLst>
          </p:cNvPr>
          <p:cNvSpPr/>
          <p:nvPr/>
        </p:nvSpPr>
        <p:spPr>
          <a:xfrm>
            <a:off x="719900" y="3575965"/>
            <a:ext cx="5214896" cy="568015"/>
          </a:xfrm>
          <a:prstGeom prst="rect">
            <a:avLst/>
          </a:prstGeom>
          <a:solidFill>
            <a:srgbClr val="EB4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8" name="Imagem 57" descr="Texto, Logotipo&#10;&#10;Descrição gerada automaticamente">
            <a:extLst>
              <a:ext uri="{FF2B5EF4-FFF2-40B4-BE49-F238E27FC236}">
                <a16:creationId xmlns:a16="http://schemas.microsoft.com/office/drawing/2014/main" id="{D98602AA-75EC-4581-A985-5C65F938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1" y="4690756"/>
            <a:ext cx="1072690" cy="502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8674F64-3A9B-459B-B837-BE268C1CB81B}"/>
              </a:ext>
            </a:extLst>
          </p:cNvPr>
          <p:cNvSpPr/>
          <p:nvPr/>
        </p:nvSpPr>
        <p:spPr>
          <a:xfrm>
            <a:off x="4291584" y="853440"/>
            <a:ext cx="3742944" cy="2706624"/>
          </a:xfrm>
          <a:prstGeom prst="rect">
            <a:avLst/>
          </a:prstGeom>
          <a:solidFill>
            <a:srgbClr val="569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37;p40">
            <a:extLst>
              <a:ext uri="{FF2B5EF4-FFF2-40B4-BE49-F238E27FC236}">
                <a16:creationId xmlns:a16="http://schemas.microsoft.com/office/drawing/2014/main" id="{4609896F-AB51-408F-9414-925C1C6E090F}"/>
              </a:ext>
            </a:extLst>
          </p:cNvPr>
          <p:cNvSpPr/>
          <p:nvPr/>
        </p:nvSpPr>
        <p:spPr>
          <a:xfrm flipH="1">
            <a:off x="0" y="106252"/>
            <a:ext cx="3736636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rgbClr val="EB432A"/>
          </a:solidFill>
          <a:ln>
            <a:noFill/>
          </a:ln>
        </p:spPr>
      </p:sp>
      <p:sp>
        <p:nvSpPr>
          <p:cNvPr id="6" name="Google Shape;367;p30">
            <a:extLst>
              <a:ext uri="{FF2B5EF4-FFF2-40B4-BE49-F238E27FC236}">
                <a16:creationId xmlns:a16="http://schemas.microsoft.com/office/drawing/2014/main" id="{E12B258E-5A50-4D7D-80AB-11EACB47413A}"/>
              </a:ext>
            </a:extLst>
          </p:cNvPr>
          <p:cNvSpPr txBox="1">
            <a:spLocks/>
          </p:cNvSpPr>
          <p:nvPr/>
        </p:nvSpPr>
        <p:spPr>
          <a:xfrm>
            <a:off x="271411" y="0"/>
            <a:ext cx="4300589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dirty="0">
                <a:solidFill>
                  <a:srgbClr val="EFEBD7"/>
                </a:solidFill>
                <a:latin typeface="Big Shoulders Text Black" panose="020B0604020202020204" charset="0"/>
                <a:cs typeface="Hadassah Friedlaender" panose="020B0604020202020204" pitchFamily="18" charset="-79"/>
              </a:rPr>
              <a:t>A empresa</a:t>
            </a:r>
          </a:p>
        </p:txBody>
      </p:sp>
      <p:sp>
        <p:nvSpPr>
          <p:cNvPr id="9" name="Google Shape;366;p30">
            <a:extLst>
              <a:ext uri="{FF2B5EF4-FFF2-40B4-BE49-F238E27FC236}">
                <a16:creationId xmlns:a16="http://schemas.microsoft.com/office/drawing/2014/main" id="{5B8A3D51-0635-42F4-80F8-F23F2E3614A5}"/>
              </a:ext>
            </a:extLst>
          </p:cNvPr>
          <p:cNvSpPr txBox="1">
            <a:spLocks/>
          </p:cNvSpPr>
          <p:nvPr/>
        </p:nvSpPr>
        <p:spPr>
          <a:xfrm flipH="1">
            <a:off x="4056815" y="1280160"/>
            <a:ext cx="5291328" cy="185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Jazzle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Group Software Developing®</a:t>
            </a:r>
          </a:p>
          <a:p>
            <a:endParaRPr lang="en-US" sz="1800" dirty="0">
              <a:solidFill>
                <a:srgbClr val="EFEBD7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Fundada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em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2019;</a:t>
            </a:r>
          </a:p>
          <a:p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Especializada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no </a:t>
            </a:r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ramo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da </a:t>
            </a:r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música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;</a:t>
            </a:r>
          </a:p>
          <a:p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Alto </a:t>
            </a:r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padrão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de </a:t>
            </a:r>
            <a:r>
              <a:rPr lang="en-US" sz="1800" dirty="0" err="1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programação</a:t>
            </a:r>
            <a:r>
              <a:rPr lang="en-US" sz="1800" dirty="0">
                <a:solidFill>
                  <a:srgbClr val="EFEBD7"/>
                </a:solidFill>
                <a:latin typeface="Catamaran" panose="020B0604020202020204" charset="0"/>
                <a:cs typeface="Catamaran" panose="020B0604020202020204" charset="0"/>
              </a:rPr>
              <a:t> e de design.</a:t>
            </a: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D3F86197-B894-4544-8E17-76477E45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subTitle" idx="1"/>
          </p:nvPr>
        </p:nvSpPr>
        <p:spPr>
          <a:xfrm flipH="1">
            <a:off x="538695" y="2518800"/>
            <a:ext cx="4047047" cy="2166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Transcritor digital de partituras;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Editor de arranjos;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Repositório de projetos.</a:t>
            </a:r>
            <a:endParaRPr sz="1800" dirty="0"/>
          </a:p>
        </p:txBody>
      </p: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642790" y="457963"/>
            <a:ext cx="3337200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</a:t>
            </a:r>
            <a:br>
              <a:rPr lang="en" dirty="0"/>
            </a:br>
            <a:r>
              <a:rPr lang="en" dirty="0"/>
              <a:t>SOFTWARE</a:t>
            </a:r>
            <a:endParaRPr dirty="0"/>
          </a:p>
        </p:txBody>
      </p:sp>
      <p:grpSp>
        <p:nvGrpSpPr>
          <p:cNvPr id="368" name="Google Shape;368;p30"/>
          <p:cNvGrpSpPr/>
          <p:nvPr/>
        </p:nvGrpSpPr>
        <p:grpSpPr>
          <a:xfrm>
            <a:off x="5818500" y="1673902"/>
            <a:ext cx="719825" cy="1968252"/>
            <a:chOff x="5818500" y="1673902"/>
            <a:chExt cx="719825" cy="1968252"/>
          </a:xfrm>
        </p:grpSpPr>
        <p:sp>
          <p:nvSpPr>
            <p:cNvPr id="369" name="Google Shape;369;p30"/>
            <p:cNvSpPr/>
            <p:nvPr/>
          </p:nvSpPr>
          <p:spPr>
            <a:xfrm>
              <a:off x="6338727" y="3339485"/>
              <a:ext cx="199598" cy="302669"/>
            </a:xfrm>
            <a:custGeom>
              <a:avLst/>
              <a:gdLst/>
              <a:ahLst/>
              <a:cxnLst/>
              <a:rect l="l" t="t" r="r" b="b"/>
              <a:pathLst>
                <a:path w="1830" h="2775" extrusionOk="0">
                  <a:moveTo>
                    <a:pt x="1708" y="0"/>
                  </a:moveTo>
                  <a:cubicBezTo>
                    <a:pt x="1663" y="0"/>
                    <a:pt x="1620" y="30"/>
                    <a:pt x="1604" y="74"/>
                  </a:cubicBezTo>
                  <a:lnTo>
                    <a:pt x="984" y="1914"/>
                  </a:lnTo>
                  <a:cubicBezTo>
                    <a:pt x="925" y="1845"/>
                    <a:pt x="846" y="1790"/>
                    <a:pt x="754" y="1760"/>
                  </a:cubicBezTo>
                  <a:cubicBezTo>
                    <a:pt x="699" y="1741"/>
                    <a:pt x="642" y="1733"/>
                    <a:pt x="587" y="1733"/>
                  </a:cubicBezTo>
                  <a:cubicBezTo>
                    <a:pt x="371" y="1733"/>
                    <a:pt x="169" y="1869"/>
                    <a:pt x="95" y="2088"/>
                  </a:cubicBezTo>
                  <a:cubicBezTo>
                    <a:pt x="0" y="2361"/>
                    <a:pt x="148" y="2656"/>
                    <a:pt x="420" y="2747"/>
                  </a:cubicBezTo>
                  <a:cubicBezTo>
                    <a:pt x="475" y="2766"/>
                    <a:pt x="531" y="2774"/>
                    <a:pt x="587" y="2774"/>
                  </a:cubicBezTo>
                  <a:cubicBezTo>
                    <a:pt x="806" y="2774"/>
                    <a:pt x="1009" y="2636"/>
                    <a:pt x="1082" y="2420"/>
                  </a:cubicBezTo>
                  <a:cubicBezTo>
                    <a:pt x="1102" y="2357"/>
                    <a:pt x="1112" y="2291"/>
                    <a:pt x="1108" y="2229"/>
                  </a:cubicBezTo>
                  <a:lnTo>
                    <a:pt x="1810" y="144"/>
                  </a:lnTo>
                  <a:cubicBezTo>
                    <a:pt x="1830" y="88"/>
                    <a:pt x="1797" y="26"/>
                    <a:pt x="1742" y="6"/>
                  </a:cubicBezTo>
                  <a:cubicBezTo>
                    <a:pt x="1731" y="2"/>
                    <a:pt x="1719" y="0"/>
                    <a:pt x="1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rot="888046">
              <a:off x="5881063" y="1726069"/>
              <a:ext cx="480140" cy="552132"/>
            </a:xfrm>
            <a:custGeom>
              <a:avLst/>
              <a:gdLst/>
              <a:ahLst/>
              <a:cxnLst/>
              <a:rect l="l" t="t" r="r" b="b"/>
              <a:pathLst>
                <a:path w="5070" h="5830" extrusionOk="0">
                  <a:moveTo>
                    <a:pt x="2850" y="823"/>
                  </a:moveTo>
                  <a:lnTo>
                    <a:pt x="3099" y="1130"/>
                  </a:lnTo>
                  <a:lnTo>
                    <a:pt x="1001" y="2810"/>
                  </a:lnTo>
                  <a:lnTo>
                    <a:pt x="754" y="2501"/>
                  </a:lnTo>
                  <a:lnTo>
                    <a:pt x="2850" y="823"/>
                  </a:lnTo>
                  <a:close/>
                  <a:moveTo>
                    <a:pt x="2522" y="1"/>
                  </a:moveTo>
                  <a:cubicBezTo>
                    <a:pt x="2487" y="1"/>
                    <a:pt x="2453" y="12"/>
                    <a:pt x="2424" y="36"/>
                  </a:cubicBezTo>
                  <a:lnTo>
                    <a:pt x="79" y="1911"/>
                  </a:lnTo>
                  <a:cubicBezTo>
                    <a:pt x="13" y="1967"/>
                    <a:pt x="0" y="2065"/>
                    <a:pt x="56" y="2134"/>
                  </a:cubicBezTo>
                  <a:lnTo>
                    <a:pt x="509" y="2698"/>
                  </a:lnTo>
                  <a:lnTo>
                    <a:pt x="1814" y="4328"/>
                  </a:lnTo>
                  <a:cubicBezTo>
                    <a:pt x="1630" y="4354"/>
                    <a:pt x="1449" y="4446"/>
                    <a:pt x="1319" y="4613"/>
                  </a:cubicBezTo>
                  <a:cubicBezTo>
                    <a:pt x="1138" y="4843"/>
                    <a:pt x="1109" y="5164"/>
                    <a:pt x="1246" y="5423"/>
                  </a:cubicBezTo>
                  <a:cubicBezTo>
                    <a:pt x="1389" y="5690"/>
                    <a:pt x="1652" y="5830"/>
                    <a:pt x="1917" y="5830"/>
                  </a:cubicBezTo>
                  <a:cubicBezTo>
                    <a:pt x="2122" y="5830"/>
                    <a:pt x="2328" y="5747"/>
                    <a:pt x="2483" y="5574"/>
                  </a:cubicBezTo>
                  <a:cubicBezTo>
                    <a:pt x="2679" y="5354"/>
                    <a:pt x="2725" y="5033"/>
                    <a:pt x="2604" y="4764"/>
                  </a:cubicBezTo>
                  <a:cubicBezTo>
                    <a:pt x="2535" y="4610"/>
                    <a:pt x="2420" y="4495"/>
                    <a:pt x="2292" y="4420"/>
                  </a:cubicBezTo>
                  <a:lnTo>
                    <a:pt x="1154" y="3000"/>
                  </a:lnTo>
                  <a:lnTo>
                    <a:pt x="3250" y="1321"/>
                  </a:lnTo>
                  <a:lnTo>
                    <a:pt x="4155" y="2453"/>
                  </a:lnTo>
                  <a:cubicBezTo>
                    <a:pt x="3972" y="2475"/>
                    <a:pt x="3795" y="2567"/>
                    <a:pt x="3663" y="2734"/>
                  </a:cubicBezTo>
                  <a:cubicBezTo>
                    <a:pt x="3480" y="2964"/>
                    <a:pt x="3453" y="3288"/>
                    <a:pt x="3588" y="3547"/>
                  </a:cubicBezTo>
                  <a:cubicBezTo>
                    <a:pt x="3730" y="3813"/>
                    <a:pt x="3993" y="3952"/>
                    <a:pt x="4258" y="3952"/>
                  </a:cubicBezTo>
                  <a:cubicBezTo>
                    <a:pt x="4464" y="3952"/>
                    <a:pt x="4672" y="3869"/>
                    <a:pt x="4827" y="3695"/>
                  </a:cubicBezTo>
                  <a:cubicBezTo>
                    <a:pt x="5021" y="3479"/>
                    <a:pt x="5070" y="3154"/>
                    <a:pt x="4948" y="2889"/>
                  </a:cubicBezTo>
                  <a:cubicBezTo>
                    <a:pt x="4877" y="2731"/>
                    <a:pt x="4765" y="2619"/>
                    <a:pt x="4634" y="2544"/>
                  </a:cubicBezTo>
                  <a:lnTo>
                    <a:pt x="3099" y="626"/>
                  </a:lnTo>
                  <a:lnTo>
                    <a:pt x="2646" y="59"/>
                  </a:lnTo>
                  <a:cubicBezTo>
                    <a:pt x="2614" y="21"/>
                    <a:pt x="2568" y="1"/>
                    <a:pt x="2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0"/>
          <p:cNvGrpSpPr/>
          <p:nvPr/>
        </p:nvGrpSpPr>
        <p:grpSpPr>
          <a:xfrm flipH="1">
            <a:off x="6731332" y="1812695"/>
            <a:ext cx="2093453" cy="1412210"/>
            <a:chOff x="5461250" y="728100"/>
            <a:chExt cx="495750" cy="334425"/>
          </a:xfrm>
        </p:grpSpPr>
        <p:sp>
          <p:nvSpPr>
            <p:cNvPr id="372" name="Google Shape;372;p30"/>
            <p:cNvSpPr/>
            <p:nvPr/>
          </p:nvSpPr>
          <p:spPr>
            <a:xfrm>
              <a:off x="5553475" y="947050"/>
              <a:ext cx="233400" cy="115475"/>
            </a:xfrm>
            <a:custGeom>
              <a:avLst/>
              <a:gdLst/>
              <a:ahLst/>
              <a:cxnLst/>
              <a:rect l="l" t="t" r="r" b="b"/>
              <a:pathLst>
                <a:path w="9336" h="4619" extrusionOk="0">
                  <a:moveTo>
                    <a:pt x="1095" y="369"/>
                  </a:moveTo>
                  <a:cubicBezTo>
                    <a:pt x="1162" y="369"/>
                    <a:pt x="1243" y="376"/>
                    <a:pt x="1342" y="391"/>
                  </a:cubicBezTo>
                  <a:cubicBezTo>
                    <a:pt x="1938" y="486"/>
                    <a:pt x="2548" y="571"/>
                    <a:pt x="3138" y="657"/>
                  </a:cubicBezTo>
                  <a:cubicBezTo>
                    <a:pt x="3928" y="768"/>
                    <a:pt x="4748" y="886"/>
                    <a:pt x="5549" y="1021"/>
                  </a:cubicBezTo>
                  <a:cubicBezTo>
                    <a:pt x="6628" y="1201"/>
                    <a:pt x="7677" y="1395"/>
                    <a:pt x="8638" y="1752"/>
                  </a:cubicBezTo>
                  <a:cubicBezTo>
                    <a:pt x="8680" y="1768"/>
                    <a:pt x="8739" y="1791"/>
                    <a:pt x="8768" y="1811"/>
                  </a:cubicBezTo>
                  <a:cubicBezTo>
                    <a:pt x="8782" y="1824"/>
                    <a:pt x="8795" y="1838"/>
                    <a:pt x="8812" y="1870"/>
                  </a:cubicBezTo>
                  <a:cubicBezTo>
                    <a:pt x="8946" y="2139"/>
                    <a:pt x="8867" y="2470"/>
                    <a:pt x="8802" y="2762"/>
                  </a:cubicBezTo>
                  <a:lnTo>
                    <a:pt x="8795" y="2788"/>
                  </a:lnTo>
                  <a:cubicBezTo>
                    <a:pt x="8720" y="3113"/>
                    <a:pt x="8605" y="3536"/>
                    <a:pt x="8372" y="3923"/>
                  </a:cubicBezTo>
                  <a:cubicBezTo>
                    <a:pt x="8287" y="4061"/>
                    <a:pt x="8178" y="4192"/>
                    <a:pt x="7962" y="4235"/>
                  </a:cubicBezTo>
                  <a:cubicBezTo>
                    <a:pt x="7910" y="4243"/>
                    <a:pt x="7853" y="4247"/>
                    <a:pt x="7794" y="4247"/>
                  </a:cubicBezTo>
                  <a:cubicBezTo>
                    <a:pt x="7671" y="4247"/>
                    <a:pt x="7533" y="4232"/>
                    <a:pt x="7385" y="4211"/>
                  </a:cubicBezTo>
                  <a:cubicBezTo>
                    <a:pt x="5493" y="3959"/>
                    <a:pt x="3621" y="3601"/>
                    <a:pt x="1390" y="3143"/>
                  </a:cubicBezTo>
                  <a:cubicBezTo>
                    <a:pt x="1148" y="3090"/>
                    <a:pt x="847" y="3031"/>
                    <a:pt x="653" y="2903"/>
                  </a:cubicBezTo>
                  <a:cubicBezTo>
                    <a:pt x="430" y="2755"/>
                    <a:pt x="400" y="2575"/>
                    <a:pt x="426" y="2290"/>
                  </a:cubicBezTo>
                  <a:cubicBezTo>
                    <a:pt x="476" y="1713"/>
                    <a:pt x="538" y="1152"/>
                    <a:pt x="721" y="634"/>
                  </a:cubicBezTo>
                  <a:cubicBezTo>
                    <a:pt x="775" y="489"/>
                    <a:pt x="817" y="369"/>
                    <a:pt x="1095" y="369"/>
                  </a:cubicBezTo>
                  <a:close/>
                  <a:moveTo>
                    <a:pt x="1097" y="1"/>
                  </a:moveTo>
                  <a:cubicBezTo>
                    <a:pt x="715" y="1"/>
                    <a:pt x="499" y="160"/>
                    <a:pt x="374" y="509"/>
                  </a:cubicBezTo>
                  <a:cubicBezTo>
                    <a:pt x="174" y="1070"/>
                    <a:pt x="108" y="1654"/>
                    <a:pt x="56" y="2257"/>
                  </a:cubicBezTo>
                  <a:cubicBezTo>
                    <a:pt x="37" y="2470"/>
                    <a:pt x="1" y="2920"/>
                    <a:pt x="453" y="3215"/>
                  </a:cubicBezTo>
                  <a:cubicBezTo>
                    <a:pt x="686" y="3365"/>
                    <a:pt x="981" y="3435"/>
                    <a:pt x="1316" y="3503"/>
                  </a:cubicBezTo>
                  <a:cubicBezTo>
                    <a:pt x="3551" y="3966"/>
                    <a:pt x="5434" y="4326"/>
                    <a:pt x="7336" y="4579"/>
                  </a:cubicBezTo>
                  <a:cubicBezTo>
                    <a:pt x="7490" y="4599"/>
                    <a:pt x="7644" y="4618"/>
                    <a:pt x="7789" y="4618"/>
                  </a:cubicBezTo>
                  <a:cubicBezTo>
                    <a:pt x="7871" y="4618"/>
                    <a:pt x="7952" y="4612"/>
                    <a:pt x="8028" y="4599"/>
                  </a:cubicBezTo>
                  <a:cubicBezTo>
                    <a:pt x="8395" y="4530"/>
                    <a:pt x="8582" y="4290"/>
                    <a:pt x="8687" y="4113"/>
                  </a:cubicBezTo>
                  <a:cubicBezTo>
                    <a:pt x="8949" y="3684"/>
                    <a:pt x="9074" y="3224"/>
                    <a:pt x="9156" y="2870"/>
                  </a:cubicBezTo>
                  <a:lnTo>
                    <a:pt x="9162" y="2844"/>
                  </a:lnTo>
                  <a:cubicBezTo>
                    <a:pt x="9238" y="2510"/>
                    <a:pt x="9336" y="2094"/>
                    <a:pt x="9142" y="1703"/>
                  </a:cubicBezTo>
                  <a:cubicBezTo>
                    <a:pt x="9113" y="1647"/>
                    <a:pt x="9071" y="1575"/>
                    <a:pt x="8989" y="1513"/>
                  </a:cubicBezTo>
                  <a:cubicBezTo>
                    <a:pt x="8923" y="1467"/>
                    <a:pt x="8847" y="1434"/>
                    <a:pt x="8768" y="1408"/>
                  </a:cubicBezTo>
                  <a:cubicBezTo>
                    <a:pt x="7775" y="1037"/>
                    <a:pt x="6710" y="841"/>
                    <a:pt x="5611" y="657"/>
                  </a:cubicBezTo>
                  <a:cubicBezTo>
                    <a:pt x="4804" y="520"/>
                    <a:pt x="3984" y="401"/>
                    <a:pt x="3191" y="290"/>
                  </a:cubicBezTo>
                  <a:cubicBezTo>
                    <a:pt x="2604" y="208"/>
                    <a:pt x="1994" y="119"/>
                    <a:pt x="1401" y="28"/>
                  </a:cubicBezTo>
                  <a:cubicBezTo>
                    <a:pt x="1289" y="10"/>
                    <a:pt x="1189" y="1"/>
                    <a:pt x="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734400" y="814500"/>
              <a:ext cx="43625" cy="105375"/>
            </a:xfrm>
            <a:custGeom>
              <a:avLst/>
              <a:gdLst/>
              <a:ahLst/>
              <a:cxnLst/>
              <a:rect l="l" t="t" r="r" b="b"/>
              <a:pathLst>
                <a:path w="1745" h="4215" extrusionOk="0">
                  <a:moveTo>
                    <a:pt x="138" y="1"/>
                  </a:moveTo>
                  <a:lnTo>
                    <a:pt x="1" y="4166"/>
                  </a:lnTo>
                  <a:lnTo>
                    <a:pt x="650" y="4214"/>
                  </a:lnTo>
                  <a:lnTo>
                    <a:pt x="1745" y="25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5737600" y="804025"/>
              <a:ext cx="42150" cy="14375"/>
            </a:xfrm>
            <a:custGeom>
              <a:avLst/>
              <a:gdLst/>
              <a:ahLst/>
              <a:cxnLst/>
              <a:rect l="l" t="t" r="r" b="b"/>
              <a:pathLst>
                <a:path w="1686" h="575" extrusionOk="0">
                  <a:moveTo>
                    <a:pt x="0" y="0"/>
                  </a:moveTo>
                  <a:lnTo>
                    <a:pt x="0" y="262"/>
                  </a:lnTo>
                  <a:lnTo>
                    <a:pt x="1636" y="574"/>
                  </a:lnTo>
                  <a:lnTo>
                    <a:pt x="168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732450" y="922400"/>
              <a:ext cx="18600" cy="8950"/>
            </a:xfrm>
            <a:custGeom>
              <a:avLst/>
              <a:gdLst/>
              <a:ahLst/>
              <a:cxnLst/>
              <a:rect l="l" t="t" r="r" b="b"/>
              <a:pathLst>
                <a:path w="744" h="358" extrusionOk="0">
                  <a:moveTo>
                    <a:pt x="52" y="0"/>
                  </a:moveTo>
                  <a:lnTo>
                    <a:pt x="0" y="279"/>
                  </a:lnTo>
                  <a:lnTo>
                    <a:pt x="728" y="357"/>
                  </a:lnTo>
                  <a:lnTo>
                    <a:pt x="744" y="5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5740200" y="744225"/>
              <a:ext cx="50200" cy="42575"/>
            </a:xfrm>
            <a:custGeom>
              <a:avLst/>
              <a:gdLst/>
              <a:ahLst/>
              <a:cxnLst/>
              <a:rect l="l" t="t" r="r" b="b"/>
              <a:pathLst>
                <a:path w="2008" h="1703" extrusionOk="0">
                  <a:moveTo>
                    <a:pt x="1003" y="1"/>
                  </a:moveTo>
                  <a:cubicBezTo>
                    <a:pt x="645" y="1"/>
                    <a:pt x="259" y="235"/>
                    <a:pt x="135" y="559"/>
                  </a:cubicBezTo>
                  <a:cubicBezTo>
                    <a:pt x="1" y="920"/>
                    <a:pt x="165" y="1369"/>
                    <a:pt x="503" y="1556"/>
                  </a:cubicBezTo>
                  <a:cubicBezTo>
                    <a:pt x="601" y="1612"/>
                    <a:pt x="709" y="1645"/>
                    <a:pt x="818" y="1668"/>
                  </a:cubicBezTo>
                  <a:cubicBezTo>
                    <a:pt x="915" y="1691"/>
                    <a:pt x="1007" y="1703"/>
                    <a:pt x="1093" y="1703"/>
                  </a:cubicBezTo>
                  <a:cubicBezTo>
                    <a:pt x="1349" y="1703"/>
                    <a:pt x="1559" y="1597"/>
                    <a:pt x="1746" y="1359"/>
                  </a:cubicBezTo>
                  <a:cubicBezTo>
                    <a:pt x="1831" y="1254"/>
                    <a:pt x="1909" y="1140"/>
                    <a:pt x="1953" y="1011"/>
                  </a:cubicBezTo>
                  <a:cubicBezTo>
                    <a:pt x="1998" y="881"/>
                    <a:pt x="2008" y="736"/>
                    <a:pt x="1959" y="608"/>
                  </a:cubicBezTo>
                  <a:cubicBezTo>
                    <a:pt x="1926" y="533"/>
                    <a:pt x="1874" y="464"/>
                    <a:pt x="1815" y="405"/>
                  </a:cubicBezTo>
                  <a:cubicBezTo>
                    <a:pt x="1654" y="238"/>
                    <a:pt x="1457" y="113"/>
                    <a:pt x="1237" y="38"/>
                  </a:cubicBezTo>
                  <a:cubicBezTo>
                    <a:pt x="1163" y="12"/>
                    <a:pt x="1084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5746200" y="749125"/>
              <a:ext cx="38550" cy="32775"/>
            </a:xfrm>
            <a:custGeom>
              <a:avLst/>
              <a:gdLst/>
              <a:ahLst/>
              <a:cxnLst/>
              <a:rect l="l" t="t" r="r" b="b"/>
              <a:pathLst>
                <a:path w="1542" h="1311" extrusionOk="0">
                  <a:moveTo>
                    <a:pt x="771" y="0"/>
                  </a:moveTo>
                  <a:cubicBezTo>
                    <a:pt x="494" y="0"/>
                    <a:pt x="196" y="180"/>
                    <a:pt x="102" y="432"/>
                  </a:cubicBezTo>
                  <a:cubicBezTo>
                    <a:pt x="1" y="707"/>
                    <a:pt x="125" y="1055"/>
                    <a:pt x="384" y="1196"/>
                  </a:cubicBezTo>
                  <a:cubicBezTo>
                    <a:pt x="460" y="1239"/>
                    <a:pt x="545" y="1265"/>
                    <a:pt x="627" y="1284"/>
                  </a:cubicBezTo>
                  <a:cubicBezTo>
                    <a:pt x="702" y="1302"/>
                    <a:pt x="772" y="1311"/>
                    <a:pt x="839" y="1311"/>
                  </a:cubicBezTo>
                  <a:cubicBezTo>
                    <a:pt x="1036" y="1311"/>
                    <a:pt x="1197" y="1230"/>
                    <a:pt x="1342" y="1048"/>
                  </a:cubicBezTo>
                  <a:cubicBezTo>
                    <a:pt x="1404" y="963"/>
                    <a:pt x="1466" y="878"/>
                    <a:pt x="1499" y="776"/>
                  </a:cubicBezTo>
                  <a:cubicBezTo>
                    <a:pt x="1536" y="678"/>
                    <a:pt x="1542" y="567"/>
                    <a:pt x="1503" y="468"/>
                  </a:cubicBezTo>
                  <a:cubicBezTo>
                    <a:pt x="1480" y="409"/>
                    <a:pt x="1437" y="360"/>
                    <a:pt x="1394" y="311"/>
                  </a:cubicBezTo>
                  <a:cubicBezTo>
                    <a:pt x="1270" y="182"/>
                    <a:pt x="1118" y="87"/>
                    <a:pt x="952" y="28"/>
                  </a:cubicBezTo>
                  <a:cubicBezTo>
                    <a:pt x="894" y="9"/>
                    <a:pt x="833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749650" y="752050"/>
              <a:ext cx="31825" cy="26925"/>
            </a:xfrm>
            <a:custGeom>
              <a:avLst/>
              <a:gdLst/>
              <a:ahLst/>
              <a:cxnLst/>
              <a:rect l="l" t="t" r="r" b="b"/>
              <a:pathLst>
                <a:path w="1273" h="1077" extrusionOk="0">
                  <a:moveTo>
                    <a:pt x="638" y="0"/>
                  </a:moveTo>
                  <a:cubicBezTo>
                    <a:pt x="410" y="0"/>
                    <a:pt x="164" y="148"/>
                    <a:pt x="89" y="354"/>
                  </a:cubicBezTo>
                  <a:cubicBezTo>
                    <a:pt x="1" y="584"/>
                    <a:pt x="105" y="866"/>
                    <a:pt x="319" y="984"/>
                  </a:cubicBezTo>
                  <a:cubicBezTo>
                    <a:pt x="381" y="1017"/>
                    <a:pt x="449" y="1040"/>
                    <a:pt x="519" y="1056"/>
                  </a:cubicBezTo>
                  <a:cubicBezTo>
                    <a:pt x="579" y="1070"/>
                    <a:pt x="636" y="1077"/>
                    <a:pt x="689" y="1077"/>
                  </a:cubicBezTo>
                  <a:cubicBezTo>
                    <a:pt x="853" y="1077"/>
                    <a:pt x="987" y="1010"/>
                    <a:pt x="1106" y="860"/>
                  </a:cubicBezTo>
                  <a:cubicBezTo>
                    <a:pt x="1158" y="793"/>
                    <a:pt x="1207" y="722"/>
                    <a:pt x="1236" y="639"/>
                  </a:cubicBezTo>
                  <a:cubicBezTo>
                    <a:pt x="1266" y="557"/>
                    <a:pt x="1272" y="466"/>
                    <a:pt x="1240" y="383"/>
                  </a:cubicBezTo>
                  <a:cubicBezTo>
                    <a:pt x="1221" y="335"/>
                    <a:pt x="1184" y="295"/>
                    <a:pt x="1148" y="256"/>
                  </a:cubicBezTo>
                  <a:cubicBezTo>
                    <a:pt x="1047" y="151"/>
                    <a:pt x="921" y="73"/>
                    <a:pt x="784" y="23"/>
                  </a:cubicBezTo>
                  <a:cubicBezTo>
                    <a:pt x="737" y="8"/>
                    <a:pt x="688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755875" y="783925"/>
              <a:ext cx="10025" cy="27500"/>
            </a:xfrm>
            <a:custGeom>
              <a:avLst/>
              <a:gdLst/>
              <a:ahLst/>
              <a:cxnLst/>
              <a:rect l="l" t="t" r="r" b="b"/>
              <a:pathLst>
                <a:path w="401" h="1100" extrusionOk="0">
                  <a:moveTo>
                    <a:pt x="401" y="1"/>
                  </a:moveTo>
                  <a:lnTo>
                    <a:pt x="200" y="17"/>
                  </a:lnTo>
                  <a:lnTo>
                    <a:pt x="0" y="1073"/>
                  </a:lnTo>
                  <a:lnTo>
                    <a:pt x="132" y="110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683500" y="728100"/>
              <a:ext cx="49700" cy="42450"/>
            </a:xfrm>
            <a:custGeom>
              <a:avLst/>
              <a:gdLst/>
              <a:ahLst/>
              <a:cxnLst/>
              <a:rect l="l" t="t" r="r" b="b"/>
              <a:pathLst>
                <a:path w="1988" h="1698" extrusionOk="0">
                  <a:moveTo>
                    <a:pt x="993" y="0"/>
                  </a:moveTo>
                  <a:cubicBezTo>
                    <a:pt x="615" y="0"/>
                    <a:pt x="207" y="278"/>
                    <a:pt x="105" y="633"/>
                  </a:cubicBezTo>
                  <a:cubicBezTo>
                    <a:pt x="0" y="1004"/>
                    <a:pt x="200" y="1437"/>
                    <a:pt x="554" y="1594"/>
                  </a:cubicBezTo>
                  <a:cubicBezTo>
                    <a:pt x="656" y="1641"/>
                    <a:pt x="764" y="1666"/>
                    <a:pt x="876" y="1683"/>
                  </a:cubicBezTo>
                  <a:cubicBezTo>
                    <a:pt x="942" y="1692"/>
                    <a:pt x="1005" y="1697"/>
                    <a:pt x="1065" y="1697"/>
                  </a:cubicBezTo>
                  <a:cubicBezTo>
                    <a:pt x="1363" y="1697"/>
                    <a:pt x="1591" y="1577"/>
                    <a:pt x="1774" y="1299"/>
                  </a:cubicBezTo>
                  <a:cubicBezTo>
                    <a:pt x="1849" y="1184"/>
                    <a:pt x="1919" y="1063"/>
                    <a:pt x="1954" y="932"/>
                  </a:cubicBezTo>
                  <a:cubicBezTo>
                    <a:pt x="1987" y="801"/>
                    <a:pt x="1987" y="653"/>
                    <a:pt x="1925" y="532"/>
                  </a:cubicBezTo>
                  <a:cubicBezTo>
                    <a:pt x="1886" y="456"/>
                    <a:pt x="1827" y="394"/>
                    <a:pt x="1764" y="338"/>
                  </a:cubicBezTo>
                  <a:cubicBezTo>
                    <a:pt x="1594" y="188"/>
                    <a:pt x="1384" y="76"/>
                    <a:pt x="1161" y="20"/>
                  </a:cubicBezTo>
                  <a:cubicBezTo>
                    <a:pt x="1106" y="7"/>
                    <a:pt x="1050" y="0"/>
                    <a:pt x="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689400" y="733025"/>
              <a:ext cx="38225" cy="32600"/>
            </a:xfrm>
            <a:custGeom>
              <a:avLst/>
              <a:gdLst/>
              <a:ahLst/>
              <a:cxnLst/>
              <a:rect l="l" t="t" r="r" b="b"/>
              <a:pathLst>
                <a:path w="1529" h="1304" extrusionOk="0">
                  <a:moveTo>
                    <a:pt x="758" y="0"/>
                  </a:moveTo>
                  <a:cubicBezTo>
                    <a:pt x="468" y="0"/>
                    <a:pt x="159" y="214"/>
                    <a:pt x="82" y="486"/>
                  </a:cubicBezTo>
                  <a:cubicBezTo>
                    <a:pt x="0" y="771"/>
                    <a:pt x="154" y="1105"/>
                    <a:pt x="427" y="1227"/>
                  </a:cubicBezTo>
                  <a:cubicBezTo>
                    <a:pt x="502" y="1262"/>
                    <a:pt x="587" y="1279"/>
                    <a:pt x="672" y="1292"/>
                  </a:cubicBezTo>
                  <a:cubicBezTo>
                    <a:pt x="724" y="1300"/>
                    <a:pt x="773" y="1303"/>
                    <a:pt x="819" y="1303"/>
                  </a:cubicBezTo>
                  <a:cubicBezTo>
                    <a:pt x="1049" y="1303"/>
                    <a:pt x="1223" y="1213"/>
                    <a:pt x="1364" y="997"/>
                  </a:cubicBezTo>
                  <a:cubicBezTo>
                    <a:pt x="1423" y="908"/>
                    <a:pt x="1476" y="817"/>
                    <a:pt x="1502" y="716"/>
                  </a:cubicBezTo>
                  <a:cubicBezTo>
                    <a:pt x="1528" y="613"/>
                    <a:pt x="1528" y="502"/>
                    <a:pt x="1479" y="410"/>
                  </a:cubicBezTo>
                  <a:cubicBezTo>
                    <a:pt x="1450" y="351"/>
                    <a:pt x="1403" y="302"/>
                    <a:pt x="1358" y="259"/>
                  </a:cubicBezTo>
                  <a:cubicBezTo>
                    <a:pt x="1223" y="145"/>
                    <a:pt x="1063" y="59"/>
                    <a:pt x="892" y="17"/>
                  </a:cubicBezTo>
                  <a:cubicBezTo>
                    <a:pt x="848" y="6"/>
                    <a:pt x="803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692825" y="735900"/>
              <a:ext cx="31525" cy="26800"/>
            </a:xfrm>
            <a:custGeom>
              <a:avLst/>
              <a:gdLst/>
              <a:ahLst/>
              <a:cxnLst/>
              <a:rect l="l" t="t" r="r" b="b"/>
              <a:pathLst>
                <a:path w="1261" h="1072" extrusionOk="0">
                  <a:moveTo>
                    <a:pt x="627" y="0"/>
                  </a:moveTo>
                  <a:cubicBezTo>
                    <a:pt x="389" y="0"/>
                    <a:pt x="132" y="176"/>
                    <a:pt x="70" y="400"/>
                  </a:cubicBezTo>
                  <a:cubicBezTo>
                    <a:pt x="1" y="636"/>
                    <a:pt x="129" y="908"/>
                    <a:pt x="352" y="1010"/>
                  </a:cubicBezTo>
                  <a:cubicBezTo>
                    <a:pt x="417" y="1040"/>
                    <a:pt x="486" y="1053"/>
                    <a:pt x="555" y="1062"/>
                  </a:cubicBezTo>
                  <a:cubicBezTo>
                    <a:pt x="598" y="1069"/>
                    <a:pt x="638" y="1072"/>
                    <a:pt x="677" y="1072"/>
                  </a:cubicBezTo>
                  <a:cubicBezTo>
                    <a:pt x="865" y="1072"/>
                    <a:pt x="1009" y="997"/>
                    <a:pt x="1125" y="820"/>
                  </a:cubicBezTo>
                  <a:cubicBezTo>
                    <a:pt x="1172" y="751"/>
                    <a:pt x="1214" y="672"/>
                    <a:pt x="1237" y="590"/>
                  </a:cubicBezTo>
                  <a:cubicBezTo>
                    <a:pt x="1260" y="505"/>
                    <a:pt x="1260" y="413"/>
                    <a:pt x="1221" y="338"/>
                  </a:cubicBezTo>
                  <a:cubicBezTo>
                    <a:pt x="1195" y="289"/>
                    <a:pt x="1159" y="250"/>
                    <a:pt x="1119" y="216"/>
                  </a:cubicBezTo>
                  <a:cubicBezTo>
                    <a:pt x="1011" y="118"/>
                    <a:pt x="877" y="50"/>
                    <a:pt x="735" y="13"/>
                  </a:cubicBezTo>
                  <a:cubicBezTo>
                    <a:pt x="700" y="5"/>
                    <a:pt x="664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702600" y="767700"/>
              <a:ext cx="7800" cy="27975"/>
            </a:xfrm>
            <a:custGeom>
              <a:avLst/>
              <a:gdLst/>
              <a:ahLst/>
              <a:cxnLst/>
              <a:rect l="l" t="t" r="r" b="b"/>
              <a:pathLst>
                <a:path w="312" h="1119" extrusionOk="0">
                  <a:moveTo>
                    <a:pt x="312" y="1"/>
                  </a:moveTo>
                  <a:lnTo>
                    <a:pt x="115" y="33"/>
                  </a:lnTo>
                  <a:lnTo>
                    <a:pt x="0" y="1102"/>
                  </a:lnTo>
                  <a:lnTo>
                    <a:pt x="135" y="1119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632000" y="740500"/>
              <a:ext cx="42750" cy="37225"/>
            </a:xfrm>
            <a:custGeom>
              <a:avLst/>
              <a:gdLst/>
              <a:ahLst/>
              <a:cxnLst/>
              <a:rect l="l" t="t" r="r" b="b"/>
              <a:pathLst>
                <a:path w="1710" h="1489" extrusionOk="0">
                  <a:moveTo>
                    <a:pt x="823" y="1"/>
                  </a:moveTo>
                  <a:cubicBezTo>
                    <a:pt x="463" y="1"/>
                    <a:pt x="87" y="323"/>
                    <a:pt x="44" y="679"/>
                  </a:cubicBezTo>
                  <a:cubicBezTo>
                    <a:pt x="0" y="1016"/>
                    <a:pt x="237" y="1367"/>
                    <a:pt x="565" y="1459"/>
                  </a:cubicBezTo>
                  <a:cubicBezTo>
                    <a:pt x="660" y="1482"/>
                    <a:pt x="758" y="1488"/>
                    <a:pt x="857" y="1488"/>
                  </a:cubicBezTo>
                  <a:cubicBezTo>
                    <a:pt x="1208" y="1485"/>
                    <a:pt x="1441" y="1354"/>
                    <a:pt x="1588" y="1033"/>
                  </a:cubicBezTo>
                  <a:cubicBezTo>
                    <a:pt x="1641" y="921"/>
                    <a:pt x="1683" y="810"/>
                    <a:pt x="1696" y="688"/>
                  </a:cubicBezTo>
                  <a:cubicBezTo>
                    <a:pt x="1709" y="567"/>
                    <a:pt x="1686" y="442"/>
                    <a:pt x="1614" y="344"/>
                  </a:cubicBezTo>
                  <a:cubicBezTo>
                    <a:pt x="1571" y="285"/>
                    <a:pt x="1512" y="236"/>
                    <a:pt x="1450" y="196"/>
                  </a:cubicBezTo>
                  <a:cubicBezTo>
                    <a:pt x="1279" y="88"/>
                    <a:pt x="1083" y="19"/>
                    <a:pt x="880" y="3"/>
                  </a:cubicBezTo>
                  <a:cubicBezTo>
                    <a:pt x="861" y="2"/>
                    <a:pt x="84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5637025" y="744775"/>
              <a:ext cx="32875" cy="28625"/>
            </a:xfrm>
            <a:custGeom>
              <a:avLst/>
              <a:gdLst/>
              <a:ahLst/>
              <a:cxnLst/>
              <a:rect l="l" t="t" r="r" b="b"/>
              <a:pathLst>
                <a:path w="1315" h="1145" extrusionOk="0">
                  <a:moveTo>
                    <a:pt x="638" y="1"/>
                  </a:moveTo>
                  <a:cubicBezTo>
                    <a:pt x="358" y="1"/>
                    <a:pt x="67" y="249"/>
                    <a:pt x="32" y="521"/>
                  </a:cubicBezTo>
                  <a:cubicBezTo>
                    <a:pt x="0" y="783"/>
                    <a:pt x="180" y="1052"/>
                    <a:pt x="433" y="1121"/>
                  </a:cubicBezTo>
                  <a:cubicBezTo>
                    <a:pt x="496" y="1137"/>
                    <a:pt x="559" y="1144"/>
                    <a:pt x="622" y="1144"/>
                  </a:cubicBezTo>
                  <a:cubicBezTo>
                    <a:pt x="634" y="1144"/>
                    <a:pt x="647" y="1144"/>
                    <a:pt x="659" y="1143"/>
                  </a:cubicBezTo>
                  <a:cubicBezTo>
                    <a:pt x="931" y="1143"/>
                    <a:pt x="1108" y="1042"/>
                    <a:pt x="1223" y="792"/>
                  </a:cubicBezTo>
                  <a:cubicBezTo>
                    <a:pt x="1259" y="711"/>
                    <a:pt x="1295" y="622"/>
                    <a:pt x="1305" y="530"/>
                  </a:cubicBezTo>
                  <a:cubicBezTo>
                    <a:pt x="1314" y="438"/>
                    <a:pt x="1299" y="340"/>
                    <a:pt x="1243" y="265"/>
                  </a:cubicBezTo>
                  <a:cubicBezTo>
                    <a:pt x="1210" y="219"/>
                    <a:pt x="1164" y="183"/>
                    <a:pt x="1115" y="153"/>
                  </a:cubicBezTo>
                  <a:cubicBezTo>
                    <a:pt x="984" y="68"/>
                    <a:pt x="833" y="16"/>
                    <a:pt x="679" y="2"/>
                  </a:cubicBezTo>
                  <a:cubicBezTo>
                    <a:pt x="665" y="1"/>
                    <a:pt x="651" y="1"/>
                    <a:pt x="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5640050" y="747325"/>
              <a:ext cx="27000" cy="23525"/>
            </a:xfrm>
            <a:custGeom>
              <a:avLst/>
              <a:gdLst/>
              <a:ahLst/>
              <a:cxnLst/>
              <a:rect l="l" t="t" r="r" b="b"/>
              <a:pathLst>
                <a:path w="1080" h="941" extrusionOk="0">
                  <a:moveTo>
                    <a:pt x="519" y="0"/>
                  </a:moveTo>
                  <a:cubicBezTo>
                    <a:pt x="290" y="0"/>
                    <a:pt x="51" y="204"/>
                    <a:pt x="26" y="428"/>
                  </a:cubicBezTo>
                  <a:cubicBezTo>
                    <a:pt x="0" y="642"/>
                    <a:pt x="147" y="864"/>
                    <a:pt x="354" y="920"/>
                  </a:cubicBezTo>
                  <a:cubicBezTo>
                    <a:pt x="406" y="934"/>
                    <a:pt x="458" y="941"/>
                    <a:pt x="510" y="941"/>
                  </a:cubicBezTo>
                  <a:cubicBezTo>
                    <a:pt x="520" y="941"/>
                    <a:pt x="531" y="940"/>
                    <a:pt x="541" y="940"/>
                  </a:cubicBezTo>
                  <a:cubicBezTo>
                    <a:pt x="761" y="940"/>
                    <a:pt x="909" y="858"/>
                    <a:pt x="1004" y="651"/>
                  </a:cubicBezTo>
                  <a:cubicBezTo>
                    <a:pt x="1033" y="583"/>
                    <a:pt x="1063" y="510"/>
                    <a:pt x="1069" y="435"/>
                  </a:cubicBezTo>
                  <a:cubicBezTo>
                    <a:pt x="1079" y="360"/>
                    <a:pt x="1066" y="277"/>
                    <a:pt x="1020" y="218"/>
                  </a:cubicBezTo>
                  <a:cubicBezTo>
                    <a:pt x="994" y="179"/>
                    <a:pt x="954" y="150"/>
                    <a:pt x="915" y="124"/>
                  </a:cubicBezTo>
                  <a:cubicBezTo>
                    <a:pt x="807" y="55"/>
                    <a:pt x="682" y="12"/>
                    <a:pt x="554" y="2"/>
                  </a:cubicBezTo>
                  <a:cubicBezTo>
                    <a:pt x="543" y="1"/>
                    <a:pt x="531" y="0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5653250" y="774900"/>
              <a:ext cx="4275" cy="25125"/>
            </a:xfrm>
            <a:custGeom>
              <a:avLst/>
              <a:gdLst/>
              <a:ahLst/>
              <a:cxnLst/>
              <a:rect l="l" t="t" r="r" b="b"/>
              <a:pathLst>
                <a:path w="171" h="1005" extrusionOk="0">
                  <a:moveTo>
                    <a:pt x="170" y="1"/>
                  </a:moveTo>
                  <a:lnTo>
                    <a:pt x="0" y="57"/>
                  </a:lnTo>
                  <a:lnTo>
                    <a:pt x="49" y="1004"/>
                  </a:lnTo>
                  <a:lnTo>
                    <a:pt x="167" y="99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5686600" y="797625"/>
              <a:ext cx="36825" cy="130950"/>
            </a:xfrm>
            <a:custGeom>
              <a:avLst/>
              <a:gdLst/>
              <a:ahLst/>
              <a:cxnLst/>
              <a:rect l="l" t="t" r="r" b="b"/>
              <a:pathLst>
                <a:path w="1473" h="5238" extrusionOk="0">
                  <a:moveTo>
                    <a:pt x="0" y="1"/>
                  </a:moveTo>
                  <a:lnTo>
                    <a:pt x="40" y="5103"/>
                  </a:lnTo>
                  <a:lnTo>
                    <a:pt x="748" y="5237"/>
                  </a:lnTo>
                  <a:cubicBezTo>
                    <a:pt x="748" y="5237"/>
                    <a:pt x="1470" y="292"/>
                    <a:pt x="1470" y="279"/>
                  </a:cubicBezTo>
                  <a:cubicBezTo>
                    <a:pt x="1473" y="266"/>
                    <a:pt x="76" y="4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683325" y="789750"/>
              <a:ext cx="45100" cy="12225"/>
            </a:xfrm>
            <a:custGeom>
              <a:avLst/>
              <a:gdLst/>
              <a:ahLst/>
              <a:cxnLst/>
              <a:rect l="l" t="t" r="r" b="b"/>
              <a:pathLst>
                <a:path w="1804" h="489" extrusionOk="0">
                  <a:moveTo>
                    <a:pt x="30" y="1"/>
                  </a:moveTo>
                  <a:lnTo>
                    <a:pt x="1" y="158"/>
                  </a:lnTo>
                  <a:lnTo>
                    <a:pt x="1745" y="489"/>
                  </a:lnTo>
                  <a:lnTo>
                    <a:pt x="1804" y="17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686925" y="929350"/>
              <a:ext cx="17650" cy="9050"/>
            </a:xfrm>
            <a:custGeom>
              <a:avLst/>
              <a:gdLst/>
              <a:ahLst/>
              <a:cxnLst/>
              <a:rect l="l" t="t" r="r" b="b"/>
              <a:pathLst>
                <a:path w="706" h="362" extrusionOk="0">
                  <a:moveTo>
                    <a:pt x="37" y="1"/>
                  </a:moveTo>
                  <a:lnTo>
                    <a:pt x="1" y="185"/>
                  </a:lnTo>
                  <a:lnTo>
                    <a:pt x="660" y="362"/>
                  </a:lnTo>
                  <a:lnTo>
                    <a:pt x="706" y="12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640950" y="804600"/>
              <a:ext cx="32400" cy="101100"/>
            </a:xfrm>
            <a:custGeom>
              <a:avLst/>
              <a:gdLst/>
              <a:ahLst/>
              <a:cxnLst/>
              <a:rect l="l" t="t" r="r" b="b"/>
              <a:pathLst>
                <a:path w="1296" h="4044" extrusionOk="0">
                  <a:moveTo>
                    <a:pt x="1" y="0"/>
                  </a:moveTo>
                  <a:lnTo>
                    <a:pt x="384" y="3925"/>
                  </a:lnTo>
                  <a:lnTo>
                    <a:pt x="1007" y="4043"/>
                  </a:lnTo>
                  <a:lnTo>
                    <a:pt x="1295" y="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637675" y="794350"/>
              <a:ext cx="39700" cy="13050"/>
            </a:xfrm>
            <a:custGeom>
              <a:avLst/>
              <a:gdLst/>
              <a:ahLst/>
              <a:cxnLst/>
              <a:rect l="l" t="t" r="r" b="b"/>
              <a:pathLst>
                <a:path w="1588" h="522" extrusionOk="0">
                  <a:moveTo>
                    <a:pt x="6" y="0"/>
                  </a:moveTo>
                  <a:lnTo>
                    <a:pt x="0" y="233"/>
                  </a:lnTo>
                  <a:lnTo>
                    <a:pt x="1518" y="521"/>
                  </a:lnTo>
                  <a:lnTo>
                    <a:pt x="1587" y="16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647100" y="905100"/>
              <a:ext cx="20600" cy="9525"/>
            </a:xfrm>
            <a:custGeom>
              <a:avLst/>
              <a:gdLst/>
              <a:ahLst/>
              <a:cxnLst/>
              <a:rect l="l" t="t" r="r" b="b"/>
              <a:pathLst>
                <a:path w="824" h="381" extrusionOk="0">
                  <a:moveTo>
                    <a:pt x="79" y="0"/>
                  </a:moveTo>
                  <a:lnTo>
                    <a:pt x="0" y="180"/>
                  </a:lnTo>
                  <a:lnTo>
                    <a:pt x="781" y="380"/>
                  </a:lnTo>
                  <a:lnTo>
                    <a:pt x="823" y="1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461250" y="818375"/>
              <a:ext cx="397300" cy="75500"/>
            </a:xfrm>
            <a:custGeom>
              <a:avLst/>
              <a:gdLst/>
              <a:ahLst/>
              <a:cxnLst/>
              <a:rect l="l" t="t" r="r" b="b"/>
              <a:pathLst>
                <a:path w="15892" h="3020" extrusionOk="0">
                  <a:moveTo>
                    <a:pt x="0" y="0"/>
                  </a:moveTo>
                  <a:lnTo>
                    <a:pt x="0" y="767"/>
                  </a:lnTo>
                  <a:lnTo>
                    <a:pt x="15842" y="3020"/>
                  </a:lnTo>
                  <a:lnTo>
                    <a:pt x="15891" y="2758"/>
                  </a:lnTo>
                  <a:cubicBezTo>
                    <a:pt x="15891" y="2758"/>
                    <a:pt x="49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860225" y="816550"/>
              <a:ext cx="96775" cy="184825"/>
            </a:xfrm>
            <a:custGeom>
              <a:avLst/>
              <a:gdLst/>
              <a:ahLst/>
              <a:cxnLst/>
              <a:rect l="l" t="t" r="r" b="b"/>
              <a:pathLst>
                <a:path w="3871" h="7393" extrusionOk="0">
                  <a:moveTo>
                    <a:pt x="3870" y="1"/>
                  </a:moveTo>
                  <a:lnTo>
                    <a:pt x="50" y="2837"/>
                  </a:lnTo>
                  <a:lnTo>
                    <a:pt x="1" y="3100"/>
                  </a:lnTo>
                  <a:lnTo>
                    <a:pt x="2470" y="7392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505600" y="865825"/>
              <a:ext cx="344650" cy="175475"/>
            </a:xfrm>
            <a:custGeom>
              <a:avLst/>
              <a:gdLst/>
              <a:ahLst/>
              <a:cxnLst/>
              <a:rect l="l" t="t" r="r" b="b"/>
              <a:pathLst>
                <a:path w="13786" h="7019" extrusionOk="0">
                  <a:moveTo>
                    <a:pt x="2492" y="739"/>
                  </a:moveTo>
                  <a:cubicBezTo>
                    <a:pt x="2588" y="739"/>
                    <a:pt x="2680" y="742"/>
                    <a:pt x="2774" y="748"/>
                  </a:cubicBezTo>
                  <a:cubicBezTo>
                    <a:pt x="4434" y="814"/>
                    <a:pt x="6244" y="1043"/>
                    <a:pt x="8477" y="1470"/>
                  </a:cubicBezTo>
                  <a:cubicBezTo>
                    <a:pt x="8979" y="1565"/>
                    <a:pt x="9487" y="1673"/>
                    <a:pt x="9979" y="1774"/>
                  </a:cubicBezTo>
                  <a:cubicBezTo>
                    <a:pt x="10418" y="1870"/>
                    <a:pt x="10874" y="1965"/>
                    <a:pt x="11323" y="2054"/>
                  </a:cubicBezTo>
                  <a:cubicBezTo>
                    <a:pt x="11405" y="2069"/>
                    <a:pt x="11494" y="2083"/>
                    <a:pt x="11589" y="2099"/>
                  </a:cubicBezTo>
                  <a:cubicBezTo>
                    <a:pt x="12032" y="2178"/>
                    <a:pt x="12773" y="2302"/>
                    <a:pt x="12953" y="2617"/>
                  </a:cubicBezTo>
                  <a:cubicBezTo>
                    <a:pt x="13025" y="2742"/>
                    <a:pt x="12999" y="2955"/>
                    <a:pt x="12963" y="3148"/>
                  </a:cubicBezTo>
                  <a:cubicBezTo>
                    <a:pt x="12808" y="3998"/>
                    <a:pt x="12510" y="4808"/>
                    <a:pt x="12074" y="5552"/>
                  </a:cubicBezTo>
                  <a:cubicBezTo>
                    <a:pt x="11936" y="5788"/>
                    <a:pt x="11766" y="6044"/>
                    <a:pt x="11543" y="6166"/>
                  </a:cubicBezTo>
                  <a:cubicBezTo>
                    <a:pt x="11390" y="6249"/>
                    <a:pt x="11207" y="6277"/>
                    <a:pt x="11003" y="6277"/>
                  </a:cubicBezTo>
                  <a:cubicBezTo>
                    <a:pt x="10839" y="6277"/>
                    <a:pt x="10662" y="6259"/>
                    <a:pt x="10474" y="6237"/>
                  </a:cubicBezTo>
                  <a:lnTo>
                    <a:pt x="6713" y="5795"/>
                  </a:lnTo>
                  <a:cubicBezTo>
                    <a:pt x="4798" y="5568"/>
                    <a:pt x="2814" y="5335"/>
                    <a:pt x="1027" y="4575"/>
                  </a:cubicBezTo>
                  <a:cubicBezTo>
                    <a:pt x="961" y="4548"/>
                    <a:pt x="866" y="4506"/>
                    <a:pt x="826" y="4463"/>
                  </a:cubicBezTo>
                  <a:cubicBezTo>
                    <a:pt x="758" y="4391"/>
                    <a:pt x="755" y="4185"/>
                    <a:pt x="755" y="4096"/>
                  </a:cubicBezTo>
                  <a:cubicBezTo>
                    <a:pt x="741" y="3483"/>
                    <a:pt x="807" y="2867"/>
                    <a:pt x="944" y="2266"/>
                  </a:cubicBezTo>
                  <a:cubicBezTo>
                    <a:pt x="1115" y="1509"/>
                    <a:pt x="1407" y="1034"/>
                    <a:pt x="1814" y="853"/>
                  </a:cubicBezTo>
                  <a:cubicBezTo>
                    <a:pt x="2011" y="761"/>
                    <a:pt x="2243" y="739"/>
                    <a:pt x="2492" y="739"/>
                  </a:cubicBezTo>
                  <a:close/>
                  <a:moveTo>
                    <a:pt x="2497" y="0"/>
                  </a:moveTo>
                  <a:cubicBezTo>
                    <a:pt x="2164" y="0"/>
                    <a:pt x="1826" y="33"/>
                    <a:pt x="1509" y="177"/>
                  </a:cubicBezTo>
                  <a:cubicBezTo>
                    <a:pt x="882" y="460"/>
                    <a:pt x="449" y="1105"/>
                    <a:pt x="220" y="2102"/>
                  </a:cubicBezTo>
                  <a:cubicBezTo>
                    <a:pt x="72" y="2758"/>
                    <a:pt x="0" y="3434"/>
                    <a:pt x="13" y="4109"/>
                  </a:cubicBezTo>
                  <a:cubicBezTo>
                    <a:pt x="17" y="4297"/>
                    <a:pt x="24" y="4683"/>
                    <a:pt x="279" y="4966"/>
                  </a:cubicBezTo>
                  <a:cubicBezTo>
                    <a:pt x="417" y="5113"/>
                    <a:pt x="581" y="5191"/>
                    <a:pt x="738" y="5257"/>
                  </a:cubicBezTo>
                  <a:cubicBezTo>
                    <a:pt x="2624" y="6060"/>
                    <a:pt x="4657" y="6300"/>
                    <a:pt x="6627" y="6529"/>
                  </a:cubicBezTo>
                  <a:lnTo>
                    <a:pt x="10388" y="6972"/>
                  </a:lnTo>
                  <a:cubicBezTo>
                    <a:pt x="10569" y="6992"/>
                    <a:pt x="10779" y="7018"/>
                    <a:pt x="10998" y="7018"/>
                  </a:cubicBezTo>
                  <a:cubicBezTo>
                    <a:pt x="11293" y="7018"/>
                    <a:pt x="11608" y="6972"/>
                    <a:pt x="11894" y="6818"/>
                  </a:cubicBezTo>
                  <a:cubicBezTo>
                    <a:pt x="12281" y="6608"/>
                    <a:pt x="12523" y="6251"/>
                    <a:pt x="12714" y="5926"/>
                  </a:cubicBezTo>
                  <a:cubicBezTo>
                    <a:pt x="13192" y="5106"/>
                    <a:pt x="13521" y="4218"/>
                    <a:pt x="13694" y="3283"/>
                  </a:cubicBezTo>
                  <a:cubicBezTo>
                    <a:pt x="13753" y="2959"/>
                    <a:pt x="13786" y="2581"/>
                    <a:pt x="13595" y="2250"/>
                  </a:cubicBezTo>
                  <a:cubicBezTo>
                    <a:pt x="13245" y="1633"/>
                    <a:pt x="12360" y="1483"/>
                    <a:pt x="11714" y="1371"/>
                  </a:cubicBezTo>
                  <a:cubicBezTo>
                    <a:pt x="11625" y="1355"/>
                    <a:pt x="11540" y="1341"/>
                    <a:pt x="11464" y="1326"/>
                  </a:cubicBezTo>
                  <a:cubicBezTo>
                    <a:pt x="11022" y="1240"/>
                    <a:pt x="10569" y="1145"/>
                    <a:pt x="10133" y="1053"/>
                  </a:cubicBezTo>
                  <a:cubicBezTo>
                    <a:pt x="9638" y="948"/>
                    <a:pt x="9123" y="837"/>
                    <a:pt x="8614" y="742"/>
                  </a:cubicBezTo>
                  <a:cubicBezTo>
                    <a:pt x="6346" y="309"/>
                    <a:pt x="4499" y="76"/>
                    <a:pt x="2807" y="7"/>
                  </a:cubicBezTo>
                  <a:cubicBezTo>
                    <a:pt x="2705" y="4"/>
                    <a:pt x="2601" y="0"/>
                    <a:pt x="2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513225" y="873425"/>
              <a:ext cx="329250" cy="160225"/>
            </a:xfrm>
            <a:custGeom>
              <a:avLst/>
              <a:gdLst/>
              <a:ahLst/>
              <a:cxnLst/>
              <a:rect l="l" t="t" r="r" b="b"/>
              <a:pathLst>
                <a:path w="13170" h="6409" extrusionOk="0">
                  <a:moveTo>
                    <a:pt x="2187" y="129"/>
                  </a:moveTo>
                  <a:cubicBezTo>
                    <a:pt x="2286" y="129"/>
                    <a:pt x="2384" y="132"/>
                    <a:pt x="2483" y="139"/>
                  </a:cubicBezTo>
                  <a:cubicBezTo>
                    <a:pt x="4155" y="208"/>
                    <a:pt x="5982" y="438"/>
                    <a:pt x="8228" y="864"/>
                  </a:cubicBezTo>
                  <a:cubicBezTo>
                    <a:pt x="8733" y="963"/>
                    <a:pt x="9244" y="1070"/>
                    <a:pt x="9736" y="1175"/>
                  </a:cubicBezTo>
                  <a:cubicBezTo>
                    <a:pt x="10175" y="1267"/>
                    <a:pt x="10628" y="1362"/>
                    <a:pt x="11077" y="1451"/>
                  </a:cubicBezTo>
                  <a:cubicBezTo>
                    <a:pt x="11156" y="1464"/>
                    <a:pt x="11244" y="1481"/>
                    <a:pt x="11336" y="1497"/>
                  </a:cubicBezTo>
                  <a:cubicBezTo>
                    <a:pt x="11897" y="1592"/>
                    <a:pt x="12661" y="1723"/>
                    <a:pt x="12913" y="2163"/>
                  </a:cubicBezTo>
                  <a:cubicBezTo>
                    <a:pt x="13035" y="2372"/>
                    <a:pt x="13005" y="2641"/>
                    <a:pt x="12960" y="2900"/>
                  </a:cubicBezTo>
                  <a:cubicBezTo>
                    <a:pt x="12795" y="3786"/>
                    <a:pt x="12484" y="4625"/>
                    <a:pt x="12031" y="5402"/>
                  </a:cubicBezTo>
                  <a:cubicBezTo>
                    <a:pt x="11874" y="5674"/>
                    <a:pt x="11674" y="5973"/>
                    <a:pt x="11382" y="6130"/>
                  </a:cubicBezTo>
                  <a:cubicBezTo>
                    <a:pt x="11176" y="6241"/>
                    <a:pt x="10947" y="6277"/>
                    <a:pt x="10699" y="6277"/>
                  </a:cubicBezTo>
                  <a:cubicBezTo>
                    <a:pt x="10520" y="6277"/>
                    <a:pt x="10331" y="6259"/>
                    <a:pt x="10133" y="6236"/>
                  </a:cubicBezTo>
                  <a:lnTo>
                    <a:pt x="6372" y="5792"/>
                  </a:lnTo>
                  <a:cubicBezTo>
                    <a:pt x="4434" y="5567"/>
                    <a:pt x="2430" y="5331"/>
                    <a:pt x="604" y="4553"/>
                  </a:cubicBezTo>
                  <a:cubicBezTo>
                    <a:pt x="486" y="4504"/>
                    <a:pt x="374" y="4451"/>
                    <a:pt x="295" y="4366"/>
                  </a:cubicBezTo>
                  <a:cubicBezTo>
                    <a:pt x="167" y="4225"/>
                    <a:pt x="148" y="4012"/>
                    <a:pt x="144" y="3799"/>
                  </a:cubicBezTo>
                  <a:cubicBezTo>
                    <a:pt x="132" y="3159"/>
                    <a:pt x="200" y="2520"/>
                    <a:pt x="341" y="1894"/>
                  </a:cubicBezTo>
                  <a:cubicBezTo>
                    <a:pt x="535" y="1041"/>
                    <a:pt x="886" y="494"/>
                    <a:pt x="1381" y="270"/>
                  </a:cubicBezTo>
                  <a:cubicBezTo>
                    <a:pt x="1630" y="159"/>
                    <a:pt x="1903" y="129"/>
                    <a:pt x="2187" y="129"/>
                  </a:cubicBezTo>
                  <a:close/>
                  <a:moveTo>
                    <a:pt x="2180" y="0"/>
                  </a:moveTo>
                  <a:cubicBezTo>
                    <a:pt x="1882" y="0"/>
                    <a:pt x="1595" y="29"/>
                    <a:pt x="1328" y="149"/>
                  </a:cubicBezTo>
                  <a:cubicBezTo>
                    <a:pt x="794" y="392"/>
                    <a:pt x="417" y="969"/>
                    <a:pt x="214" y="1864"/>
                  </a:cubicBezTo>
                  <a:cubicBezTo>
                    <a:pt x="69" y="2500"/>
                    <a:pt x="0" y="3150"/>
                    <a:pt x="14" y="3802"/>
                  </a:cubicBezTo>
                  <a:cubicBezTo>
                    <a:pt x="17" y="4038"/>
                    <a:pt x="43" y="4281"/>
                    <a:pt x="200" y="4455"/>
                  </a:cubicBezTo>
                  <a:cubicBezTo>
                    <a:pt x="295" y="4559"/>
                    <a:pt x="420" y="4615"/>
                    <a:pt x="551" y="4674"/>
                  </a:cubicBezTo>
                  <a:cubicBezTo>
                    <a:pt x="2398" y="5458"/>
                    <a:pt x="4411" y="5694"/>
                    <a:pt x="6358" y="5924"/>
                  </a:cubicBezTo>
                  <a:lnTo>
                    <a:pt x="10116" y="6366"/>
                  </a:lnTo>
                  <a:cubicBezTo>
                    <a:pt x="10323" y="6389"/>
                    <a:pt x="10516" y="6409"/>
                    <a:pt x="10703" y="6409"/>
                  </a:cubicBezTo>
                  <a:cubicBezTo>
                    <a:pt x="10969" y="6409"/>
                    <a:pt x="11218" y="6369"/>
                    <a:pt x="11445" y="6245"/>
                  </a:cubicBezTo>
                  <a:cubicBezTo>
                    <a:pt x="11763" y="6071"/>
                    <a:pt x="11979" y="5756"/>
                    <a:pt x="12146" y="5468"/>
                  </a:cubicBezTo>
                  <a:cubicBezTo>
                    <a:pt x="12606" y="4677"/>
                    <a:pt x="12924" y="3822"/>
                    <a:pt x="13087" y="2923"/>
                  </a:cubicBezTo>
                  <a:cubicBezTo>
                    <a:pt x="13140" y="2641"/>
                    <a:pt x="13169" y="2343"/>
                    <a:pt x="13025" y="2097"/>
                  </a:cubicBezTo>
                  <a:cubicBezTo>
                    <a:pt x="12747" y="1605"/>
                    <a:pt x="11943" y="1467"/>
                    <a:pt x="11359" y="1369"/>
                  </a:cubicBezTo>
                  <a:cubicBezTo>
                    <a:pt x="11268" y="1352"/>
                    <a:pt x="11179" y="1336"/>
                    <a:pt x="11103" y="1323"/>
                  </a:cubicBezTo>
                  <a:cubicBezTo>
                    <a:pt x="10654" y="1234"/>
                    <a:pt x="10201" y="1140"/>
                    <a:pt x="9765" y="1048"/>
                  </a:cubicBezTo>
                  <a:cubicBezTo>
                    <a:pt x="9270" y="943"/>
                    <a:pt x="8759" y="834"/>
                    <a:pt x="8254" y="736"/>
                  </a:cubicBezTo>
                  <a:cubicBezTo>
                    <a:pt x="5998" y="309"/>
                    <a:pt x="4168" y="77"/>
                    <a:pt x="2489" y="8"/>
                  </a:cubicBezTo>
                  <a:cubicBezTo>
                    <a:pt x="2385" y="4"/>
                    <a:pt x="2282" y="0"/>
                    <a:pt x="2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Imagem 33" descr="Texto, Logotipo&#10;&#10;Descrição gerada automaticamente">
            <a:extLst>
              <a:ext uri="{FF2B5EF4-FFF2-40B4-BE49-F238E27FC236}">
                <a16:creationId xmlns:a16="http://schemas.microsoft.com/office/drawing/2014/main" id="{AAABF0DF-F5FA-4E3D-9B47-2FF1E844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7"/>
          <p:cNvSpPr/>
          <p:nvPr/>
        </p:nvSpPr>
        <p:spPr>
          <a:xfrm>
            <a:off x="-168100" y="1390850"/>
            <a:ext cx="9383000" cy="3379125"/>
          </a:xfrm>
          <a:custGeom>
            <a:avLst/>
            <a:gdLst/>
            <a:ahLst/>
            <a:cxnLst/>
            <a:rect l="l" t="t" r="r" b="b"/>
            <a:pathLst>
              <a:path w="375320" h="135165" extrusionOk="0">
                <a:moveTo>
                  <a:pt x="1995" y="0"/>
                </a:moveTo>
                <a:lnTo>
                  <a:pt x="0" y="58355"/>
                </a:lnTo>
                <a:lnTo>
                  <a:pt x="2743" y="135165"/>
                </a:lnTo>
                <a:lnTo>
                  <a:pt x="374741" y="135086"/>
                </a:lnTo>
                <a:lnTo>
                  <a:pt x="375320" y="14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28" name="Google Shape;928;p47"/>
          <p:cNvSpPr/>
          <p:nvPr/>
        </p:nvSpPr>
        <p:spPr>
          <a:xfrm>
            <a:off x="6265950" y="-56100"/>
            <a:ext cx="2369125" cy="5231325"/>
          </a:xfrm>
          <a:custGeom>
            <a:avLst/>
            <a:gdLst/>
            <a:ahLst/>
            <a:cxnLst/>
            <a:rect l="l" t="t" r="r" b="b"/>
            <a:pathLst>
              <a:path w="94765" h="209253" extrusionOk="0">
                <a:moveTo>
                  <a:pt x="10225" y="214"/>
                </a:moveTo>
                <a:lnTo>
                  <a:pt x="0" y="102018"/>
                </a:lnTo>
                <a:lnTo>
                  <a:pt x="2494" y="162119"/>
                </a:lnTo>
                <a:lnTo>
                  <a:pt x="23442" y="209253"/>
                </a:lnTo>
                <a:lnTo>
                  <a:pt x="94765" y="208754"/>
                </a:lnTo>
                <a:lnTo>
                  <a:pt x="88032" y="249"/>
                </a:lnTo>
                <a:lnTo>
                  <a:pt x="224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929" name="Google Shape;929;p47"/>
          <p:cNvGrpSpPr/>
          <p:nvPr/>
        </p:nvGrpSpPr>
        <p:grpSpPr>
          <a:xfrm>
            <a:off x="720008" y="1544800"/>
            <a:ext cx="5400414" cy="2989331"/>
            <a:chOff x="2654821" y="2311071"/>
            <a:chExt cx="2279714" cy="1262120"/>
          </a:xfrm>
        </p:grpSpPr>
        <p:grpSp>
          <p:nvGrpSpPr>
            <p:cNvPr id="930" name="Google Shape;930;p47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931" name="Google Shape;931;p4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32" name="Google Shape;932;p4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7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934" name="Google Shape;934;p47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grpSp>
            <p:nvGrpSpPr>
              <p:cNvPr id="935" name="Google Shape;935;p47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936" name="Google Shape;936;p47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</p:sp>
            <p:sp>
              <p:nvSpPr>
                <p:cNvPr id="937" name="Google Shape;937;p47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7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7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7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941" name="Google Shape;941;p47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2" name="Google Shape;942;p47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943" name="Google Shape;943;p4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44" name="Google Shape;944;p4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47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946" name="Google Shape;946;p4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47" name="Google Shape;947;p4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47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953" name="Google Shape;953;p4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grpSp>
          <p:nvGrpSpPr>
            <p:cNvPr id="955" name="Google Shape;955;p47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956" name="Google Shape;956;p4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58" name="Google Shape;958;p4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grpSp>
          <p:nvGrpSpPr>
            <p:cNvPr id="959" name="Google Shape;959;p47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960" name="Google Shape;960;p4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</p:grpSp>
        <p:grpSp>
          <p:nvGrpSpPr>
            <p:cNvPr id="962" name="Google Shape;962;p47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963" name="Google Shape;963;p4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64" name="Google Shape;964;p4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47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966" name="Google Shape;966;p4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grpSp>
            <p:nvGrpSpPr>
              <p:cNvPr id="967" name="Google Shape;967;p4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968" name="Google Shape;968;p4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970" name="Google Shape;970;p47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971" name="Google Shape;971;p4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72" name="Google Shape;972;p4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973" name="Google Shape;973;p47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974" name="Google Shape;974;p4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75" name="Google Shape;975;p4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7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977" name="Google Shape;977;p4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978" name="Google Shape;978;p4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9" name="Google Shape;979;p47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982" name="Google Shape;982;p47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4"/>
            </a:xfrm>
          </p:grpSpPr>
          <p:sp>
            <p:nvSpPr>
              <p:cNvPr id="983" name="Google Shape;983;p4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1922950" y="1659350"/>
                <a:ext cx="1050899" cy="913874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99" name="Google Shape;999;p47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7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022" name="Google Shape;1022;p4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4" name="Google Shape;1024;p47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47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026" name="Google Shape;1026;p4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0" name="Google Shape;1030;p47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7" name="Google Shape;1037;p47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038" name="Google Shape;1038;p4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47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1" name="Google Shape;1071;p47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072" name="Google Shape;1072;p4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47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47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076" name="Google Shape;1076;p4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A6CBC2"/>
                  </a:solidFill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47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47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47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090" name="Google Shape;1090;p4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4" name="Google Shape;1094;p47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47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103" name="Google Shape;1103;p4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7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9" name="Google Shape;1149;p47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150" name="Google Shape;1150;p4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47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47"/>
          <p:cNvSpPr txBox="1"/>
          <p:nvPr/>
        </p:nvSpPr>
        <p:spPr>
          <a:xfrm>
            <a:off x="6395266" y="2332199"/>
            <a:ext cx="2116926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Só no Brasil e nos EUA somados, o número de músicos ultrapassa os 65 milhões. Dentre eles, 50 milhões são membros de corporações musicais.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8" name="Google Shape;1188;p47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89" name="Google Shape;1189;p47"/>
          <p:cNvSpPr txBox="1">
            <a:spLocks noGrp="1"/>
          </p:cNvSpPr>
          <p:nvPr>
            <p:ph type="ctrTitle"/>
          </p:nvPr>
        </p:nvSpPr>
        <p:spPr>
          <a:xfrm>
            <a:off x="5498359" y="398243"/>
            <a:ext cx="2925466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MERCADO MUNDIAL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65" name="Google Shape;1189;p47">
            <a:extLst>
              <a:ext uri="{FF2B5EF4-FFF2-40B4-BE49-F238E27FC236}">
                <a16:creationId xmlns:a16="http://schemas.microsoft.com/office/drawing/2014/main" id="{37750EDB-734B-474F-9B02-2D27BDEA529F}"/>
              </a:ext>
            </a:extLst>
          </p:cNvPr>
          <p:cNvSpPr txBox="1">
            <a:spLocks/>
          </p:cNvSpPr>
          <p:nvPr/>
        </p:nvSpPr>
        <p:spPr>
          <a:xfrm>
            <a:off x="1585334" y="932738"/>
            <a:ext cx="355992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ig Shoulders Text Black"/>
              <a:buNone/>
              <a:defRPr sz="2400" b="0" i="0" u="none" strike="noStrike" cap="none">
                <a:solidFill>
                  <a:schemeClr val="accent3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>
            <a:r>
              <a:rPr lang="pt-BR" sz="2600" dirty="0">
                <a:solidFill>
                  <a:schemeClr val="bg2"/>
                </a:solidFill>
              </a:rPr>
              <a:t>65.000.000 DE MÚSICOS</a:t>
            </a:r>
          </a:p>
        </p:txBody>
      </p:sp>
      <p:sp>
        <p:nvSpPr>
          <p:cNvPr id="267" name="Google Shape;1187;p47">
            <a:extLst>
              <a:ext uri="{FF2B5EF4-FFF2-40B4-BE49-F238E27FC236}">
                <a16:creationId xmlns:a16="http://schemas.microsoft.com/office/drawing/2014/main" id="{25B17499-F4F1-45A1-8D13-A34CDE8404F3}"/>
              </a:ext>
            </a:extLst>
          </p:cNvPr>
          <p:cNvSpPr txBox="1"/>
          <p:nvPr/>
        </p:nvSpPr>
        <p:spPr>
          <a:xfrm>
            <a:off x="1437954" y="2704133"/>
            <a:ext cx="1411960" cy="33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34M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8" name="Google Shape;1187;p47">
            <a:extLst>
              <a:ext uri="{FF2B5EF4-FFF2-40B4-BE49-F238E27FC236}">
                <a16:creationId xmlns:a16="http://schemas.microsoft.com/office/drawing/2014/main" id="{5358BBE3-23B9-4E51-BE65-74BF7542655F}"/>
              </a:ext>
            </a:extLst>
          </p:cNvPr>
          <p:cNvSpPr txBox="1"/>
          <p:nvPr/>
        </p:nvSpPr>
        <p:spPr>
          <a:xfrm>
            <a:off x="2306494" y="3600869"/>
            <a:ext cx="849906" cy="33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31M</a:t>
            </a: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D30981-16F7-407F-B927-B65EFDB65C0B}"/>
              </a:ext>
            </a:extLst>
          </p:cNvPr>
          <p:cNvSpPr txBox="1"/>
          <p:nvPr/>
        </p:nvSpPr>
        <p:spPr>
          <a:xfrm>
            <a:off x="159495" y="4785294"/>
            <a:ext cx="868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Fonte: https://www.statista.com/statistics/192834/people-playing-a-musical-instrument</a:t>
            </a:r>
            <a:r>
              <a:rPr lang="pt-BR" dirty="0"/>
              <a:t> </a:t>
            </a:r>
          </a:p>
        </p:txBody>
      </p:sp>
      <p:pic>
        <p:nvPicPr>
          <p:cNvPr id="270" name="Imagem 269" descr="Texto, Logotipo&#10;&#10;Descrição gerada automaticamente">
            <a:extLst>
              <a:ext uri="{FF2B5EF4-FFF2-40B4-BE49-F238E27FC236}">
                <a16:creationId xmlns:a16="http://schemas.microsoft.com/office/drawing/2014/main" id="{75D56E96-544D-4AC7-9CB3-0F4AE60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30"/>
            <a:ext cx="979136" cy="458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22" name="Google Shape;622;p44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Mapeamento de regiões</a:t>
            </a: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-183400" y="-124125"/>
            <a:ext cx="2883200" cy="1390300"/>
          </a:xfrm>
          <a:custGeom>
            <a:avLst/>
            <a:gdLst/>
            <a:ahLst/>
            <a:cxnLst/>
            <a:rect l="l" t="t" r="r" b="b"/>
            <a:pathLst>
              <a:path w="115328" h="55612" extrusionOk="0">
                <a:moveTo>
                  <a:pt x="83158" y="0"/>
                </a:moveTo>
                <a:lnTo>
                  <a:pt x="115328" y="2743"/>
                </a:lnTo>
                <a:lnTo>
                  <a:pt x="109343" y="33916"/>
                </a:lnTo>
                <a:lnTo>
                  <a:pt x="0" y="55612"/>
                </a:lnTo>
                <a:lnTo>
                  <a:pt x="1247" y="3797"/>
                </a:lnTo>
                <a:close/>
              </a:path>
            </a:pathLst>
          </a:custGeom>
          <a:solidFill>
            <a:srgbClr val="1A1B2C"/>
          </a:solidFill>
          <a:ln>
            <a:noFill/>
          </a:ln>
        </p:spPr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5" name="Gráfico 14">
                <a:extLst>
                  <a:ext uri="{FF2B5EF4-FFF2-40B4-BE49-F238E27FC236}">
                    <a16:creationId xmlns:a16="http://schemas.microsoft.com/office/drawing/2014/main" id="{A1C63DD8-EAB3-4869-B172-3BEC51B7C2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2864080"/>
                  </p:ext>
                </p:extLst>
              </p:nvPr>
            </p:nvGraphicFramePr>
            <p:xfrm>
              <a:off x="246425" y="1036387"/>
              <a:ext cx="8611275" cy="39293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Gráfico 14">
                <a:extLst>
                  <a:ext uri="{FF2B5EF4-FFF2-40B4-BE49-F238E27FC236}">
                    <a16:creationId xmlns:a16="http://schemas.microsoft.com/office/drawing/2014/main" id="{A1C63DD8-EAB3-4869-B172-3BEC51B7C2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425" y="1036387"/>
                <a:ext cx="8611275" cy="3929314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A0DADE3D-094D-47E3-B7CC-04A829D72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900" y="-1142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22" name="Google Shape;622;p44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Mapeamento de cidades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-183400" y="-124125"/>
            <a:ext cx="2883200" cy="1390300"/>
          </a:xfrm>
          <a:custGeom>
            <a:avLst/>
            <a:gdLst/>
            <a:ahLst/>
            <a:cxnLst/>
            <a:rect l="l" t="t" r="r" b="b"/>
            <a:pathLst>
              <a:path w="115328" h="55612" extrusionOk="0">
                <a:moveTo>
                  <a:pt x="83158" y="0"/>
                </a:moveTo>
                <a:lnTo>
                  <a:pt x="115328" y="2743"/>
                </a:lnTo>
                <a:lnTo>
                  <a:pt x="109343" y="33916"/>
                </a:lnTo>
                <a:lnTo>
                  <a:pt x="0" y="55612"/>
                </a:lnTo>
                <a:lnTo>
                  <a:pt x="1247" y="3797"/>
                </a:lnTo>
                <a:close/>
              </a:path>
            </a:pathLst>
          </a:custGeom>
          <a:solidFill>
            <a:srgbClr val="1A1B2C"/>
          </a:solidFill>
          <a:ln>
            <a:noFill/>
          </a:ln>
        </p:spPr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5ACAB80-AA46-4B65-982F-90C033EB7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63" y="976043"/>
            <a:ext cx="6866275" cy="4167457"/>
          </a:xfrm>
          <a:prstGeom prst="rect">
            <a:avLst/>
          </a:prstGeom>
        </p:spPr>
      </p:pic>
      <p:pic>
        <p:nvPicPr>
          <p:cNvPr id="16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4B0E9DF7-8D64-4B25-8A37-0E4026C65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4"/>
          <p:cNvSpPr/>
          <p:nvPr/>
        </p:nvSpPr>
        <p:spPr>
          <a:xfrm rot="-306717" flipH="1">
            <a:off x="6700246" y="2902123"/>
            <a:ext cx="736808" cy="609286"/>
          </a:xfrm>
          <a:custGeom>
            <a:avLst/>
            <a:gdLst/>
            <a:ahLst/>
            <a:cxnLst/>
            <a:rect l="l" t="t" r="r" b="b"/>
            <a:pathLst>
              <a:path w="29473" h="24372" extrusionOk="0">
                <a:moveTo>
                  <a:pt x="5951" y="0"/>
                </a:moveTo>
                <a:lnTo>
                  <a:pt x="0" y="19271"/>
                </a:lnTo>
                <a:lnTo>
                  <a:pt x="18420" y="24372"/>
                </a:lnTo>
                <a:lnTo>
                  <a:pt x="21821" y="24372"/>
                </a:lnTo>
                <a:lnTo>
                  <a:pt x="29473" y="96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78" name="Google Shape;1278;p54"/>
          <p:cNvSpPr/>
          <p:nvPr/>
        </p:nvSpPr>
        <p:spPr>
          <a:xfrm rot="306717">
            <a:off x="1705646" y="2902123"/>
            <a:ext cx="736808" cy="609286"/>
          </a:xfrm>
          <a:custGeom>
            <a:avLst/>
            <a:gdLst/>
            <a:ahLst/>
            <a:cxnLst/>
            <a:rect l="l" t="t" r="r" b="b"/>
            <a:pathLst>
              <a:path w="29473" h="24372" extrusionOk="0">
                <a:moveTo>
                  <a:pt x="5951" y="0"/>
                </a:moveTo>
                <a:lnTo>
                  <a:pt x="0" y="19271"/>
                </a:lnTo>
                <a:lnTo>
                  <a:pt x="18420" y="24372"/>
                </a:lnTo>
                <a:lnTo>
                  <a:pt x="21821" y="24372"/>
                </a:lnTo>
                <a:lnTo>
                  <a:pt x="29473" y="96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79" name="Google Shape;1279;p54"/>
          <p:cNvSpPr/>
          <p:nvPr/>
        </p:nvSpPr>
        <p:spPr>
          <a:xfrm>
            <a:off x="4643575" y="337900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80" name="Google Shape;1280;p54"/>
          <p:cNvSpPr txBox="1">
            <a:spLocks noGrp="1"/>
          </p:cNvSpPr>
          <p:nvPr>
            <p:ph type="ctrTitle"/>
          </p:nvPr>
        </p:nvSpPr>
        <p:spPr>
          <a:xfrm>
            <a:off x="741725" y="398243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PROBLEMATIZAÇÃO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81" name="Google Shape;1281;p54"/>
          <p:cNvSpPr/>
          <p:nvPr/>
        </p:nvSpPr>
        <p:spPr>
          <a:xfrm rot="5400000">
            <a:off x="4390900" y="1499799"/>
            <a:ext cx="362200" cy="1103525"/>
          </a:xfrm>
          <a:custGeom>
            <a:avLst/>
            <a:gdLst/>
            <a:ahLst/>
            <a:cxnLst/>
            <a:rect l="l" t="t" r="r" b="b"/>
            <a:pathLst>
              <a:path w="14488" h="44141" extrusionOk="0">
                <a:moveTo>
                  <a:pt x="0" y="0"/>
                </a:moveTo>
                <a:lnTo>
                  <a:pt x="13966" y="0"/>
                </a:lnTo>
                <a:lnTo>
                  <a:pt x="14488" y="43699"/>
                </a:lnTo>
                <a:lnTo>
                  <a:pt x="1247" y="44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282" name="Google Shape;1282;p54"/>
          <p:cNvGrpSpPr/>
          <p:nvPr/>
        </p:nvGrpSpPr>
        <p:grpSpPr>
          <a:xfrm>
            <a:off x="2957340" y="3379569"/>
            <a:ext cx="3440995" cy="1466187"/>
            <a:chOff x="2851340" y="3379569"/>
            <a:chExt cx="3440995" cy="1466187"/>
          </a:xfrm>
        </p:grpSpPr>
        <p:sp>
          <p:nvSpPr>
            <p:cNvPr id="1283" name="Google Shape;1283;p54"/>
            <p:cNvSpPr/>
            <p:nvPr/>
          </p:nvSpPr>
          <p:spPr>
            <a:xfrm>
              <a:off x="2851340" y="4637220"/>
              <a:ext cx="3440995" cy="208536"/>
            </a:xfrm>
            <a:custGeom>
              <a:avLst/>
              <a:gdLst/>
              <a:ahLst/>
              <a:cxnLst/>
              <a:rect l="l" t="t" r="r" b="b"/>
              <a:pathLst>
                <a:path w="65607" h="3976" extrusionOk="0">
                  <a:moveTo>
                    <a:pt x="32805" y="1"/>
                  </a:moveTo>
                  <a:cubicBezTo>
                    <a:pt x="14688" y="1"/>
                    <a:pt x="1" y="889"/>
                    <a:pt x="1" y="1988"/>
                  </a:cubicBezTo>
                  <a:cubicBezTo>
                    <a:pt x="1" y="3083"/>
                    <a:pt x="14688" y="3975"/>
                    <a:pt x="32805" y="3975"/>
                  </a:cubicBezTo>
                  <a:cubicBezTo>
                    <a:pt x="50919" y="3975"/>
                    <a:pt x="65606" y="3083"/>
                    <a:pt x="65606" y="1988"/>
                  </a:cubicBezTo>
                  <a:cubicBezTo>
                    <a:pt x="65606" y="889"/>
                    <a:pt x="50919" y="1"/>
                    <a:pt x="32805" y="1"/>
                  </a:cubicBezTo>
                  <a:close/>
                </a:path>
              </a:pathLst>
            </a:custGeom>
            <a:solidFill>
              <a:srgbClr val="999999">
                <a:alpha val="8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3324787" y="3689065"/>
              <a:ext cx="413190" cy="213676"/>
            </a:xfrm>
            <a:custGeom>
              <a:avLst/>
              <a:gdLst/>
              <a:ahLst/>
              <a:cxnLst/>
              <a:rect l="l" t="t" r="r" b="b"/>
              <a:pathLst>
                <a:path w="7878" h="4074" extrusionOk="0">
                  <a:moveTo>
                    <a:pt x="6611" y="1"/>
                  </a:moveTo>
                  <a:cubicBezTo>
                    <a:pt x="6611" y="1"/>
                    <a:pt x="3533" y="332"/>
                    <a:pt x="1765" y="1161"/>
                  </a:cubicBezTo>
                  <a:cubicBezTo>
                    <a:pt x="0" y="1994"/>
                    <a:pt x="499" y="2371"/>
                    <a:pt x="2129" y="2476"/>
                  </a:cubicBezTo>
                  <a:cubicBezTo>
                    <a:pt x="3758" y="2581"/>
                    <a:pt x="6021" y="3057"/>
                    <a:pt x="6021" y="3057"/>
                  </a:cubicBezTo>
                  <a:lnTo>
                    <a:pt x="7064" y="4073"/>
                  </a:lnTo>
                  <a:lnTo>
                    <a:pt x="7878" y="285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3671520" y="3878087"/>
              <a:ext cx="166157" cy="520972"/>
            </a:xfrm>
            <a:custGeom>
              <a:avLst/>
              <a:gdLst/>
              <a:ahLst/>
              <a:cxnLst/>
              <a:rect l="l" t="t" r="r" b="b"/>
              <a:pathLst>
                <a:path w="3168" h="9933" extrusionOk="0">
                  <a:moveTo>
                    <a:pt x="2217" y="0"/>
                  </a:moveTo>
                  <a:lnTo>
                    <a:pt x="453" y="469"/>
                  </a:lnTo>
                  <a:lnTo>
                    <a:pt x="0" y="9933"/>
                  </a:lnTo>
                  <a:lnTo>
                    <a:pt x="3168" y="7467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rgbClr val="FF5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3679649" y="3405058"/>
              <a:ext cx="217399" cy="421162"/>
            </a:xfrm>
            <a:custGeom>
              <a:avLst/>
              <a:gdLst/>
              <a:ahLst/>
              <a:cxnLst/>
              <a:rect l="l" t="t" r="r" b="b"/>
              <a:pathLst>
                <a:path w="4145" h="8030" extrusionOk="0">
                  <a:moveTo>
                    <a:pt x="556" y="1"/>
                  </a:moveTo>
                  <a:cubicBezTo>
                    <a:pt x="0" y="1"/>
                    <a:pt x="342" y="1735"/>
                    <a:pt x="479" y="2520"/>
                  </a:cubicBezTo>
                  <a:cubicBezTo>
                    <a:pt x="659" y="3560"/>
                    <a:pt x="1429" y="6740"/>
                    <a:pt x="1429" y="6740"/>
                  </a:cubicBezTo>
                  <a:lnTo>
                    <a:pt x="1078" y="7744"/>
                  </a:lnTo>
                  <a:lnTo>
                    <a:pt x="2062" y="8029"/>
                  </a:lnTo>
                  <a:lnTo>
                    <a:pt x="4145" y="6048"/>
                  </a:lnTo>
                  <a:cubicBezTo>
                    <a:pt x="4145" y="6048"/>
                    <a:pt x="3105" y="2546"/>
                    <a:pt x="1429" y="654"/>
                  </a:cubicBezTo>
                  <a:cubicBezTo>
                    <a:pt x="1016" y="187"/>
                    <a:pt x="737" y="1"/>
                    <a:pt x="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3392392" y="3807020"/>
              <a:ext cx="754735" cy="902483"/>
            </a:xfrm>
            <a:custGeom>
              <a:avLst/>
              <a:gdLst/>
              <a:ahLst/>
              <a:cxnLst/>
              <a:rect l="l" t="t" r="r" b="b"/>
              <a:pathLst>
                <a:path w="14390" h="17207" extrusionOk="0">
                  <a:moveTo>
                    <a:pt x="6067" y="1"/>
                  </a:moveTo>
                  <a:cubicBezTo>
                    <a:pt x="6067" y="1"/>
                    <a:pt x="1938" y="8835"/>
                    <a:pt x="175" y="16311"/>
                  </a:cubicBezTo>
                  <a:cubicBezTo>
                    <a:pt x="1" y="17017"/>
                    <a:pt x="1761" y="17207"/>
                    <a:pt x="3208" y="17207"/>
                  </a:cubicBezTo>
                  <a:cubicBezTo>
                    <a:pt x="4657" y="17207"/>
                    <a:pt x="11356" y="17112"/>
                    <a:pt x="11356" y="17112"/>
                  </a:cubicBezTo>
                  <a:lnTo>
                    <a:pt x="14389" y="7140"/>
                  </a:lnTo>
                  <a:cubicBezTo>
                    <a:pt x="14389" y="7140"/>
                    <a:pt x="12731" y="5999"/>
                    <a:pt x="10887" y="5999"/>
                  </a:cubicBezTo>
                  <a:cubicBezTo>
                    <a:pt x="10643" y="5999"/>
                    <a:pt x="10396" y="6019"/>
                    <a:pt x="10150" y="6064"/>
                  </a:cubicBezTo>
                  <a:cubicBezTo>
                    <a:pt x="8031" y="6454"/>
                    <a:pt x="4326" y="11426"/>
                    <a:pt x="4326" y="11426"/>
                  </a:cubicBezTo>
                  <a:lnTo>
                    <a:pt x="8287" y="365"/>
                  </a:lnTo>
                  <a:lnTo>
                    <a:pt x="60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3860332" y="4010990"/>
              <a:ext cx="1315988" cy="698563"/>
            </a:xfrm>
            <a:custGeom>
              <a:avLst/>
              <a:gdLst/>
              <a:ahLst/>
              <a:cxnLst/>
              <a:rect l="l" t="t" r="r" b="b"/>
              <a:pathLst>
                <a:path w="25091" h="13319" extrusionOk="0">
                  <a:moveTo>
                    <a:pt x="6500" y="1"/>
                  </a:moveTo>
                  <a:cubicBezTo>
                    <a:pt x="6160" y="1"/>
                    <a:pt x="5855" y="8"/>
                    <a:pt x="5602" y="24"/>
                  </a:cubicBezTo>
                  <a:cubicBezTo>
                    <a:pt x="4884" y="1592"/>
                    <a:pt x="4661" y="4323"/>
                    <a:pt x="4661" y="4323"/>
                  </a:cubicBezTo>
                  <a:cubicBezTo>
                    <a:pt x="4661" y="4323"/>
                    <a:pt x="630" y="6474"/>
                    <a:pt x="316" y="8625"/>
                  </a:cubicBezTo>
                  <a:cubicBezTo>
                    <a:pt x="1" y="10777"/>
                    <a:pt x="2018" y="13223"/>
                    <a:pt x="2018" y="13223"/>
                  </a:cubicBezTo>
                  <a:lnTo>
                    <a:pt x="9724" y="13223"/>
                  </a:lnTo>
                  <a:cubicBezTo>
                    <a:pt x="9724" y="13223"/>
                    <a:pt x="10153" y="13318"/>
                    <a:pt x="10784" y="13318"/>
                  </a:cubicBezTo>
                  <a:cubicBezTo>
                    <a:pt x="12146" y="13318"/>
                    <a:pt x="14449" y="12873"/>
                    <a:pt x="15413" y="10058"/>
                  </a:cubicBezTo>
                  <a:cubicBezTo>
                    <a:pt x="16757" y="8225"/>
                    <a:pt x="18472" y="7146"/>
                    <a:pt x="18472" y="7146"/>
                  </a:cubicBezTo>
                  <a:cubicBezTo>
                    <a:pt x="18472" y="7146"/>
                    <a:pt x="21867" y="11717"/>
                    <a:pt x="25090" y="13239"/>
                  </a:cubicBezTo>
                  <a:cubicBezTo>
                    <a:pt x="24375" y="9835"/>
                    <a:pt x="23421" y="6966"/>
                    <a:pt x="23421" y="6966"/>
                  </a:cubicBezTo>
                  <a:lnTo>
                    <a:pt x="18472" y="3159"/>
                  </a:lnTo>
                  <a:lnTo>
                    <a:pt x="13370" y="381"/>
                  </a:lnTo>
                  <a:cubicBezTo>
                    <a:pt x="13370" y="381"/>
                    <a:pt x="8988" y="1"/>
                    <a:pt x="6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4297537" y="4426169"/>
              <a:ext cx="128184" cy="278345"/>
            </a:xfrm>
            <a:custGeom>
              <a:avLst/>
              <a:gdLst/>
              <a:ahLst/>
              <a:cxnLst/>
              <a:rect l="l" t="t" r="r" b="b"/>
              <a:pathLst>
                <a:path w="2444" h="5307" extrusionOk="0">
                  <a:moveTo>
                    <a:pt x="2395" y="1"/>
                  </a:moveTo>
                  <a:lnTo>
                    <a:pt x="2395" y="1"/>
                  </a:lnTo>
                  <a:cubicBezTo>
                    <a:pt x="2358" y="526"/>
                    <a:pt x="2299" y="1044"/>
                    <a:pt x="2224" y="1555"/>
                  </a:cubicBezTo>
                  <a:cubicBezTo>
                    <a:pt x="2139" y="2067"/>
                    <a:pt x="2040" y="2578"/>
                    <a:pt x="1886" y="3067"/>
                  </a:cubicBezTo>
                  <a:cubicBezTo>
                    <a:pt x="1735" y="3559"/>
                    <a:pt x="1529" y="4031"/>
                    <a:pt x="1231" y="4444"/>
                  </a:cubicBezTo>
                  <a:cubicBezTo>
                    <a:pt x="932" y="4851"/>
                    <a:pt x="509" y="5172"/>
                    <a:pt x="1" y="5307"/>
                  </a:cubicBezTo>
                  <a:cubicBezTo>
                    <a:pt x="260" y="5284"/>
                    <a:pt x="518" y="5198"/>
                    <a:pt x="751" y="5071"/>
                  </a:cubicBezTo>
                  <a:cubicBezTo>
                    <a:pt x="984" y="4936"/>
                    <a:pt x="1194" y="4759"/>
                    <a:pt x="1364" y="4549"/>
                  </a:cubicBezTo>
                  <a:cubicBezTo>
                    <a:pt x="1712" y="4136"/>
                    <a:pt x="1939" y="3638"/>
                    <a:pt x="2096" y="3132"/>
                  </a:cubicBezTo>
                  <a:cubicBezTo>
                    <a:pt x="2254" y="2625"/>
                    <a:pt x="2342" y="2100"/>
                    <a:pt x="2391" y="1578"/>
                  </a:cubicBezTo>
                  <a:cubicBezTo>
                    <a:pt x="2440" y="1054"/>
                    <a:pt x="2443" y="526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4423097" y="4179558"/>
              <a:ext cx="271474" cy="180633"/>
            </a:xfrm>
            <a:custGeom>
              <a:avLst/>
              <a:gdLst/>
              <a:ahLst/>
              <a:cxnLst/>
              <a:rect l="l" t="t" r="r" b="b"/>
              <a:pathLst>
                <a:path w="5176" h="3444" extrusionOk="0">
                  <a:moveTo>
                    <a:pt x="5175" y="0"/>
                  </a:moveTo>
                  <a:lnTo>
                    <a:pt x="5175" y="0"/>
                  </a:lnTo>
                  <a:cubicBezTo>
                    <a:pt x="5077" y="283"/>
                    <a:pt x="4988" y="565"/>
                    <a:pt x="4897" y="847"/>
                  </a:cubicBezTo>
                  <a:cubicBezTo>
                    <a:pt x="4815" y="1106"/>
                    <a:pt x="4737" y="1367"/>
                    <a:pt x="4658" y="1628"/>
                  </a:cubicBezTo>
                  <a:lnTo>
                    <a:pt x="4658" y="1628"/>
                  </a:lnTo>
                  <a:cubicBezTo>
                    <a:pt x="4064" y="1522"/>
                    <a:pt x="3470" y="1437"/>
                    <a:pt x="2876" y="1349"/>
                  </a:cubicBezTo>
                  <a:lnTo>
                    <a:pt x="2752" y="1332"/>
                  </a:lnTo>
                  <a:lnTo>
                    <a:pt x="2752" y="1456"/>
                  </a:lnTo>
                  <a:lnTo>
                    <a:pt x="2755" y="2434"/>
                  </a:lnTo>
                  <a:lnTo>
                    <a:pt x="2755" y="2434"/>
                  </a:lnTo>
                  <a:cubicBezTo>
                    <a:pt x="2304" y="2586"/>
                    <a:pt x="1854" y="2745"/>
                    <a:pt x="1407" y="2909"/>
                  </a:cubicBezTo>
                  <a:cubicBezTo>
                    <a:pt x="935" y="3077"/>
                    <a:pt x="466" y="3257"/>
                    <a:pt x="1" y="3444"/>
                  </a:cubicBezTo>
                  <a:cubicBezTo>
                    <a:pt x="485" y="3322"/>
                    <a:pt x="971" y="3188"/>
                    <a:pt x="1453" y="3044"/>
                  </a:cubicBezTo>
                  <a:cubicBezTo>
                    <a:pt x="1935" y="2906"/>
                    <a:pt x="2418" y="2762"/>
                    <a:pt x="2896" y="2608"/>
                  </a:cubicBezTo>
                  <a:lnTo>
                    <a:pt x="2968" y="2585"/>
                  </a:lnTo>
                  <a:lnTo>
                    <a:pt x="2968" y="2509"/>
                  </a:lnTo>
                  <a:lnTo>
                    <a:pt x="2971" y="1582"/>
                  </a:lnTo>
                  <a:lnTo>
                    <a:pt x="2971" y="1582"/>
                  </a:lnTo>
                  <a:cubicBezTo>
                    <a:pt x="3547" y="1661"/>
                    <a:pt x="4125" y="1736"/>
                    <a:pt x="4703" y="1798"/>
                  </a:cubicBezTo>
                  <a:lnTo>
                    <a:pt x="4775" y="1804"/>
                  </a:lnTo>
                  <a:lnTo>
                    <a:pt x="4791" y="1739"/>
                  </a:lnTo>
                  <a:cubicBezTo>
                    <a:pt x="4857" y="1450"/>
                    <a:pt x="4929" y="1161"/>
                    <a:pt x="4995" y="873"/>
                  </a:cubicBezTo>
                  <a:cubicBezTo>
                    <a:pt x="5054" y="584"/>
                    <a:pt x="5119" y="292"/>
                    <a:pt x="5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4502556" y="3994679"/>
              <a:ext cx="180633" cy="275093"/>
            </a:xfrm>
            <a:custGeom>
              <a:avLst/>
              <a:gdLst/>
              <a:ahLst/>
              <a:cxnLst/>
              <a:rect l="l" t="t" r="r" b="b"/>
              <a:pathLst>
                <a:path w="3444" h="5245" extrusionOk="0">
                  <a:moveTo>
                    <a:pt x="443" y="1"/>
                  </a:moveTo>
                  <a:lnTo>
                    <a:pt x="1" y="5244"/>
                  </a:lnTo>
                  <a:lnTo>
                    <a:pt x="3444" y="3329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C7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327328" y="3379569"/>
              <a:ext cx="790820" cy="1324956"/>
            </a:xfrm>
            <a:custGeom>
              <a:avLst/>
              <a:gdLst/>
              <a:ahLst/>
              <a:cxnLst/>
              <a:rect l="l" t="t" r="r" b="b"/>
              <a:pathLst>
                <a:path w="15078" h="25262" extrusionOk="0">
                  <a:moveTo>
                    <a:pt x="3887" y="1"/>
                  </a:moveTo>
                  <a:cubicBezTo>
                    <a:pt x="1507" y="1"/>
                    <a:pt x="1072" y="3172"/>
                    <a:pt x="944" y="5475"/>
                  </a:cubicBezTo>
                  <a:cubicBezTo>
                    <a:pt x="800" y="8016"/>
                    <a:pt x="374" y="14041"/>
                    <a:pt x="259" y="15870"/>
                  </a:cubicBezTo>
                  <a:cubicBezTo>
                    <a:pt x="144" y="17696"/>
                    <a:pt x="0" y="23179"/>
                    <a:pt x="115" y="23320"/>
                  </a:cubicBezTo>
                  <a:cubicBezTo>
                    <a:pt x="230" y="23465"/>
                    <a:pt x="1361" y="23950"/>
                    <a:pt x="1361" y="23950"/>
                  </a:cubicBezTo>
                  <a:lnTo>
                    <a:pt x="1580" y="20464"/>
                  </a:lnTo>
                  <a:lnTo>
                    <a:pt x="1580" y="24206"/>
                  </a:lnTo>
                  <a:lnTo>
                    <a:pt x="2915" y="24720"/>
                  </a:lnTo>
                  <a:lnTo>
                    <a:pt x="3109" y="22835"/>
                  </a:lnTo>
                  <a:lnTo>
                    <a:pt x="3135" y="24862"/>
                  </a:lnTo>
                  <a:lnTo>
                    <a:pt x="3971" y="25262"/>
                  </a:lnTo>
                  <a:cubicBezTo>
                    <a:pt x="3971" y="25262"/>
                    <a:pt x="3882" y="15441"/>
                    <a:pt x="3941" y="13299"/>
                  </a:cubicBezTo>
                  <a:cubicBezTo>
                    <a:pt x="3997" y="11158"/>
                    <a:pt x="4794" y="6101"/>
                    <a:pt x="4794" y="6101"/>
                  </a:cubicBezTo>
                  <a:lnTo>
                    <a:pt x="8194" y="9974"/>
                  </a:lnTo>
                  <a:cubicBezTo>
                    <a:pt x="8194" y="9974"/>
                    <a:pt x="7683" y="23865"/>
                    <a:pt x="7768" y="25262"/>
                  </a:cubicBezTo>
                  <a:cubicBezTo>
                    <a:pt x="8995" y="24976"/>
                    <a:pt x="9424" y="24776"/>
                    <a:pt x="9424" y="24776"/>
                  </a:cubicBezTo>
                  <a:lnTo>
                    <a:pt x="9765" y="21894"/>
                  </a:lnTo>
                  <a:lnTo>
                    <a:pt x="9709" y="24720"/>
                  </a:lnTo>
                  <a:lnTo>
                    <a:pt x="10237" y="24550"/>
                  </a:lnTo>
                  <a:lnTo>
                    <a:pt x="10237" y="23520"/>
                  </a:lnTo>
                  <a:lnTo>
                    <a:pt x="10451" y="24520"/>
                  </a:lnTo>
                  <a:lnTo>
                    <a:pt x="11651" y="24006"/>
                  </a:lnTo>
                  <a:lnTo>
                    <a:pt x="11792" y="21694"/>
                  </a:lnTo>
                  <a:lnTo>
                    <a:pt x="11991" y="23977"/>
                  </a:lnTo>
                  <a:lnTo>
                    <a:pt x="13022" y="23091"/>
                  </a:lnTo>
                  <a:cubicBezTo>
                    <a:pt x="13022" y="23091"/>
                    <a:pt x="12792" y="12932"/>
                    <a:pt x="12421" y="11145"/>
                  </a:cubicBezTo>
                  <a:cubicBezTo>
                    <a:pt x="12050" y="9358"/>
                    <a:pt x="11480" y="8958"/>
                    <a:pt x="11480" y="8958"/>
                  </a:cubicBezTo>
                  <a:lnTo>
                    <a:pt x="12021" y="8515"/>
                  </a:lnTo>
                  <a:cubicBezTo>
                    <a:pt x="12021" y="8515"/>
                    <a:pt x="13821" y="7417"/>
                    <a:pt x="14448" y="5935"/>
                  </a:cubicBezTo>
                  <a:cubicBezTo>
                    <a:pt x="15077" y="4449"/>
                    <a:pt x="11221" y="3875"/>
                    <a:pt x="11221" y="3875"/>
                  </a:cubicBezTo>
                  <a:cubicBezTo>
                    <a:pt x="11221" y="3875"/>
                    <a:pt x="7775" y="878"/>
                    <a:pt x="4689" y="107"/>
                  </a:cubicBezTo>
                  <a:cubicBezTo>
                    <a:pt x="4400" y="35"/>
                    <a:pt x="4133" y="1"/>
                    <a:pt x="3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4945740" y="3902685"/>
              <a:ext cx="352087" cy="833670"/>
            </a:xfrm>
            <a:custGeom>
              <a:avLst/>
              <a:gdLst/>
              <a:ahLst/>
              <a:cxnLst/>
              <a:rect l="l" t="t" r="r" b="b"/>
              <a:pathLst>
                <a:path w="6713" h="15895" extrusionOk="0">
                  <a:moveTo>
                    <a:pt x="637" y="0"/>
                  </a:moveTo>
                  <a:lnTo>
                    <a:pt x="1" y="4712"/>
                  </a:lnTo>
                  <a:cubicBezTo>
                    <a:pt x="1" y="4712"/>
                    <a:pt x="1076" y="8057"/>
                    <a:pt x="2457" y="11960"/>
                  </a:cubicBezTo>
                  <a:cubicBezTo>
                    <a:pt x="3837" y="15865"/>
                    <a:pt x="5762" y="15895"/>
                    <a:pt x="5762" y="15895"/>
                  </a:cubicBezTo>
                  <a:cubicBezTo>
                    <a:pt x="6713" y="15396"/>
                    <a:pt x="6670" y="12724"/>
                    <a:pt x="5762" y="10549"/>
                  </a:cubicBezTo>
                  <a:cubicBezTo>
                    <a:pt x="4857" y="8379"/>
                    <a:pt x="1555" y="4374"/>
                    <a:pt x="1555" y="4374"/>
                  </a:cubicBezTo>
                  <a:cubicBezTo>
                    <a:pt x="1555" y="4374"/>
                    <a:pt x="2867" y="1994"/>
                    <a:pt x="2414" y="1171"/>
                  </a:cubicBezTo>
                  <a:cubicBezTo>
                    <a:pt x="1962" y="348"/>
                    <a:pt x="637" y="0"/>
                    <a:pt x="637" y="0"/>
                  </a:cubicBezTo>
                  <a:close/>
                </a:path>
              </a:pathLst>
            </a:custGeom>
            <a:solidFill>
              <a:srgbClr val="DB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945740" y="3902685"/>
              <a:ext cx="105684" cy="304621"/>
            </a:xfrm>
            <a:custGeom>
              <a:avLst/>
              <a:gdLst/>
              <a:ahLst/>
              <a:cxnLst/>
              <a:rect l="l" t="t" r="r" b="b"/>
              <a:pathLst>
                <a:path w="2015" h="5808" extrusionOk="0">
                  <a:moveTo>
                    <a:pt x="637" y="0"/>
                  </a:moveTo>
                  <a:lnTo>
                    <a:pt x="1" y="4712"/>
                  </a:lnTo>
                  <a:cubicBezTo>
                    <a:pt x="1" y="4712"/>
                    <a:pt x="132" y="5116"/>
                    <a:pt x="362" y="5808"/>
                  </a:cubicBezTo>
                  <a:cubicBezTo>
                    <a:pt x="1401" y="4309"/>
                    <a:pt x="1850" y="1886"/>
                    <a:pt x="2014" y="698"/>
                  </a:cubicBezTo>
                  <a:cubicBezTo>
                    <a:pt x="1444" y="214"/>
                    <a:pt x="637" y="0"/>
                    <a:pt x="637" y="0"/>
                  </a:cubicBezTo>
                  <a:close/>
                </a:path>
              </a:pathLst>
            </a:custGeom>
            <a:solidFill>
              <a:srgbClr val="C7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4864236" y="3826164"/>
              <a:ext cx="163063" cy="229305"/>
            </a:xfrm>
            <a:custGeom>
              <a:avLst/>
              <a:gdLst/>
              <a:ahLst/>
              <a:cxnLst/>
              <a:rect l="l" t="t" r="r" b="b"/>
              <a:pathLst>
                <a:path w="3109" h="4372" extrusionOk="0">
                  <a:moveTo>
                    <a:pt x="1555" y="0"/>
                  </a:moveTo>
                  <a:cubicBezTo>
                    <a:pt x="699" y="0"/>
                    <a:pt x="0" y="977"/>
                    <a:pt x="0" y="2184"/>
                  </a:cubicBezTo>
                  <a:cubicBezTo>
                    <a:pt x="0" y="3394"/>
                    <a:pt x="699" y="4371"/>
                    <a:pt x="1555" y="4371"/>
                  </a:cubicBezTo>
                  <a:cubicBezTo>
                    <a:pt x="2414" y="4371"/>
                    <a:pt x="3109" y="3394"/>
                    <a:pt x="3109" y="2184"/>
                  </a:cubicBezTo>
                  <a:cubicBezTo>
                    <a:pt x="3109" y="977"/>
                    <a:pt x="2414" y="0"/>
                    <a:pt x="1555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477433" y="3582805"/>
              <a:ext cx="527371" cy="639715"/>
            </a:xfrm>
            <a:custGeom>
              <a:avLst/>
              <a:gdLst/>
              <a:ahLst/>
              <a:cxnLst/>
              <a:rect l="l" t="t" r="r" b="b"/>
              <a:pathLst>
                <a:path w="10055" h="12197" extrusionOk="0">
                  <a:moveTo>
                    <a:pt x="1588" y="0"/>
                  </a:moveTo>
                  <a:cubicBezTo>
                    <a:pt x="1588" y="0"/>
                    <a:pt x="0" y="4207"/>
                    <a:pt x="627" y="7211"/>
                  </a:cubicBezTo>
                  <a:cubicBezTo>
                    <a:pt x="1253" y="10211"/>
                    <a:pt x="3201" y="12055"/>
                    <a:pt x="6021" y="12188"/>
                  </a:cubicBezTo>
                  <a:cubicBezTo>
                    <a:pt x="6131" y="12194"/>
                    <a:pt x="6239" y="12196"/>
                    <a:pt x="6344" y="12196"/>
                  </a:cubicBezTo>
                  <a:cubicBezTo>
                    <a:pt x="8926" y="12196"/>
                    <a:pt x="9901" y="10634"/>
                    <a:pt x="9432" y="8781"/>
                  </a:cubicBezTo>
                  <a:cubicBezTo>
                    <a:pt x="8943" y="6856"/>
                    <a:pt x="8799" y="6499"/>
                    <a:pt x="9429" y="4256"/>
                  </a:cubicBezTo>
                  <a:cubicBezTo>
                    <a:pt x="10054" y="2016"/>
                    <a:pt x="8353" y="538"/>
                    <a:pt x="8218" y="449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B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4464217" y="3529727"/>
              <a:ext cx="460604" cy="228886"/>
            </a:xfrm>
            <a:custGeom>
              <a:avLst/>
              <a:gdLst/>
              <a:ahLst/>
              <a:cxnLst/>
              <a:rect l="l" t="t" r="r" b="b"/>
              <a:pathLst>
                <a:path w="8782" h="4364" extrusionOk="0">
                  <a:moveTo>
                    <a:pt x="2198" y="1"/>
                  </a:moveTo>
                  <a:cubicBezTo>
                    <a:pt x="1959" y="1"/>
                    <a:pt x="1820" y="5"/>
                    <a:pt x="1820" y="5"/>
                  </a:cubicBezTo>
                  <a:lnTo>
                    <a:pt x="0" y="4363"/>
                  </a:lnTo>
                  <a:cubicBezTo>
                    <a:pt x="0" y="4363"/>
                    <a:pt x="610" y="4363"/>
                    <a:pt x="1856" y="4173"/>
                  </a:cubicBezTo>
                  <a:cubicBezTo>
                    <a:pt x="2025" y="4207"/>
                    <a:pt x="2197" y="4222"/>
                    <a:pt x="2371" y="4222"/>
                  </a:cubicBezTo>
                  <a:cubicBezTo>
                    <a:pt x="3326" y="4222"/>
                    <a:pt x="4319" y="3768"/>
                    <a:pt x="4968" y="3399"/>
                  </a:cubicBezTo>
                  <a:lnTo>
                    <a:pt x="4968" y="3399"/>
                  </a:lnTo>
                  <a:cubicBezTo>
                    <a:pt x="4803" y="3552"/>
                    <a:pt x="4780" y="3684"/>
                    <a:pt x="5188" y="3684"/>
                  </a:cubicBezTo>
                  <a:cubicBezTo>
                    <a:pt x="5268" y="3684"/>
                    <a:pt x="5365" y="3679"/>
                    <a:pt x="5480" y="3668"/>
                  </a:cubicBezTo>
                  <a:cubicBezTo>
                    <a:pt x="6995" y="3524"/>
                    <a:pt x="8782" y="1757"/>
                    <a:pt x="8782" y="1757"/>
                  </a:cubicBezTo>
                  <a:cubicBezTo>
                    <a:pt x="7495" y="131"/>
                    <a:pt x="3457" y="1"/>
                    <a:pt x="2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4410195" y="3734799"/>
              <a:ext cx="163063" cy="229305"/>
            </a:xfrm>
            <a:custGeom>
              <a:avLst/>
              <a:gdLst/>
              <a:ahLst/>
              <a:cxnLst/>
              <a:rect l="l" t="t" r="r" b="b"/>
              <a:pathLst>
                <a:path w="3109" h="4372" extrusionOk="0">
                  <a:moveTo>
                    <a:pt x="1555" y="1"/>
                  </a:moveTo>
                  <a:cubicBezTo>
                    <a:pt x="696" y="1"/>
                    <a:pt x="0" y="978"/>
                    <a:pt x="0" y="2185"/>
                  </a:cubicBezTo>
                  <a:cubicBezTo>
                    <a:pt x="0" y="3395"/>
                    <a:pt x="696" y="4372"/>
                    <a:pt x="1555" y="4372"/>
                  </a:cubicBezTo>
                  <a:cubicBezTo>
                    <a:pt x="2414" y="4372"/>
                    <a:pt x="3109" y="3395"/>
                    <a:pt x="3109" y="2185"/>
                  </a:cubicBezTo>
                  <a:cubicBezTo>
                    <a:pt x="3109" y="978"/>
                    <a:pt x="2414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4398657" y="3734799"/>
              <a:ext cx="162958" cy="229305"/>
            </a:xfrm>
            <a:custGeom>
              <a:avLst/>
              <a:gdLst/>
              <a:ahLst/>
              <a:cxnLst/>
              <a:rect l="l" t="t" r="r" b="b"/>
              <a:pathLst>
                <a:path w="3107" h="4372" extrusionOk="0">
                  <a:moveTo>
                    <a:pt x="1555" y="1"/>
                  </a:moveTo>
                  <a:cubicBezTo>
                    <a:pt x="696" y="1"/>
                    <a:pt x="1" y="978"/>
                    <a:pt x="1" y="2185"/>
                  </a:cubicBezTo>
                  <a:cubicBezTo>
                    <a:pt x="1" y="3395"/>
                    <a:pt x="696" y="4372"/>
                    <a:pt x="1555" y="4372"/>
                  </a:cubicBezTo>
                  <a:cubicBezTo>
                    <a:pt x="2411" y="4372"/>
                    <a:pt x="3106" y="3395"/>
                    <a:pt x="3106" y="2185"/>
                  </a:cubicBezTo>
                  <a:cubicBezTo>
                    <a:pt x="3106" y="978"/>
                    <a:pt x="2411" y="1"/>
                    <a:pt x="1555" y="1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584584" y="4062494"/>
              <a:ext cx="188813" cy="53551"/>
            </a:xfrm>
            <a:custGeom>
              <a:avLst/>
              <a:gdLst/>
              <a:ahLst/>
              <a:cxnLst/>
              <a:rect l="l" t="t" r="r" b="b"/>
              <a:pathLst>
                <a:path w="3877" h="3554" extrusionOk="0">
                  <a:moveTo>
                    <a:pt x="945" y="1"/>
                  </a:moveTo>
                  <a:cubicBezTo>
                    <a:pt x="0" y="1605"/>
                    <a:pt x="129" y="2726"/>
                    <a:pt x="945" y="3310"/>
                  </a:cubicBezTo>
                  <a:cubicBezTo>
                    <a:pt x="1181" y="3480"/>
                    <a:pt x="1461" y="3554"/>
                    <a:pt x="1756" y="3554"/>
                  </a:cubicBezTo>
                  <a:cubicBezTo>
                    <a:pt x="2479" y="3554"/>
                    <a:pt x="3297" y="3114"/>
                    <a:pt x="3820" y="2572"/>
                  </a:cubicBezTo>
                  <a:cubicBezTo>
                    <a:pt x="3876" y="2513"/>
                    <a:pt x="2496" y="841"/>
                    <a:pt x="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790652" y="3838541"/>
              <a:ext cx="24966" cy="39599"/>
            </a:xfrm>
            <a:custGeom>
              <a:avLst/>
              <a:gdLst/>
              <a:ahLst/>
              <a:cxnLst/>
              <a:rect l="l" t="t" r="r" b="b"/>
              <a:pathLst>
                <a:path w="476" h="755" extrusionOk="0">
                  <a:moveTo>
                    <a:pt x="236" y="0"/>
                  </a:moveTo>
                  <a:cubicBezTo>
                    <a:pt x="108" y="0"/>
                    <a:pt x="0" y="170"/>
                    <a:pt x="0" y="377"/>
                  </a:cubicBezTo>
                  <a:cubicBezTo>
                    <a:pt x="0" y="583"/>
                    <a:pt x="108" y="754"/>
                    <a:pt x="236" y="754"/>
                  </a:cubicBezTo>
                  <a:cubicBezTo>
                    <a:pt x="368" y="754"/>
                    <a:pt x="475" y="583"/>
                    <a:pt x="475" y="377"/>
                  </a:cubicBezTo>
                  <a:cubicBezTo>
                    <a:pt x="475" y="170"/>
                    <a:pt x="368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4857890" y="3873786"/>
              <a:ext cx="24966" cy="39441"/>
            </a:xfrm>
            <a:custGeom>
              <a:avLst/>
              <a:gdLst/>
              <a:ahLst/>
              <a:cxnLst/>
              <a:rect l="l" t="t" r="r" b="b"/>
              <a:pathLst>
                <a:path w="476" h="752" extrusionOk="0">
                  <a:moveTo>
                    <a:pt x="239" y="0"/>
                  </a:moveTo>
                  <a:cubicBezTo>
                    <a:pt x="109" y="0"/>
                    <a:pt x="0" y="167"/>
                    <a:pt x="0" y="374"/>
                  </a:cubicBezTo>
                  <a:cubicBezTo>
                    <a:pt x="0" y="584"/>
                    <a:pt x="109" y="751"/>
                    <a:pt x="239" y="751"/>
                  </a:cubicBezTo>
                  <a:cubicBezTo>
                    <a:pt x="371" y="751"/>
                    <a:pt x="475" y="584"/>
                    <a:pt x="475" y="374"/>
                  </a:cubicBezTo>
                  <a:cubicBezTo>
                    <a:pt x="475" y="167"/>
                    <a:pt x="371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4773397" y="3750009"/>
              <a:ext cx="76418" cy="51767"/>
            </a:xfrm>
            <a:custGeom>
              <a:avLst/>
              <a:gdLst/>
              <a:ahLst/>
              <a:cxnLst/>
              <a:rect l="l" t="t" r="r" b="b"/>
              <a:pathLst>
                <a:path w="1457" h="987" extrusionOk="0">
                  <a:moveTo>
                    <a:pt x="647" y="0"/>
                  </a:moveTo>
                  <a:cubicBezTo>
                    <a:pt x="472" y="0"/>
                    <a:pt x="260" y="48"/>
                    <a:pt x="1" y="163"/>
                  </a:cubicBezTo>
                  <a:lnTo>
                    <a:pt x="1457" y="986"/>
                  </a:lnTo>
                  <a:cubicBezTo>
                    <a:pt x="1457" y="986"/>
                    <a:pt x="1446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4874726" y="3807020"/>
              <a:ext cx="58218" cy="45316"/>
            </a:xfrm>
            <a:custGeom>
              <a:avLst/>
              <a:gdLst/>
              <a:ahLst/>
              <a:cxnLst/>
              <a:rect l="l" t="t" r="r" b="b"/>
              <a:pathLst>
                <a:path w="1110" h="864" extrusionOk="0">
                  <a:moveTo>
                    <a:pt x="505" y="1"/>
                  </a:moveTo>
                  <a:cubicBezTo>
                    <a:pt x="244" y="1"/>
                    <a:pt x="0" y="178"/>
                    <a:pt x="0" y="178"/>
                  </a:cubicBezTo>
                  <a:lnTo>
                    <a:pt x="1109" y="863"/>
                  </a:lnTo>
                  <a:cubicBezTo>
                    <a:pt x="1037" y="174"/>
                    <a:pt x="763" y="1"/>
                    <a:pt x="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4473290" y="3709152"/>
              <a:ext cx="26067" cy="26224"/>
            </a:xfrm>
            <a:custGeom>
              <a:avLst/>
              <a:gdLst/>
              <a:ahLst/>
              <a:cxnLst/>
              <a:rect l="l" t="t" r="r" b="b"/>
              <a:pathLst>
                <a:path w="497" h="500" extrusionOk="0">
                  <a:moveTo>
                    <a:pt x="250" y="1"/>
                  </a:moveTo>
                  <a:cubicBezTo>
                    <a:pt x="112" y="1"/>
                    <a:pt x="1" y="113"/>
                    <a:pt x="1" y="250"/>
                  </a:cubicBezTo>
                  <a:cubicBezTo>
                    <a:pt x="1" y="388"/>
                    <a:pt x="112" y="500"/>
                    <a:pt x="250" y="500"/>
                  </a:cubicBezTo>
                  <a:cubicBezTo>
                    <a:pt x="385" y="500"/>
                    <a:pt x="496" y="388"/>
                    <a:pt x="496" y="250"/>
                  </a:cubicBezTo>
                  <a:cubicBezTo>
                    <a:pt x="496" y="113"/>
                    <a:pt x="385" y="1"/>
                    <a:pt x="250" y="1"/>
                  </a:cubicBezTo>
                  <a:close/>
                </a:path>
              </a:pathLst>
            </a:custGeom>
            <a:solidFill>
              <a:srgbClr val="FF7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4447853" y="3439307"/>
              <a:ext cx="344587" cy="275460"/>
            </a:xfrm>
            <a:custGeom>
              <a:avLst/>
              <a:gdLst/>
              <a:ahLst/>
              <a:cxnLst/>
              <a:rect l="l" t="t" r="r" b="b"/>
              <a:pathLst>
                <a:path w="6570" h="5252" extrusionOk="0">
                  <a:moveTo>
                    <a:pt x="5040" y="0"/>
                  </a:moveTo>
                  <a:cubicBezTo>
                    <a:pt x="1116" y="0"/>
                    <a:pt x="1" y="5146"/>
                    <a:pt x="1" y="5146"/>
                  </a:cubicBezTo>
                  <a:lnTo>
                    <a:pt x="1637" y="5251"/>
                  </a:lnTo>
                  <a:cubicBezTo>
                    <a:pt x="2742" y="947"/>
                    <a:pt x="5909" y="750"/>
                    <a:pt x="6480" y="750"/>
                  </a:cubicBezTo>
                  <a:cubicBezTo>
                    <a:pt x="6538" y="750"/>
                    <a:pt x="6569" y="752"/>
                    <a:pt x="6569" y="752"/>
                  </a:cubicBezTo>
                  <a:lnTo>
                    <a:pt x="5352" y="11"/>
                  </a:lnTo>
                  <a:cubicBezTo>
                    <a:pt x="5246" y="4"/>
                    <a:pt x="5143" y="0"/>
                    <a:pt x="5040" y="0"/>
                  </a:cubicBez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4001784" y="3750271"/>
              <a:ext cx="469520" cy="1011524"/>
            </a:xfrm>
            <a:custGeom>
              <a:avLst/>
              <a:gdLst/>
              <a:ahLst/>
              <a:cxnLst/>
              <a:rect l="l" t="t" r="r" b="b"/>
              <a:pathLst>
                <a:path w="8952" h="19286" extrusionOk="0">
                  <a:moveTo>
                    <a:pt x="8111" y="0"/>
                  </a:moveTo>
                  <a:cubicBezTo>
                    <a:pt x="7976" y="0"/>
                    <a:pt x="7772" y="61"/>
                    <a:pt x="7469" y="220"/>
                  </a:cubicBezTo>
                  <a:cubicBezTo>
                    <a:pt x="6151" y="916"/>
                    <a:pt x="5833" y="2280"/>
                    <a:pt x="5925" y="2729"/>
                  </a:cubicBezTo>
                  <a:cubicBezTo>
                    <a:pt x="6017" y="3182"/>
                    <a:pt x="6968" y="5818"/>
                    <a:pt x="6968" y="5818"/>
                  </a:cubicBezTo>
                  <a:cubicBezTo>
                    <a:pt x="6968" y="5818"/>
                    <a:pt x="1580" y="12235"/>
                    <a:pt x="763" y="14590"/>
                  </a:cubicBezTo>
                  <a:cubicBezTo>
                    <a:pt x="0" y="16796"/>
                    <a:pt x="1706" y="19286"/>
                    <a:pt x="2331" y="19286"/>
                  </a:cubicBezTo>
                  <a:cubicBezTo>
                    <a:pt x="2372" y="19286"/>
                    <a:pt x="2408" y="19275"/>
                    <a:pt x="2439" y="19253"/>
                  </a:cubicBezTo>
                  <a:cubicBezTo>
                    <a:pt x="5404" y="17095"/>
                    <a:pt x="8326" y="5818"/>
                    <a:pt x="8326" y="5818"/>
                  </a:cubicBezTo>
                  <a:cubicBezTo>
                    <a:pt x="8326" y="5818"/>
                    <a:pt x="8951" y="4907"/>
                    <a:pt x="8817" y="2729"/>
                  </a:cubicBezTo>
                  <a:cubicBezTo>
                    <a:pt x="8794" y="2011"/>
                    <a:pt x="8527" y="1435"/>
                    <a:pt x="8271" y="1435"/>
                  </a:cubicBezTo>
                  <a:cubicBezTo>
                    <a:pt x="8091" y="1435"/>
                    <a:pt x="7917" y="1719"/>
                    <a:pt x="7837" y="2437"/>
                  </a:cubicBezTo>
                  <a:cubicBezTo>
                    <a:pt x="7916" y="1506"/>
                    <a:pt x="8234" y="689"/>
                    <a:pt x="8234" y="689"/>
                  </a:cubicBezTo>
                  <a:cubicBezTo>
                    <a:pt x="8234" y="689"/>
                    <a:pt x="8562" y="0"/>
                    <a:pt x="8111" y="0"/>
                  </a:cubicBezTo>
                  <a:close/>
                </a:path>
              </a:pathLst>
            </a:custGeom>
            <a:solidFill>
              <a:srgbClr val="DB6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4028217" y="4237723"/>
              <a:ext cx="76575" cy="377210"/>
            </a:xfrm>
            <a:custGeom>
              <a:avLst/>
              <a:gdLst/>
              <a:ahLst/>
              <a:cxnLst/>
              <a:rect l="l" t="t" r="r" b="b"/>
              <a:pathLst>
                <a:path w="1460" h="7192" extrusionOk="0">
                  <a:moveTo>
                    <a:pt x="1460" y="0"/>
                  </a:moveTo>
                  <a:lnTo>
                    <a:pt x="1460" y="0"/>
                  </a:lnTo>
                  <a:cubicBezTo>
                    <a:pt x="1345" y="285"/>
                    <a:pt x="1246" y="577"/>
                    <a:pt x="1145" y="866"/>
                  </a:cubicBezTo>
                  <a:lnTo>
                    <a:pt x="863" y="1744"/>
                  </a:lnTo>
                  <a:cubicBezTo>
                    <a:pt x="683" y="2335"/>
                    <a:pt x="529" y="2928"/>
                    <a:pt x="388" y="3528"/>
                  </a:cubicBezTo>
                  <a:cubicBezTo>
                    <a:pt x="256" y="4128"/>
                    <a:pt x="135" y="4735"/>
                    <a:pt x="66" y="5348"/>
                  </a:cubicBezTo>
                  <a:cubicBezTo>
                    <a:pt x="34" y="5657"/>
                    <a:pt x="4" y="5965"/>
                    <a:pt x="0" y="6273"/>
                  </a:cubicBezTo>
                  <a:cubicBezTo>
                    <a:pt x="7" y="6581"/>
                    <a:pt x="17" y="6899"/>
                    <a:pt x="129" y="7191"/>
                  </a:cubicBezTo>
                  <a:cubicBezTo>
                    <a:pt x="70" y="6887"/>
                    <a:pt x="82" y="6581"/>
                    <a:pt x="115" y="6280"/>
                  </a:cubicBezTo>
                  <a:cubicBezTo>
                    <a:pt x="141" y="5974"/>
                    <a:pt x="188" y="5673"/>
                    <a:pt x="243" y="5375"/>
                  </a:cubicBezTo>
                  <a:cubicBezTo>
                    <a:pt x="351" y="4774"/>
                    <a:pt x="476" y="4175"/>
                    <a:pt x="614" y="3581"/>
                  </a:cubicBezTo>
                  <a:cubicBezTo>
                    <a:pt x="748" y="2984"/>
                    <a:pt x="896" y="2390"/>
                    <a:pt x="1037" y="1794"/>
                  </a:cubicBezTo>
                  <a:lnTo>
                    <a:pt x="1253" y="898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5416827" y="4419823"/>
              <a:ext cx="564662" cy="278345"/>
            </a:xfrm>
            <a:custGeom>
              <a:avLst/>
              <a:gdLst/>
              <a:ahLst/>
              <a:cxnLst/>
              <a:rect l="l" t="t" r="r" b="b"/>
              <a:pathLst>
                <a:path w="10766" h="5307" extrusionOk="0">
                  <a:moveTo>
                    <a:pt x="2362" y="1"/>
                  </a:moveTo>
                  <a:lnTo>
                    <a:pt x="1" y="5307"/>
                  </a:lnTo>
                  <a:lnTo>
                    <a:pt x="8585" y="5307"/>
                  </a:lnTo>
                  <a:lnTo>
                    <a:pt x="10766" y="1"/>
                  </a:lnTo>
                  <a:close/>
                </a:path>
              </a:pathLst>
            </a:custGeom>
            <a:solidFill>
              <a:srgbClr val="FF8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5428837" y="4426169"/>
              <a:ext cx="564714" cy="278345"/>
            </a:xfrm>
            <a:custGeom>
              <a:avLst/>
              <a:gdLst/>
              <a:ahLst/>
              <a:cxnLst/>
              <a:rect l="l" t="t" r="r" b="b"/>
              <a:pathLst>
                <a:path w="10767" h="5307" extrusionOk="0">
                  <a:moveTo>
                    <a:pt x="2362" y="1"/>
                  </a:moveTo>
                  <a:lnTo>
                    <a:pt x="1" y="5307"/>
                  </a:lnTo>
                  <a:lnTo>
                    <a:pt x="8586" y="5307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rgbClr val="EB4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5481128" y="4665437"/>
              <a:ext cx="374168" cy="59005"/>
            </a:xfrm>
            <a:custGeom>
              <a:avLst/>
              <a:gdLst/>
              <a:ahLst/>
              <a:cxnLst/>
              <a:rect l="l" t="t" r="r" b="b"/>
              <a:pathLst>
                <a:path w="7134" h="1125" extrusionOk="0">
                  <a:moveTo>
                    <a:pt x="588" y="0"/>
                  </a:moveTo>
                  <a:cubicBezTo>
                    <a:pt x="588" y="0"/>
                    <a:pt x="50" y="978"/>
                    <a:pt x="1" y="1125"/>
                  </a:cubicBezTo>
                  <a:lnTo>
                    <a:pt x="7133" y="1125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 rot="973983">
              <a:off x="4808273" y="3866999"/>
              <a:ext cx="76002" cy="131324"/>
            </a:xfrm>
            <a:custGeom>
              <a:avLst/>
              <a:gdLst/>
              <a:ahLst/>
              <a:cxnLst/>
              <a:rect l="l" t="t" r="r" b="b"/>
              <a:pathLst>
                <a:path w="2183" h="3772" extrusionOk="0">
                  <a:moveTo>
                    <a:pt x="382" y="1"/>
                  </a:moveTo>
                  <a:cubicBezTo>
                    <a:pt x="382" y="1"/>
                    <a:pt x="1" y="3722"/>
                    <a:pt x="689" y="3771"/>
                  </a:cubicBezTo>
                  <a:cubicBezTo>
                    <a:pt x="697" y="3772"/>
                    <a:pt x="705" y="3772"/>
                    <a:pt x="712" y="3772"/>
                  </a:cubicBezTo>
                  <a:cubicBezTo>
                    <a:pt x="1396" y="3772"/>
                    <a:pt x="2183" y="1732"/>
                    <a:pt x="1995" y="1732"/>
                  </a:cubicBezTo>
                  <a:cubicBezTo>
                    <a:pt x="1805" y="1732"/>
                    <a:pt x="830" y="2637"/>
                    <a:pt x="830" y="2637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FF8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54"/>
          <p:cNvSpPr txBox="1"/>
          <p:nvPr/>
        </p:nvSpPr>
        <p:spPr>
          <a:xfrm>
            <a:off x="705687" y="2194066"/>
            <a:ext cx="27081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Atualmente não há maneiras de digitalizar uma partitura e poder interagir com ela.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5" name="Google Shape;1315;p54"/>
          <p:cNvSpPr txBox="1"/>
          <p:nvPr/>
        </p:nvSpPr>
        <p:spPr>
          <a:xfrm>
            <a:off x="5699419" y="2212678"/>
            <a:ext cx="2719412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Não há muitas maneiras de compartilhar publicamente a partitura de uma peça musical.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6" name="Google Shape;1316;p54"/>
          <p:cNvSpPr txBox="1"/>
          <p:nvPr/>
        </p:nvSpPr>
        <p:spPr>
          <a:xfrm>
            <a:off x="2963654" y="1164557"/>
            <a:ext cx="3180397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Editar partituras já impressas, caso não haja um projeto salvo no software de escrita, é uma tarefa árdua.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7" name="Google Shape;1317;p54"/>
          <p:cNvSpPr txBox="1"/>
          <p:nvPr/>
        </p:nvSpPr>
        <p:spPr>
          <a:xfrm>
            <a:off x="1467000" y="3027763"/>
            <a:ext cx="1214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INTERAGIR</a:t>
            </a:r>
            <a:endParaRPr sz="1800" b="1" dirty="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318" name="Google Shape;1318;p54"/>
          <p:cNvSpPr txBox="1"/>
          <p:nvPr/>
        </p:nvSpPr>
        <p:spPr>
          <a:xfrm>
            <a:off x="6452075" y="3027763"/>
            <a:ext cx="1214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PARTILHAR</a:t>
            </a:r>
            <a:endParaRPr sz="1800" b="1" dirty="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319" name="Google Shape;1319;p54"/>
          <p:cNvSpPr txBox="1"/>
          <p:nvPr/>
        </p:nvSpPr>
        <p:spPr>
          <a:xfrm>
            <a:off x="3959538" y="1848213"/>
            <a:ext cx="1214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EDITAR</a:t>
            </a:r>
            <a:endParaRPr sz="1800" b="1" dirty="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cxnSp>
        <p:nvCxnSpPr>
          <p:cNvPr id="1320" name="Google Shape;1320;p54"/>
          <p:cNvCxnSpPr>
            <a:cxnSpLocks/>
            <a:stCxn id="1317" idx="2"/>
          </p:cNvCxnSpPr>
          <p:nvPr/>
        </p:nvCxnSpPr>
        <p:spPr>
          <a:xfrm rot="-5400000" flipH="1">
            <a:off x="2350800" y="3224113"/>
            <a:ext cx="803400" cy="13569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54"/>
          <p:cNvCxnSpPr>
            <a:stCxn id="1318" idx="2"/>
          </p:cNvCxnSpPr>
          <p:nvPr/>
        </p:nvCxnSpPr>
        <p:spPr>
          <a:xfrm rot="5400000">
            <a:off x="5985875" y="3231013"/>
            <a:ext cx="803400" cy="13431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54"/>
          <p:cNvCxnSpPr>
            <a:stCxn id="1319" idx="2"/>
          </p:cNvCxnSpPr>
          <p:nvPr/>
        </p:nvCxnSpPr>
        <p:spPr>
          <a:xfrm rot="-5400000" flipH="1">
            <a:off x="4089138" y="2798763"/>
            <a:ext cx="955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" name="Imagem 46" descr="Texto, Logotipo&#10;&#10;Descrição gerada automaticamente">
            <a:extLst>
              <a:ext uri="{FF2B5EF4-FFF2-40B4-BE49-F238E27FC236}">
                <a16:creationId xmlns:a16="http://schemas.microsoft.com/office/drawing/2014/main" id="{B84D6679-EB8D-4B03-A34D-FA292149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66"/>
          <p:cNvGrpSpPr/>
          <p:nvPr/>
        </p:nvGrpSpPr>
        <p:grpSpPr>
          <a:xfrm>
            <a:off x="955075" y="2997505"/>
            <a:ext cx="578747" cy="1202158"/>
            <a:chOff x="1933975" y="3172552"/>
            <a:chExt cx="737257" cy="1531411"/>
          </a:xfrm>
        </p:grpSpPr>
        <p:sp>
          <p:nvSpPr>
            <p:cNvPr id="1446" name="Google Shape;1446;p66"/>
            <p:cNvSpPr/>
            <p:nvPr/>
          </p:nvSpPr>
          <p:spPr>
            <a:xfrm rot="10800000">
              <a:off x="1960780" y="3189621"/>
              <a:ext cx="522566" cy="1514342"/>
            </a:xfrm>
            <a:custGeom>
              <a:avLst/>
              <a:gdLst/>
              <a:ahLst/>
              <a:cxnLst/>
              <a:rect l="l" t="t" r="r" b="b"/>
              <a:pathLst>
                <a:path w="4133" h="11977" extrusionOk="0">
                  <a:moveTo>
                    <a:pt x="2935" y="1"/>
                  </a:moveTo>
                  <a:lnTo>
                    <a:pt x="1" y="11977"/>
                  </a:lnTo>
                  <a:lnTo>
                    <a:pt x="1689" y="11948"/>
                  </a:lnTo>
                  <a:lnTo>
                    <a:pt x="4132" y="293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6"/>
            <p:cNvSpPr/>
            <p:nvPr/>
          </p:nvSpPr>
          <p:spPr>
            <a:xfrm rot="10800000">
              <a:off x="2122114" y="3585496"/>
              <a:ext cx="309898" cy="68276"/>
            </a:xfrm>
            <a:custGeom>
              <a:avLst/>
              <a:gdLst/>
              <a:ahLst/>
              <a:cxnLst/>
              <a:rect l="l" t="t" r="r" b="b"/>
              <a:pathLst>
                <a:path w="2451" h="540" extrusionOk="0">
                  <a:moveTo>
                    <a:pt x="137" y="0"/>
                  </a:moveTo>
                  <a:cubicBezTo>
                    <a:pt x="72" y="0"/>
                    <a:pt x="16" y="50"/>
                    <a:pt x="8" y="113"/>
                  </a:cubicBezTo>
                  <a:cubicBezTo>
                    <a:pt x="1" y="185"/>
                    <a:pt x="50" y="250"/>
                    <a:pt x="122" y="261"/>
                  </a:cubicBezTo>
                  <a:lnTo>
                    <a:pt x="2296" y="539"/>
                  </a:lnTo>
                  <a:lnTo>
                    <a:pt x="2313" y="539"/>
                  </a:lnTo>
                  <a:cubicBezTo>
                    <a:pt x="2378" y="539"/>
                    <a:pt x="2434" y="494"/>
                    <a:pt x="2440" y="427"/>
                  </a:cubicBezTo>
                  <a:cubicBezTo>
                    <a:pt x="2451" y="356"/>
                    <a:pt x="2401" y="290"/>
                    <a:pt x="2329" y="283"/>
                  </a:cubicBezTo>
                  <a:lnTo>
                    <a:pt x="155" y="2"/>
                  </a:lnTo>
                  <a:cubicBezTo>
                    <a:pt x="149" y="1"/>
                    <a:pt x="143" y="0"/>
                    <a:pt x="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6"/>
            <p:cNvSpPr/>
            <p:nvPr/>
          </p:nvSpPr>
          <p:spPr>
            <a:xfrm rot="10800000">
              <a:off x="2086838" y="3726095"/>
              <a:ext cx="332278" cy="105449"/>
            </a:xfrm>
            <a:custGeom>
              <a:avLst/>
              <a:gdLst/>
              <a:ahLst/>
              <a:cxnLst/>
              <a:rect l="l" t="t" r="r" b="b"/>
              <a:pathLst>
                <a:path w="2628" h="834" extrusionOk="0">
                  <a:moveTo>
                    <a:pt x="145" y="0"/>
                  </a:moveTo>
                  <a:cubicBezTo>
                    <a:pt x="87" y="0"/>
                    <a:pt x="33" y="40"/>
                    <a:pt x="17" y="99"/>
                  </a:cubicBezTo>
                  <a:cubicBezTo>
                    <a:pt x="0" y="168"/>
                    <a:pt x="43" y="237"/>
                    <a:pt x="112" y="256"/>
                  </a:cubicBezTo>
                  <a:lnTo>
                    <a:pt x="2453" y="827"/>
                  </a:lnTo>
                  <a:cubicBezTo>
                    <a:pt x="2463" y="830"/>
                    <a:pt x="2473" y="833"/>
                    <a:pt x="2483" y="833"/>
                  </a:cubicBezTo>
                  <a:cubicBezTo>
                    <a:pt x="2542" y="833"/>
                    <a:pt x="2594" y="794"/>
                    <a:pt x="2611" y="735"/>
                  </a:cubicBezTo>
                  <a:cubicBezTo>
                    <a:pt x="2627" y="663"/>
                    <a:pt x="2585" y="594"/>
                    <a:pt x="2515" y="577"/>
                  </a:cubicBezTo>
                  <a:lnTo>
                    <a:pt x="174" y="4"/>
                  </a:lnTo>
                  <a:cubicBezTo>
                    <a:pt x="164" y="1"/>
                    <a:pt x="154" y="0"/>
                    <a:pt x="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6"/>
            <p:cNvSpPr/>
            <p:nvPr/>
          </p:nvSpPr>
          <p:spPr>
            <a:xfrm rot="10800000">
              <a:off x="2082287" y="3867073"/>
              <a:ext cx="290048" cy="97989"/>
            </a:xfrm>
            <a:custGeom>
              <a:avLst/>
              <a:gdLst/>
              <a:ahLst/>
              <a:cxnLst/>
              <a:rect l="l" t="t" r="r" b="b"/>
              <a:pathLst>
                <a:path w="2294" h="775" extrusionOk="0">
                  <a:moveTo>
                    <a:pt x="63" y="0"/>
                  </a:moveTo>
                  <a:lnTo>
                    <a:pt x="1" y="253"/>
                  </a:lnTo>
                  <a:cubicBezTo>
                    <a:pt x="1" y="253"/>
                    <a:pt x="2064" y="758"/>
                    <a:pt x="2119" y="772"/>
                  </a:cubicBezTo>
                  <a:cubicBezTo>
                    <a:pt x="2129" y="775"/>
                    <a:pt x="2139" y="775"/>
                    <a:pt x="2148" y="775"/>
                  </a:cubicBezTo>
                  <a:cubicBezTo>
                    <a:pt x="2208" y="775"/>
                    <a:pt x="2260" y="735"/>
                    <a:pt x="2277" y="676"/>
                  </a:cubicBezTo>
                  <a:cubicBezTo>
                    <a:pt x="2293" y="607"/>
                    <a:pt x="2251" y="539"/>
                    <a:pt x="2182" y="519"/>
                  </a:cubicBezTo>
                  <a:cubicBezTo>
                    <a:pt x="2126" y="506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6"/>
            <p:cNvSpPr/>
            <p:nvPr/>
          </p:nvSpPr>
          <p:spPr>
            <a:xfrm rot="10800000">
              <a:off x="2052827" y="3986809"/>
              <a:ext cx="321025" cy="121127"/>
            </a:xfrm>
            <a:custGeom>
              <a:avLst/>
              <a:gdLst/>
              <a:ahLst/>
              <a:cxnLst/>
              <a:rect l="l" t="t" r="r" b="b"/>
              <a:pathLst>
                <a:path w="2539" h="958" extrusionOk="0">
                  <a:moveTo>
                    <a:pt x="146" y="0"/>
                  </a:moveTo>
                  <a:cubicBezTo>
                    <a:pt x="90" y="0"/>
                    <a:pt x="39" y="35"/>
                    <a:pt x="20" y="92"/>
                  </a:cubicBezTo>
                  <a:cubicBezTo>
                    <a:pt x="0" y="160"/>
                    <a:pt x="40" y="232"/>
                    <a:pt x="105" y="252"/>
                  </a:cubicBezTo>
                  <a:cubicBezTo>
                    <a:pt x="472" y="367"/>
                    <a:pt x="2305" y="941"/>
                    <a:pt x="2364" y="953"/>
                  </a:cubicBezTo>
                  <a:cubicBezTo>
                    <a:pt x="2374" y="957"/>
                    <a:pt x="2384" y="957"/>
                    <a:pt x="2393" y="957"/>
                  </a:cubicBezTo>
                  <a:cubicBezTo>
                    <a:pt x="2452" y="957"/>
                    <a:pt x="2505" y="921"/>
                    <a:pt x="2519" y="862"/>
                  </a:cubicBezTo>
                  <a:cubicBezTo>
                    <a:pt x="2538" y="793"/>
                    <a:pt x="2495" y="721"/>
                    <a:pt x="2427" y="705"/>
                  </a:cubicBezTo>
                  <a:cubicBezTo>
                    <a:pt x="2364" y="688"/>
                    <a:pt x="1052" y="278"/>
                    <a:pt x="184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6"/>
            <p:cNvSpPr/>
            <p:nvPr/>
          </p:nvSpPr>
          <p:spPr>
            <a:xfrm rot="10800000">
              <a:off x="2018562" y="4127408"/>
              <a:ext cx="334174" cy="61575"/>
            </a:xfrm>
            <a:custGeom>
              <a:avLst/>
              <a:gdLst/>
              <a:ahLst/>
              <a:cxnLst/>
              <a:rect l="l" t="t" r="r" b="b"/>
              <a:pathLst>
                <a:path w="2643" h="487" extrusionOk="0">
                  <a:moveTo>
                    <a:pt x="136" y="0"/>
                  </a:moveTo>
                  <a:cubicBezTo>
                    <a:pt x="66" y="0"/>
                    <a:pt x="13" y="51"/>
                    <a:pt x="6" y="119"/>
                  </a:cubicBezTo>
                  <a:cubicBezTo>
                    <a:pt x="0" y="191"/>
                    <a:pt x="53" y="253"/>
                    <a:pt x="121" y="260"/>
                  </a:cubicBezTo>
                  <a:cubicBezTo>
                    <a:pt x="1014" y="339"/>
                    <a:pt x="2371" y="463"/>
                    <a:pt x="2473" y="483"/>
                  </a:cubicBezTo>
                  <a:cubicBezTo>
                    <a:pt x="2479" y="486"/>
                    <a:pt x="2489" y="486"/>
                    <a:pt x="2499" y="486"/>
                  </a:cubicBezTo>
                  <a:cubicBezTo>
                    <a:pt x="2558" y="486"/>
                    <a:pt x="2611" y="447"/>
                    <a:pt x="2627" y="388"/>
                  </a:cubicBezTo>
                  <a:cubicBezTo>
                    <a:pt x="2643" y="319"/>
                    <a:pt x="2600" y="250"/>
                    <a:pt x="2532" y="230"/>
                  </a:cubicBezTo>
                  <a:cubicBezTo>
                    <a:pt x="2446" y="211"/>
                    <a:pt x="837" y="64"/>
                    <a:pt x="148" y="1"/>
                  </a:cubicBezTo>
                  <a:cubicBezTo>
                    <a:pt x="144" y="0"/>
                    <a:pt x="140" y="0"/>
                    <a:pt x="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6"/>
            <p:cNvSpPr/>
            <p:nvPr/>
          </p:nvSpPr>
          <p:spPr>
            <a:xfrm rot="10800000">
              <a:off x="1991505" y="4236902"/>
              <a:ext cx="304082" cy="98368"/>
            </a:xfrm>
            <a:custGeom>
              <a:avLst/>
              <a:gdLst/>
              <a:ahLst/>
              <a:cxnLst/>
              <a:rect l="l" t="t" r="r" b="b"/>
              <a:pathLst>
                <a:path w="2405" h="778" extrusionOk="0">
                  <a:moveTo>
                    <a:pt x="144" y="0"/>
                  </a:moveTo>
                  <a:cubicBezTo>
                    <a:pt x="86" y="0"/>
                    <a:pt x="31" y="40"/>
                    <a:pt x="17" y="99"/>
                  </a:cubicBezTo>
                  <a:cubicBezTo>
                    <a:pt x="1" y="168"/>
                    <a:pt x="43" y="240"/>
                    <a:pt x="112" y="257"/>
                  </a:cubicBezTo>
                  <a:lnTo>
                    <a:pt x="2230" y="774"/>
                  </a:lnTo>
                  <a:cubicBezTo>
                    <a:pt x="2240" y="778"/>
                    <a:pt x="2250" y="778"/>
                    <a:pt x="2260" y="778"/>
                  </a:cubicBezTo>
                  <a:cubicBezTo>
                    <a:pt x="2319" y="778"/>
                    <a:pt x="2372" y="738"/>
                    <a:pt x="2384" y="679"/>
                  </a:cubicBezTo>
                  <a:cubicBezTo>
                    <a:pt x="2404" y="611"/>
                    <a:pt x="2362" y="541"/>
                    <a:pt x="2289" y="525"/>
                  </a:cubicBezTo>
                  <a:lnTo>
                    <a:pt x="174" y="4"/>
                  </a:lnTo>
                  <a:cubicBezTo>
                    <a:pt x="164" y="1"/>
                    <a:pt x="154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6"/>
            <p:cNvSpPr/>
            <p:nvPr/>
          </p:nvSpPr>
          <p:spPr>
            <a:xfrm rot="10800000">
              <a:off x="1961665" y="4357144"/>
              <a:ext cx="325197" cy="103805"/>
            </a:xfrm>
            <a:custGeom>
              <a:avLst/>
              <a:gdLst/>
              <a:ahLst/>
              <a:cxnLst/>
              <a:rect l="l" t="t" r="r" b="b"/>
              <a:pathLst>
                <a:path w="2572" h="821" extrusionOk="0">
                  <a:moveTo>
                    <a:pt x="138" y="1"/>
                  </a:moveTo>
                  <a:cubicBezTo>
                    <a:pt x="78" y="1"/>
                    <a:pt x="25" y="44"/>
                    <a:pt x="13" y="105"/>
                  </a:cubicBezTo>
                  <a:cubicBezTo>
                    <a:pt x="1" y="175"/>
                    <a:pt x="43" y="243"/>
                    <a:pt x="115" y="257"/>
                  </a:cubicBezTo>
                  <a:cubicBezTo>
                    <a:pt x="1118" y="464"/>
                    <a:pt x="2227" y="722"/>
                    <a:pt x="2352" y="798"/>
                  </a:cubicBezTo>
                  <a:cubicBezTo>
                    <a:pt x="2371" y="811"/>
                    <a:pt x="2397" y="821"/>
                    <a:pt x="2424" y="821"/>
                  </a:cubicBezTo>
                  <a:cubicBezTo>
                    <a:pt x="2466" y="821"/>
                    <a:pt x="2506" y="801"/>
                    <a:pt x="2529" y="765"/>
                  </a:cubicBezTo>
                  <a:cubicBezTo>
                    <a:pt x="2571" y="706"/>
                    <a:pt x="2559" y="627"/>
                    <a:pt x="2500" y="585"/>
                  </a:cubicBezTo>
                  <a:cubicBezTo>
                    <a:pt x="2315" y="453"/>
                    <a:pt x="666" y="105"/>
                    <a:pt x="168" y="4"/>
                  </a:cubicBezTo>
                  <a:cubicBezTo>
                    <a:pt x="158" y="2"/>
                    <a:pt x="148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6"/>
            <p:cNvSpPr/>
            <p:nvPr/>
          </p:nvSpPr>
          <p:spPr>
            <a:xfrm rot="10800000">
              <a:off x="1933975" y="4472835"/>
              <a:ext cx="303956" cy="98368"/>
            </a:xfrm>
            <a:custGeom>
              <a:avLst/>
              <a:gdLst/>
              <a:ahLst/>
              <a:cxnLst/>
              <a:rect l="l" t="t" r="r" b="b"/>
              <a:pathLst>
                <a:path w="2404" h="778" extrusionOk="0">
                  <a:moveTo>
                    <a:pt x="144" y="0"/>
                  </a:moveTo>
                  <a:cubicBezTo>
                    <a:pt x="87" y="0"/>
                    <a:pt x="34" y="40"/>
                    <a:pt x="20" y="99"/>
                  </a:cubicBezTo>
                  <a:cubicBezTo>
                    <a:pt x="0" y="168"/>
                    <a:pt x="43" y="240"/>
                    <a:pt x="115" y="257"/>
                  </a:cubicBezTo>
                  <a:lnTo>
                    <a:pt x="2231" y="774"/>
                  </a:lnTo>
                  <a:cubicBezTo>
                    <a:pt x="2240" y="778"/>
                    <a:pt x="2250" y="778"/>
                    <a:pt x="2260" y="778"/>
                  </a:cubicBezTo>
                  <a:cubicBezTo>
                    <a:pt x="2319" y="778"/>
                    <a:pt x="2371" y="738"/>
                    <a:pt x="2388" y="679"/>
                  </a:cubicBezTo>
                  <a:cubicBezTo>
                    <a:pt x="2404" y="611"/>
                    <a:pt x="2361" y="541"/>
                    <a:pt x="2293" y="522"/>
                  </a:cubicBezTo>
                  <a:lnTo>
                    <a:pt x="174" y="4"/>
                  </a:lnTo>
                  <a:cubicBezTo>
                    <a:pt x="164" y="2"/>
                    <a:pt x="154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6"/>
            <p:cNvSpPr/>
            <p:nvPr/>
          </p:nvSpPr>
          <p:spPr>
            <a:xfrm rot="10800000">
              <a:off x="2411024" y="3243483"/>
              <a:ext cx="225817" cy="41598"/>
            </a:xfrm>
            <a:custGeom>
              <a:avLst/>
              <a:gdLst/>
              <a:ahLst/>
              <a:cxnLst/>
              <a:rect l="l" t="t" r="r" b="b"/>
              <a:pathLst>
                <a:path w="1786" h="329" extrusionOk="0">
                  <a:moveTo>
                    <a:pt x="1686" y="1"/>
                  </a:moveTo>
                  <a:cubicBezTo>
                    <a:pt x="1684" y="1"/>
                    <a:pt x="1682" y="1"/>
                    <a:pt x="1680" y="1"/>
                  </a:cubicBezTo>
                  <a:lnTo>
                    <a:pt x="89" y="142"/>
                  </a:lnTo>
                  <a:cubicBezTo>
                    <a:pt x="40" y="148"/>
                    <a:pt x="1" y="190"/>
                    <a:pt x="7" y="243"/>
                  </a:cubicBezTo>
                  <a:cubicBezTo>
                    <a:pt x="10" y="293"/>
                    <a:pt x="50" y="328"/>
                    <a:pt x="99" y="328"/>
                  </a:cubicBezTo>
                  <a:lnTo>
                    <a:pt x="106" y="328"/>
                  </a:lnTo>
                  <a:lnTo>
                    <a:pt x="1696" y="187"/>
                  </a:lnTo>
                  <a:cubicBezTo>
                    <a:pt x="1749" y="181"/>
                    <a:pt x="1785" y="138"/>
                    <a:pt x="1781" y="86"/>
                  </a:cubicBezTo>
                  <a:cubicBezTo>
                    <a:pt x="1778" y="35"/>
                    <a:pt x="1736" y="1"/>
                    <a:pt x="1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6"/>
            <p:cNvSpPr/>
            <p:nvPr/>
          </p:nvSpPr>
          <p:spPr>
            <a:xfrm rot="10800000">
              <a:off x="2112126" y="3188356"/>
              <a:ext cx="186369" cy="112782"/>
            </a:xfrm>
            <a:custGeom>
              <a:avLst/>
              <a:gdLst/>
              <a:ahLst/>
              <a:cxnLst/>
              <a:rect l="l" t="t" r="r" b="b"/>
              <a:pathLst>
                <a:path w="1474" h="892" extrusionOk="0">
                  <a:moveTo>
                    <a:pt x="105" y="0"/>
                  </a:moveTo>
                  <a:cubicBezTo>
                    <a:pt x="73" y="0"/>
                    <a:pt x="42" y="18"/>
                    <a:pt x="27" y="49"/>
                  </a:cubicBezTo>
                  <a:cubicBezTo>
                    <a:pt x="1" y="95"/>
                    <a:pt x="17" y="151"/>
                    <a:pt x="63" y="173"/>
                  </a:cubicBezTo>
                  <a:lnTo>
                    <a:pt x="1322" y="879"/>
                  </a:lnTo>
                  <a:cubicBezTo>
                    <a:pt x="1335" y="885"/>
                    <a:pt x="1352" y="892"/>
                    <a:pt x="1365" y="892"/>
                  </a:cubicBezTo>
                  <a:cubicBezTo>
                    <a:pt x="1398" y="892"/>
                    <a:pt x="1431" y="872"/>
                    <a:pt x="1446" y="842"/>
                  </a:cubicBezTo>
                  <a:cubicBezTo>
                    <a:pt x="1473" y="800"/>
                    <a:pt x="1457" y="741"/>
                    <a:pt x="1411" y="718"/>
                  </a:cubicBezTo>
                  <a:lnTo>
                    <a:pt x="152" y="13"/>
                  </a:lnTo>
                  <a:cubicBezTo>
                    <a:pt x="137" y="4"/>
                    <a:pt x="121" y="0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6"/>
            <p:cNvSpPr/>
            <p:nvPr/>
          </p:nvSpPr>
          <p:spPr>
            <a:xfrm rot="10800000">
              <a:off x="2113011" y="3367897"/>
              <a:ext cx="157668" cy="46655"/>
            </a:xfrm>
            <a:custGeom>
              <a:avLst/>
              <a:gdLst/>
              <a:ahLst/>
              <a:cxnLst/>
              <a:rect l="l" t="t" r="r" b="b"/>
              <a:pathLst>
                <a:path w="1247" h="369" extrusionOk="0">
                  <a:moveTo>
                    <a:pt x="105" y="0"/>
                  </a:moveTo>
                  <a:cubicBezTo>
                    <a:pt x="70" y="0"/>
                    <a:pt x="38" y="20"/>
                    <a:pt x="23" y="54"/>
                  </a:cubicBezTo>
                  <a:cubicBezTo>
                    <a:pt x="0" y="100"/>
                    <a:pt x="20" y="156"/>
                    <a:pt x="66" y="179"/>
                  </a:cubicBezTo>
                  <a:cubicBezTo>
                    <a:pt x="122" y="205"/>
                    <a:pt x="679" y="294"/>
                    <a:pt x="1135" y="365"/>
                  </a:cubicBezTo>
                  <a:cubicBezTo>
                    <a:pt x="1138" y="368"/>
                    <a:pt x="1145" y="368"/>
                    <a:pt x="1148" y="368"/>
                  </a:cubicBezTo>
                  <a:cubicBezTo>
                    <a:pt x="1194" y="368"/>
                    <a:pt x="1234" y="336"/>
                    <a:pt x="1240" y="290"/>
                  </a:cubicBezTo>
                  <a:cubicBezTo>
                    <a:pt x="1246" y="238"/>
                    <a:pt x="1214" y="191"/>
                    <a:pt x="1164" y="185"/>
                  </a:cubicBezTo>
                  <a:cubicBezTo>
                    <a:pt x="712" y="113"/>
                    <a:pt x="203" y="28"/>
                    <a:pt x="141" y="8"/>
                  </a:cubicBezTo>
                  <a:cubicBezTo>
                    <a:pt x="129" y="3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6"/>
            <p:cNvSpPr/>
            <p:nvPr/>
          </p:nvSpPr>
          <p:spPr>
            <a:xfrm rot="10800000">
              <a:off x="2043850" y="3488140"/>
              <a:ext cx="247185" cy="40713"/>
            </a:xfrm>
            <a:custGeom>
              <a:avLst/>
              <a:gdLst/>
              <a:ahLst/>
              <a:cxnLst/>
              <a:rect l="l" t="t" r="r" b="b"/>
              <a:pathLst>
                <a:path w="1955" h="322" extrusionOk="0">
                  <a:moveTo>
                    <a:pt x="1860" y="0"/>
                  </a:moveTo>
                  <a:cubicBezTo>
                    <a:pt x="1858" y="0"/>
                    <a:pt x="1856" y="0"/>
                    <a:pt x="1853" y="1"/>
                  </a:cubicBezTo>
                  <a:lnTo>
                    <a:pt x="89" y="135"/>
                  </a:lnTo>
                  <a:cubicBezTo>
                    <a:pt x="40" y="138"/>
                    <a:pt x="1" y="184"/>
                    <a:pt x="7" y="234"/>
                  </a:cubicBezTo>
                  <a:cubicBezTo>
                    <a:pt x="10" y="282"/>
                    <a:pt x="50" y="322"/>
                    <a:pt x="99" y="322"/>
                  </a:cubicBezTo>
                  <a:cubicBezTo>
                    <a:pt x="99" y="322"/>
                    <a:pt x="102" y="319"/>
                    <a:pt x="105" y="319"/>
                  </a:cubicBezTo>
                  <a:lnTo>
                    <a:pt x="1867" y="184"/>
                  </a:lnTo>
                  <a:cubicBezTo>
                    <a:pt x="1919" y="181"/>
                    <a:pt x="1955" y="135"/>
                    <a:pt x="1952" y="86"/>
                  </a:cubicBezTo>
                  <a:cubicBezTo>
                    <a:pt x="1949" y="35"/>
                    <a:pt x="1910" y="0"/>
                    <a:pt x="1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6"/>
            <p:cNvSpPr/>
            <p:nvPr/>
          </p:nvSpPr>
          <p:spPr>
            <a:xfrm rot="10800000">
              <a:off x="2403185" y="3345518"/>
              <a:ext cx="173472" cy="31989"/>
            </a:xfrm>
            <a:custGeom>
              <a:avLst/>
              <a:gdLst/>
              <a:ahLst/>
              <a:cxnLst/>
              <a:rect l="l" t="t" r="r" b="b"/>
              <a:pathLst>
                <a:path w="1372" h="253" extrusionOk="0">
                  <a:moveTo>
                    <a:pt x="102" y="1"/>
                  </a:moveTo>
                  <a:cubicBezTo>
                    <a:pt x="53" y="1"/>
                    <a:pt x="7" y="36"/>
                    <a:pt x="3" y="89"/>
                  </a:cubicBezTo>
                  <a:cubicBezTo>
                    <a:pt x="0" y="141"/>
                    <a:pt x="40" y="184"/>
                    <a:pt x="92" y="187"/>
                  </a:cubicBezTo>
                  <a:lnTo>
                    <a:pt x="1273" y="252"/>
                  </a:lnTo>
                  <a:lnTo>
                    <a:pt x="1276" y="252"/>
                  </a:lnTo>
                  <a:cubicBezTo>
                    <a:pt x="1325" y="252"/>
                    <a:pt x="1368" y="217"/>
                    <a:pt x="1371" y="167"/>
                  </a:cubicBezTo>
                  <a:cubicBezTo>
                    <a:pt x="1371" y="115"/>
                    <a:pt x="1335" y="72"/>
                    <a:pt x="1282" y="69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6"/>
            <p:cNvSpPr/>
            <p:nvPr/>
          </p:nvSpPr>
          <p:spPr>
            <a:xfrm rot="10800000">
              <a:off x="2380806" y="3455772"/>
              <a:ext cx="202932" cy="127449"/>
            </a:xfrm>
            <a:custGeom>
              <a:avLst/>
              <a:gdLst/>
              <a:ahLst/>
              <a:cxnLst/>
              <a:rect l="l" t="t" r="r" b="b"/>
              <a:pathLst>
                <a:path w="1605" h="1008" extrusionOk="0">
                  <a:moveTo>
                    <a:pt x="105" y="1"/>
                  </a:moveTo>
                  <a:cubicBezTo>
                    <a:pt x="74" y="1"/>
                    <a:pt x="44" y="17"/>
                    <a:pt x="27" y="47"/>
                  </a:cubicBezTo>
                  <a:cubicBezTo>
                    <a:pt x="0" y="89"/>
                    <a:pt x="17" y="145"/>
                    <a:pt x="59" y="172"/>
                  </a:cubicBezTo>
                  <a:lnTo>
                    <a:pt x="1450" y="994"/>
                  </a:lnTo>
                  <a:cubicBezTo>
                    <a:pt x="1467" y="1004"/>
                    <a:pt x="1483" y="1007"/>
                    <a:pt x="1499" y="1007"/>
                  </a:cubicBezTo>
                  <a:cubicBezTo>
                    <a:pt x="1529" y="1007"/>
                    <a:pt x="1562" y="991"/>
                    <a:pt x="1578" y="962"/>
                  </a:cubicBezTo>
                  <a:cubicBezTo>
                    <a:pt x="1604" y="919"/>
                    <a:pt x="1588" y="860"/>
                    <a:pt x="1545" y="834"/>
                  </a:cubicBezTo>
                  <a:lnTo>
                    <a:pt x="155" y="14"/>
                  </a:lnTo>
                  <a:cubicBezTo>
                    <a:pt x="139" y="5"/>
                    <a:pt x="122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6"/>
            <p:cNvSpPr/>
            <p:nvPr/>
          </p:nvSpPr>
          <p:spPr>
            <a:xfrm rot="10800000">
              <a:off x="2597646" y="3230966"/>
              <a:ext cx="73587" cy="50196"/>
            </a:xfrm>
            <a:custGeom>
              <a:avLst/>
              <a:gdLst/>
              <a:ahLst/>
              <a:cxnLst/>
              <a:rect l="l" t="t" r="r" b="b"/>
              <a:pathLst>
                <a:path w="582" h="397" extrusionOk="0">
                  <a:moveTo>
                    <a:pt x="297" y="0"/>
                  </a:moveTo>
                  <a:cubicBezTo>
                    <a:pt x="107" y="0"/>
                    <a:pt x="0" y="241"/>
                    <a:pt x="178" y="356"/>
                  </a:cubicBezTo>
                  <a:cubicBezTo>
                    <a:pt x="219" y="380"/>
                    <a:pt x="268" y="396"/>
                    <a:pt x="319" y="396"/>
                  </a:cubicBezTo>
                  <a:cubicBezTo>
                    <a:pt x="324" y="396"/>
                    <a:pt x="330" y="396"/>
                    <a:pt x="335" y="395"/>
                  </a:cubicBezTo>
                  <a:cubicBezTo>
                    <a:pt x="463" y="392"/>
                    <a:pt x="581" y="314"/>
                    <a:pt x="526" y="159"/>
                  </a:cubicBezTo>
                  <a:cubicBezTo>
                    <a:pt x="493" y="78"/>
                    <a:pt x="414" y="12"/>
                    <a:pt x="326" y="2"/>
                  </a:cubicBezTo>
                  <a:cubicBezTo>
                    <a:pt x="316" y="1"/>
                    <a:pt x="306" y="0"/>
                    <a:pt x="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6"/>
            <p:cNvSpPr/>
            <p:nvPr/>
          </p:nvSpPr>
          <p:spPr>
            <a:xfrm rot="10800000">
              <a:off x="2086080" y="3353357"/>
              <a:ext cx="74219" cy="50449"/>
            </a:xfrm>
            <a:custGeom>
              <a:avLst/>
              <a:gdLst/>
              <a:ahLst/>
              <a:cxnLst/>
              <a:rect l="l" t="t" r="r" b="b"/>
              <a:pathLst>
                <a:path w="587" h="399" extrusionOk="0">
                  <a:moveTo>
                    <a:pt x="305" y="0"/>
                  </a:moveTo>
                  <a:cubicBezTo>
                    <a:pt x="111" y="0"/>
                    <a:pt x="1" y="240"/>
                    <a:pt x="180" y="356"/>
                  </a:cubicBezTo>
                  <a:cubicBezTo>
                    <a:pt x="226" y="386"/>
                    <a:pt x="285" y="398"/>
                    <a:pt x="341" y="398"/>
                  </a:cubicBezTo>
                  <a:cubicBezTo>
                    <a:pt x="468" y="395"/>
                    <a:pt x="586" y="313"/>
                    <a:pt x="527" y="162"/>
                  </a:cubicBezTo>
                  <a:cubicBezTo>
                    <a:pt x="498" y="77"/>
                    <a:pt x="420" y="15"/>
                    <a:pt x="331" y="2"/>
                  </a:cubicBezTo>
                  <a:cubicBezTo>
                    <a:pt x="322" y="1"/>
                    <a:pt x="313" y="0"/>
                    <a:pt x="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6"/>
            <p:cNvSpPr/>
            <p:nvPr/>
          </p:nvSpPr>
          <p:spPr>
            <a:xfrm rot="10800000">
              <a:off x="2539990" y="3342989"/>
              <a:ext cx="74092" cy="50196"/>
            </a:xfrm>
            <a:custGeom>
              <a:avLst/>
              <a:gdLst/>
              <a:ahLst/>
              <a:cxnLst/>
              <a:rect l="l" t="t" r="r" b="b"/>
              <a:pathLst>
                <a:path w="586" h="397" extrusionOk="0">
                  <a:moveTo>
                    <a:pt x="297" y="1"/>
                  </a:moveTo>
                  <a:cubicBezTo>
                    <a:pt x="108" y="1"/>
                    <a:pt x="1" y="241"/>
                    <a:pt x="178" y="354"/>
                  </a:cubicBezTo>
                  <a:cubicBezTo>
                    <a:pt x="224" y="384"/>
                    <a:pt x="280" y="396"/>
                    <a:pt x="336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3" y="78"/>
                    <a:pt x="414" y="13"/>
                    <a:pt x="326" y="3"/>
                  </a:cubicBezTo>
                  <a:cubicBezTo>
                    <a:pt x="316" y="1"/>
                    <a:pt x="307" y="1"/>
                    <a:pt x="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6"/>
            <p:cNvSpPr/>
            <p:nvPr/>
          </p:nvSpPr>
          <p:spPr>
            <a:xfrm rot="10800000">
              <a:off x="2542519" y="3548197"/>
              <a:ext cx="74092" cy="50069"/>
            </a:xfrm>
            <a:custGeom>
              <a:avLst/>
              <a:gdLst/>
              <a:ahLst/>
              <a:cxnLst/>
              <a:rect l="l" t="t" r="r" b="b"/>
              <a:pathLst>
                <a:path w="586" h="396" extrusionOk="0">
                  <a:moveTo>
                    <a:pt x="300" y="0"/>
                  </a:moveTo>
                  <a:cubicBezTo>
                    <a:pt x="108" y="0"/>
                    <a:pt x="1" y="240"/>
                    <a:pt x="179" y="353"/>
                  </a:cubicBezTo>
                  <a:cubicBezTo>
                    <a:pt x="224" y="382"/>
                    <a:pt x="283" y="395"/>
                    <a:pt x="339" y="395"/>
                  </a:cubicBezTo>
                  <a:cubicBezTo>
                    <a:pt x="467" y="392"/>
                    <a:pt x="585" y="313"/>
                    <a:pt x="526" y="159"/>
                  </a:cubicBezTo>
                  <a:cubicBezTo>
                    <a:pt x="493" y="77"/>
                    <a:pt x="415" y="11"/>
                    <a:pt x="330" y="2"/>
                  </a:cubicBezTo>
                  <a:cubicBezTo>
                    <a:pt x="320" y="1"/>
                    <a:pt x="31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6"/>
            <p:cNvSpPr/>
            <p:nvPr/>
          </p:nvSpPr>
          <p:spPr>
            <a:xfrm rot="10800000">
              <a:off x="2013505" y="3496737"/>
              <a:ext cx="73713" cy="50196"/>
            </a:xfrm>
            <a:custGeom>
              <a:avLst/>
              <a:gdLst/>
              <a:ahLst/>
              <a:cxnLst/>
              <a:rect l="l" t="t" r="r" b="b"/>
              <a:pathLst>
                <a:path w="583" h="397" extrusionOk="0">
                  <a:moveTo>
                    <a:pt x="297" y="1"/>
                  </a:moveTo>
                  <a:cubicBezTo>
                    <a:pt x="108" y="1"/>
                    <a:pt x="1" y="241"/>
                    <a:pt x="179" y="357"/>
                  </a:cubicBezTo>
                  <a:cubicBezTo>
                    <a:pt x="221" y="381"/>
                    <a:pt x="272" y="397"/>
                    <a:pt x="323" y="397"/>
                  </a:cubicBezTo>
                  <a:cubicBezTo>
                    <a:pt x="327" y="397"/>
                    <a:pt x="332" y="396"/>
                    <a:pt x="337" y="396"/>
                  </a:cubicBezTo>
                  <a:cubicBezTo>
                    <a:pt x="464" y="392"/>
                    <a:pt x="582" y="314"/>
                    <a:pt x="527" y="160"/>
                  </a:cubicBezTo>
                  <a:cubicBezTo>
                    <a:pt x="494" y="77"/>
                    <a:pt x="415" y="12"/>
                    <a:pt x="326" y="3"/>
                  </a:cubicBezTo>
                  <a:cubicBezTo>
                    <a:pt x="316" y="1"/>
                    <a:pt x="306" y="1"/>
                    <a:pt x="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6"/>
            <p:cNvSpPr/>
            <p:nvPr/>
          </p:nvSpPr>
          <p:spPr>
            <a:xfrm rot="10800000">
              <a:off x="2219092" y="3672106"/>
              <a:ext cx="73713" cy="50196"/>
            </a:xfrm>
            <a:custGeom>
              <a:avLst/>
              <a:gdLst/>
              <a:ahLst/>
              <a:cxnLst/>
              <a:rect l="l" t="t" r="r" b="b"/>
              <a:pathLst>
                <a:path w="583" h="397" extrusionOk="0">
                  <a:moveTo>
                    <a:pt x="298" y="0"/>
                  </a:moveTo>
                  <a:cubicBezTo>
                    <a:pt x="108" y="0"/>
                    <a:pt x="1" y="241"/>
                    <a:pt x="178" y="356"/>
                  </a:cubicBezTo>
                  <a:cubicBezTo>
                    <a:pt x="221" y="380"/>
                    <a:pt x="271" y="396"/>
                    <a:pt x="322" y="396"/>
                  </a:cubicBezTo>
                  <a:cubicBezTo>
                    <a:pt x="327" y="396"/>
                    <a:pt x="331" y="396"/>
                    <a:pt x="336" y="396"/>
                  </a:cubicBezTo>
                  <a:cubicBezTo>
                    <a:pt x="464" y="396"/>
                    <a:pt x="582" y="314"/>
                    <a:pt x="526" y="163"/>
                  </a:cubicBezTo>
                  <a:cubicBezTo>
                    <a:pt x="493" y="78"/>
                    <a:pt x="415" y="12"/>
                    <a:pt x="326" y="2"/>
                  </a:cubicBezTo>
                  <a:cubicBezTo>
                    <a:pt x="317" y="1"/>
                    <a:pt x="307" y="0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6"/>
            <p:cNvSpPr/>
            <p:nvPr/>
          </p:nvSpPr>
          <p:spPr>
            <a:xfrm rot="10800000">
              <a:off x="2051689" y="4438064"/>
              <a:ext cx="73966" cy="50069"/>
            </a:xfrm>
            <a:custGeom>
              <a:avLst/>
              <a:gdLst/>
              <a:ahLst/>
              <a:cxnLst/>
              <a:rect l="l" t="t" r="r" b="b"/>
              <a:pathLst>
                <a:path w="585" h="396" extrusionOk="0">
                  <a:moveTo>
                    <a:pt x="300" y="1"/>
                  </a:moveTo>
                  <a:cubicBezTo>
                    <a:pt x="107" y="1"/>
                    <a:pt x="0" y="241"/>
                    <a:pt x="178" y="353"/>
                  </a:cubicBezTo>
                  <a:cubicBezTo>
                    <a:pt x="224" y="383"/>
                    <a:pt x="283" y="396"/>
                    <a:pt x="339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3" y="78"/>
                    <a:pt x="418" y="13"/>
                    <a:pt x="329" y="2"/>
                  </a:cubicBezTo>
                  <a:cubicBezTo>
                    <a:pt x="319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6"/>
            <p:cNvSpPr/>
            <p:nvPr/>
          </p:nvSpPr>
          <p:spPr>
            <a:xfrm rot="10800000">
              <a:off x="2142850" y="4065706"/>
              <a:ext cx="74092" cy="50069"/>
            </a:xfrm>
            <a:custGeom>
              <a:avLst/>
              <a:gdLst/>
              <a:ahLst/>
              <a:cxnLst/>
              <a:rect l="l" t="t" r="r" b="b"/>
              <a:pathLst>
                <a:path w="586" h="396" extrusionOk="0">
                  <a:moveTo>
                    <a:pt x="300" y="1"/>
                  </a:moveTo>
                  <a:cubicBezTo>
                    <a:pt x="108" y="1"/>
                    <a:pt x="0" y="241"/>
                    <a:pt x="179" y="353"/>
                  </a:cubicBezTo>
                  <a:cubicBezTo>
                    <a:pt x="225" y="383"/>
                    <a:pt x="284" y="396"/>
                    <a:pt x="339" y="396"/>
                  </a:cubicBezTo>
                  <a:cubicBezTo>
                    <a:pt x="467" y="393"/>
                    <a:pt x="585" y="311"/>
                    <a:pt x="526" y="160"/>
                  </a:cubicBezTo>
                  <a:cubicBezTo>
                    <a:pt x="494" y="78"/>
                    <a:pt x="415" y="12"/>
                    <a:pt x="329" y="2"/>
                  </a:cubicBezTo>
                  <a:cubicBezTo>
                    <a:pt x="319" y="1"/>
                    <a:pt x="310" y="1"/>
                    <a:pt x="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6"/>
            <p:cNvSpPr/>
            <p:nvPr/>
          </p:nvSpPr>
          <p:spPr>
            <a:xfrm rot="10800000">
              <a:off x="2157896" y="3944200"/>
              <a:ext cx="74092" cy="50449"/>
            </a:xfrm>
            <a:custGeom>
              <a:avLst/>
              <a:gdLst/>
              <a:ahLst/>
              <a:cxnLst/>
              <a:rect l="l" t="t" r="r" b="b"/>
              <a:pathLst>
                <a:path w="586" h="399" extrusionOk="0">
                  <a:moveTo>
                    <a:pt x="304" y="1"/>
                  </a:moveTo>
                  <a:cubicBezTo>
                    <a:pt x="110" y="1"/>
                    <a:pt x="1" y="243"/>
                    <a:pt x="180" y="356"/>
                  </a:cubicBezTo>
                  <a:cubicBezTo>
                    <a:pt x="226" y="385"/>
                    <a:pt x="285" y="399"/>
                    <a:pt x="340" y="399"/>
                  </a:cubicBezTo>
                  <a:cubicBezTo>
                    <a:pt x="468" y="396"/>
                    <a:pt x="586" y="313"/>
                    <a:pt x="527" y="163"/>
                  </a:cubicBezTo>
                  <a:cubicBezTo>
                    <a:pt x="498" y="77"/>
                    <a:pt x="419" y="15"/>
                    <a:pt x="330" y="2"/>
                  </a:cubicBezTo>
                  <a:cubicBezTo>
                    <a:pt x="321" y="1"/>
                    <a:pt x="312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6"/>
            <p:cNvSpPr/>
            <p:nvPr/>
          </p:nvSpPr>
          <p:spPr>
            <a:xfrm rot="10800000">
              <a:off x="2081149" y="4317696"/>
              <a:ext cx="74092" cy="50575"/>
            </a:xfrm>
            <a:custGeom>
              <a:avLst/>
              <a:gdLst/>
              <a:ahLst/>
              <a:cxnLst/>
              <a:rect l="l" t="t" r="r" b="b"/>
              <a:pathLst>
                <a:path w="586" h="400" extrusionOk="0">
                  <a:moveTo>
                    <a:pt x="304" y="1"/>
                  </a:moveTo>
                  <a:cubicBezTo>
                    <a:pt x="110" y="1"/>
                    <a:pt x="0" y="240"/>
                    <a:pt x="180" y="356"/>
                  </a:cubicBezTo>
                  <a:cubicBezTo>
                    <a:pt x="225" y="386"/>
                    <a:pt x="284" y="399"/>
                    <a:pt x="340" y="399"/>
                  </a:cubicBezTo>
                  <a:cubicBezTo>
                    <a:pt x="468" y="396"/>
                    <a:pt x="586" y="314"/>
                    <a:pt x="527" y="163"/>
                  </a:cubicBezTo>
                  <a:cubicBezTo>
                    <a:pt x="494" y="78"/>
                    <a:pt x="419" y="15"/>
                    <a:pt x="330" y="2"/>
                  </a:cubicBezTo>
                  <a:cubicBezTo>
                    <a:pt x="321" y="1"/>
                    <a:pt x="312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6"/>
            <p:cNvSpPr/>
            <p:nvPr/>
          </p:nvSpPr>
          <p:spPr>
            <a:xfrm rot="10800000">
              <a:off x="2095183" y="4199603"/>
              <a:ext cx="74092" cy="50069"/>
            </a:xfrm>
            <a:custGeom>
              <a:avLst/>
              <a:gdLst/>
              <a:ahLst/>
              <a:cxnLst/>
              <a:rect l="l" t="t" r="r" b="b"/>
              <a:pathLst>
                <a:path w="586" h="396" extrusionOk="0">
                  <a:moveTo>
                    <a:pt x="301" y="0"/>
                  </a:moveTo>
                  <a:cubicBezTo>
                    <a:pt x="108" y="0"/>
                    <a:pt x="0" y="241"/>
                    <a:pt x="179" y="353"/>
                  </a:cubicBezTo>
                  <a:cubicBezTo>
                    <a:pt x="225" y="382"/>
                    <a:pt x="284" y="396"/>
                    <a:pt x="339" y="396"/>
                  </a:cubicBezTo>
                  <a:cubicBezTo>
                    <a:pt x="468" y="392"/>
                    <a:pt x="586" y="314"/>
                    <a:pt x="527" y="160"/>
                  </a:cubicBezTo>
                  <a:cubicBezTo>
                    <a:pt x="494" y="78"/>
                    <a:pt x="418" y="12"/>
                    <a:pt x="330" y="2"/>
                  </a:cubicBezTo>
                  <a:cubicBezTo>
                    <a:pt x="320" y="1"/>
                    <a:pt x="310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6"/>
            <p:cNvSpPr/>
            <p:nvPr/>
          </p:nvSpPr>
          <p:spPr>
            <a:xfrm rot="10800000">
              <a:off x="2188873" y="3817636"/>
              <a:ext cx="73966" cy="50196"/>
            </a:xfrm>
            <a:custGeom>
              <a:avLst/>
              <a:gdLst/>
              <a:ahLst/>
              <a:cxnLst/>
              <a:rect l="l" t="t" r="r" b="b"/>
              <a:pathLst>
                <a:path w="585" h="397" extrusionOk="0">
                  <a:moveTo>
                    <a:pt x="299" y="1"/>
                  </a:moveTo>
                  <a:cubicBezTo>
                    <a:pt x="107" y="1"/>
                    <a:pt x="0" y="241"/>
                    <a:pt x="178" y="357"/>
                  </a:cubicBezTo>
                  <a:cubicBezTo>
                    <a:pt x="220" y="383"/>
                    <a:pt x="272" y="397"/>
                    <a:pt x="322" y="397"/>
                  </a:cubicBezTo>
                  <a:cubicBezTo>
                    <a:pt x="328" y="397"/>
                    <a:pt x="333" y="396"/>
                    <a:pt x="338" y="396"/>
                  </a:cubicBezTo>
                  <a:cubicBezTo>
                    <a:pt x="466" y="396"/>
                    <a:pt x="584" y="314"/>
                    <a:pt x="525" y="163"/>
                  </a:cubicBezTo>
                  <a:cubicBezTo>
                    <a:pt x="496" y="77"/>
                    <a:pt x="417" y="12"/>
                    <a:pt x="329" y="3"/>
                  </a:cubicBezTo>
                  <a:cubicBezTo>
                    <a:pt x="318" y="1"/>
                    <a:pt x="308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6"/>
            <p:cNvSpPr/>
            <p:nvPr/>
          </p:nvSpPr>
          <p:spPr>
            <a:xfrm rot="10800000">
              <a:off x="2080264" y="3172552"/>
              <a:ext cx="74092" cy="50196"/>
            </a:xfrm>
            <a:custGeom>
              <a:avLst/>
              <a:gdLst/>
              <a:ahLst/>
              <a:cxnLst/>
              <a:rect l="l" t="t" r="r" b="b"/>
              <a:pathLst>
                <a:path w="586" h="397" extrusionOk="0">
                  <a:moveTo>
                    <a:pt x="301" y="1"/>
                  </a:moveTo>
                  <a:cubicBezTo>
                    <a:pt x="109" y="1"/>
                    <a:pt x="0" y="241"/>
                    <a:pt x="179" y="354"/>
                  </a:cubicBezTo>
                  <a:cubicBezTo>
                    <a:pt x="225" y="383"/>
                    <a:pt x="284" y="396"/>
                    <a:pt x="340" y="396"/>
                  </a:cubicBezTo>
                  <a:cubicBezTo>
                    <a:pt x="468" y="393"/>
                    <a:pt x="586" y="314"/>
                    <a:pt x="527" y="160"/>
                  </a:cubicBezTo>
                  <a:cubicBezTo>
                    <a:pt x="497" y="78"/>
                    <a:pt x="418" y="12"/>
                    <a:pt x="330" y="3"/>
                  </a:cubicBezTo>
                  <a:cubicBezTo>
                    <a:pt x="320" y="2"/>
                    <a:pt x="310" y="1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66"/>
          <p:cNvGrpSpPr/>
          <p:nvPr/>
        </p:nvGrpSpPr>
        <p:grpSpPr>
          <a:xfrm>
            <a:off x="7438287" y="670127"/>
            <a:ext cx="1456713" cy="2327377"/>
            <a:chOff x="6883412" y="1212552"/>
            <a:chExt cx="1456713" cy="2327377"/>
          </a:xfrm>
        </p:grpSpPr>
        <p:sp>
          <p:nvSpPr>
            <p:cNvPr id="1475" name="Google Shape;1475;p66"/>
            <p:cNvSpPr/>
            <p:nvPr/>
          </p:nvSpPr>
          <p:spPr>
            <a:xfrm>
              <a:off x="8140527" y="3237260"/>
              <a:ext cx="199598" cy="302669"/>
            </a:xfrm>
            <a:custGeom>
              <a:avLst/>
              <a:gdLst/>
              <a:ahLst/>
              <a:cxnLst/>
              <a:rect l="l" t="t" r="r" b="b"/>
              <a:pathLst>
                <a:path w="1830" h="2775" extrusionOk="0">
                  <a:moveTo>
                    <a:pt x="1708" y="0"/>
                  </a:moveTo>
                  <a:cubicBezTo>
                    <a:pt x="1663" y="0"/>
                    <a:pt x="1620" y="30"/>
                    <a:pt x="1604" y="74"/>
                  </a:cubicBezTo>
                  <a:lnTo>
                    <a:pt x="984" y="1914"/>
                  </a:lnTo>
                  <a:cubicBezTo>
                    <a:pt x="925" y="1845"/>
                    <a:pt x="846" y="1790"/>
                    <a:pt x="754" y="1760"/>
                  </a:cubicBezTo>
                  <a:cubicBezTo>
                    <a:pt x="699" y="1741"/>
                    <a:pt x="642" y="1733"/>
                    <a:pt x="587" y="1733"/>
                  </a:cubicBezTo>
                  <a:cubicBezTo>
                    <a:pt x="371" y="1733"/>
                    <a:pt x="169" y="1869"/>
                    <a:pt x="95" y="2088"/>
                  </a:cubicBezTo>
                  <a:cubicBezTo>
                    <a:pt x="0" y="2361"/>
                    <a:pt x="148" y="2656"/>
                    <a:pt x="420" y="2747"/>
                  </a:cubicBezTo>
                  <a:cubicBezTo>
                    <a:pt x="475" y="2766"/>
                    <a:pt x="531" y="2774"/>
                    <a:pt x="587" y="2774"/>
                  </a:cubicBezTo>
                  <a:cubicBezTo>
                    <a:pt x="806" y="2774"/>
                    <a:pt x="1009" y="2636"/>
                    <a:pt x="1082" y="2420"/>
                  </a:cubicBezTo>
                  <a:cubicBezTo>
                    <a:pt x="1102" y="2357"/>
                    <a:pt x="1112" y="2291"/>
                    <a:pt x="1108" y="2229"/>
                  </a:cubicBezTo>
                  <a:lnTo>
                    <a:pt x="1810" y="144"/>
                  </a:lnTo>
                  <a:cubicBezTo>
                    <a:pt x="1830" y="88"/>
                    <a:pt x="1797" y="26"/>
                    <a:pt x="1742" y="6"/>
                  </a:cubicBezTo>
                  <a:cubicBezTo>
                    <a:pt x="1731" y="2"/>
                    <a:pt x="1719" y="0"/>
                    <a:pt x="1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6"/>
            <p:cNvSpPr/>
            <p:nvPr/>
          </p:nvSpPr>
          <p:spPr>
            <a:xfrm rot="888046">
              <a:off x="6945975" y="1264719"/>
              <a:ext cx="480140" cy="552132"/>
            </a:xfrm>
            <a:custGeom>
              <a:avLst/>
              <a:gdLst/>
              <a:ahLst/>
              <a:cxnLst/>
              <a:rect l="l" t="t" r="r" b="b"/>
              <a:pathLst>
                <a:path w="5070" h="5830" extrusionOk="0">
                  <a:moveTo>
                    <a:pt x="2850" y="823"/>
                  </a:moveTo>
                  <a:lnTo>
                    <a:pt x="3099" y="1130"/>
                  </a:lnTo>
                  <a:lnTo>
                    <a:pt x="1001" y="2810"/>
                  </a:lnTo>
                  <a:lnTo>
                    <a:pt x="754" y="2501"/>
                  </a:lnTo>
                  <a:lnTo>
                    <a:pt x="2850" y="823"/>
                  </a:lnTo>
                  <a:close/>
                  <a:moveTo>
                    <a:pt x="2522" y="1"/>
                  </a:moveTo>
                  <a:cubicBezTo>
                    <a:pt x="2487" y="1"/>
                    <a:pt x="2453" y="12"/>
                    <a:pt x="2424" y="36"/>
                  </a:cubicBezTo>
                  <a:lnTo>
                    <a:pt x="79" y="1911"/>
                  </a:lnTo>
                  <a:cubicBezTo>
                    <a:pt x="13" y="1967"/>
                    <a:pt x="0" y="2065"/>
                    <a:pt x="56" y="2134"/>
                  </a:cubicBezTo>
                  <a:lnTo>
                    <a:pt x="509" y="2698"/>
                  </a:lnTo>
                  <a:lnTo>
                    <a:pt x="1814" y="4328"/>
                  </a:lnTo>
                  <a:cubicBezTo>
                    <a:pt x="1630" y="4354"/>
                    <a:pt x="1449" y="4446"/>
                    <a:pt x="1319" y="4613"/>
                  </a:cubicBezTo>
                  <a:cubicBezTo>
                    <a:pt x="1138" y="4843"/>
                    <a:pt x="1109" y="5164"/>
                    <a:pt x="1246" y="5423"/>
                  </a:cubicBezTo>
                  <a:cubicBezTo>
                    <a:pt x="1389" y="5690"/>
                    <a:pt x="1652" y="5830"/>
                    <a:pt x="1917" y="5830"/>
                  </a:cubicBezTo>
                  <a:cubicBezTo>
                    <a:pt x="2122" y="5830"/>
                    <a:pt x="2328" y="5747"/>
                    <a:pt x="2483" y="5574"/>
                  </a:cubicBezTo>
                  <a:cubicBezTo>
                    <a:pt x="2679" y="5354"/>
                    <a:pt x="2725" y="5033"/>
                    <a:pt x="2604" y="4764"/>
                  </a:cubicBezTo>
                  <a:cubicBezTo>
                    <a:pt x="2535" y="4610"/>
                    <a:pt x="2420" y="4495"/>
                    <a:pt x="2292" y="4420"/>
                  </a:cubicBezTo>
                  <a:lnTo>
                    <a:pt x="1154" y="3000"/>
                  </a:lnTo>
                  <a:lnTo>
                    <a:pt x="3250" y="1321"/>
                  </a:lnTo>
                  <a:lnTo>
                    <a:pt x="4155" y="2453"/>
                  </a:lnTo>
                  <a:cubicBezTo>
                    <a:pt x="3972" y="2475"/>
                    <a:pt x="3795" y="2567"/>
                    <a:pt x="3663" y="2734"/>
                  </a:cubicBezTo>
                  <a:cubicBezTo>
                    <a:pt x="3480" y="2964"/>
                    <a:pt x="3453" y="3288"/>
                    <a:pt x="3588" y="3547"/>
                  </a:cubicBezTo>
                  <a:cubicBezTo>
                    <a:pt x="3730" y="3813"/>
                    <a:pt x="3993" y="3952"/>
                    <a:pt x="4258" y="3952"/>
                  </a:cubicBezTo>
                  <a:cubicBezTo>
                    <a:pt x="4464" y="3952"/>
                    <a:pt x="4672" y="3869"/>
                    <a:pt x="4827" y="3695"/>
                  </a:cubicBezTo>
                  <a:cubicBezTo>
                    <a:pt x="5021" y="3479"/>
                    <a:pt x="5070" y="3154"/>
                    <a:pt x="4948" y="2889"/>
                  </a:cubicBezTo>
                  <a:cubicBezTo>
                    <a:pt x="4877" y="2731"/>
                    <a:pt x="4765" y="2619"/>
                    <a:pt x="4634" y="2544"/>
                  </a:cubicBezTo>
                  <a:lnTo>
                    <a:pt x="3099" y="626"/>
                  </a:lnTo>
                  <a:lnTo>
                    <a:pt x="2646" y="59"/>
                  </a:lnTo>
                  <a:cubicBezTo>
                    <a:pt x="2614" y="21"/>
                    <a:pt x="2568" y="1"/>
                    <a:pt x="2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25F3208D-B4AF-4D7C-94E3-CA0CC1E8F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1333500"/>
          <a:ext cx="55149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14988" imgH="2476610" progId="Excel.Sheet.12">
                  <p:embed/>
                </p:oleObj>
              </mc:Choice>
              <mc:Fallback>
                <p:oleObj name="Worksheet" r:id="rId3" imgW="5514988" imgH="2476610" progId="Excel.Sheet.12">
                  <p:embed/>
                  <p:pic>
                    <p:nvPicPr>
                      <p:cNvPr id="37" name="Objeto 36">
                        <a:extLst>
                          <a:ext uri="{FF2B5EF4-FFF2-40B4-BE49-F238E27FC236}">
                            <a16:creationId xmlns:a16="http://schemas.microsoft.com/office/drawing/2014/main" id="{25F3208D-B4AF-4D7C-94E3-CA0CC1E8F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4513" y="1333500"/>
                        <a:ext cx="5514975" cy="24765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27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1279;p54">
            <a:extLst>
              <a:ext uri="{FF2B5EF4-FFF2-40B4-BE49-F238E27FC236}">
                <a16:creationId xmlns:a16="http://schemas.microsoft.com/office/drawing/2014/main" id="{A65D6AA9-7068-4A34-A66A-69DED057592B}"/>
              </a:ext>
            </a:extLst>
          </p:cNvPr>
          <p:cNvSpPr/>
          <p:nvPr/>
        </p:nvSpPr>
        <p:spPr>
          <a:xfrm>
            <a:off x="4643575" y="82724"/>
            <a:ext cx="4214125" cy="644200"/>
          </a:xfrm>
          <a:custGeom>
            <a:avLst/>
            <a:gdLst/>
            <a:ahLst/>
            <a:cxnLst/>
            <a:rect l="l" t="t" r="r" b="b"/>
            <a:pathLst>
              <a:path w="168565" h="25768" extrusionOk="0">
                <a:moveTo>
                  <a:pt x="162123" y="0"/>
                </a:moveTo>
                <a:lnTo>
                  <a:pt x="168565" y="4832"/>
                </a:lnTo>
                <a:lnTo>
                  <a:pt x="163331" y="25768"/>
                </a:lnTo>
                <a:lnTo>
                  <a:pt x="0" y="21943"/>
                </a:lnTo>
                <a:lnTo>
                  <a:pt x="2416" y="322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1280;p54">
            <a:extLst>
              <a:ext uri="{FF2B5EF4-FFF2-40B4-BE49-F238E27FC236}">
                <a16:creationId xmlns:a16="http://schemas.microsoft.com/office/drawing/2014/main" id="{129F16AB-C32D-4163-9106-206BE244E3B2}"/>
              </a:ext>
            </a:extLst>
          </p:cNvPr>
          <p:cNvSpPr txBox="1">
            <a:spLocks/>
          </p:cNvSpPr>
          <p:nvPr/>
        </p:nvSpPr>
        <p:spPr>
          <a:xfrm>
            <a:off x="741725" y="143067"/>
            <a:ext cx="7682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72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ig Shoulders Text Black"/>
              <a:buChar char="+"/>
              <a:defRPr sz="12000" b="0" i="0" u="none" strike="noStrike" cap="none">
                <a:solidFill>
                  <a:schemeClr val="accent2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>
            <a:pPr algn="r">
              <a:buFont typeface="Big Shoulders Text Black"/>
              <a:buNone/>
            </a:pPr>
            <a:r>
              <a:rPr lang="pt-BR" sz="2800" dirty="0"/>
              <a:t>PROBLEMATIZAÇÃO</a:t>
            </a:r>
            <a:endParaRPr lang="pt-BR" dirty="0"/>
          </a:p>
        </p:txBody>
      </p:sp>
      <p:pic>
        <p:nvPicPr>
          <p:cNvPr id="38" name="Imagem 37" descr="Texto, Logotipo&#10;&#10;Descrição gerada automaticamente">
            <a:extLst>
              <a:ext uri="{FF2B5EF4-FFF2-40B4-BE49-F238E27FC236}">
                <a16:creationId xmlns:a16="http://schemas.microsoft.com/office/drawing/2014/main" id="{12ADAAA8-926A-4C31-8C4A-C18602AD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530" y="4616594"/>
            <a:ext cx="1221958" cy="5721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6BF13F-8CC6-47DA-9C03-36A225460E82}"/>
              </a:ext>
            </a:extLst>
          </p:cNvPr>
          <p:cNvSpPr/>
          <p:nvPr/>
        </p:nvSpPr>
        <p:spPr>
          <a:xfrm>
            <a:off x="704088" y="1669161"/>
            <a:ext cx="5394960" cy="2907792"/>
          </a:xfrm>
          <a:prstGeom prst="rect">
            <a:avLst/>
          </a:prstGeom>
          <a:solidFill>
            <a:srgbClr val="EFE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8D3CA6-148A-4D7F-82FB-7FEE70E7CA43}"/>
              </a:ext>
            </a:extLst>
          </p:cNvPr>
          <p:cNvSpPr/>
          <p:nvPr/>
        </p:nvSpPr>
        <p:spPr>
          <a:xfrm>
            <a:off x="1614569" y="992868"/>
            <a:ext cx="2852928" cy="402336"/>
          </a:xfrm>
          <a:prstGeom prst="rect">
            <a:avLst/>
          </a:prstGeom>
          <a:solidFill>
            <a:srgbClr val="569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1280;p54">
            <a:extLst>
              <a:ext uri="{FF2B5EF4-FFF2-40B4-BE49-F238E27FC236}">
                <a16:creationId xmlns:a16="http://schemas.microsoft.com/office/drawing/2014/main" id="{5A26EE81-99F6-431A-AB7D-CE642705A849}"/>
              </a:ext>
            </a:extLst>
          </p:cNvPr>
          <p:cNvSpPr txBox="1">
            <a:spLocks/>
          </p:cNvSpPr>
          <p:nvPr/>
        </p:nvSpPr>
        <p:spPr>
          <a:xfrm>
            <a:off x="480153" y="968699"/>
            <a:ext cx="266683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400" dirty="0">
                <a:solidFill>
                  <a:schemeClr val="accent2"/>
                </a:solidFill>
                <a:latin typeface="Big Shoulders Text Black" panose="020B0604020202020204" charset="0"/>
              </a:rPr>
              <a:t>FUNCIONALIDADES</a:t>
            </a:r>
          </a:p>
        </p:txBody>
      </p:sp>
      <p:sp>
        <p:nvSpPr>
          <p:cNvPr id="5" name="Google Shape;1316;p54">
            <a:extLst>
              <a:ext uri="{FF2B5EF4-FFF2-40B4-BE49-F238E27FC236}">
                <a16:creationId xmlns:a16="http://schemas.microsoft.com/office/drawing/2014/main" id="{882C17A1-A3A6-4241-83F4-1A3C203A476F}"/>
              </a:ext>
            </a:extLst>
          </p:cNvPr>
          <p:cNvSpPr txBox="1"/>
          <p:nvPr/>
        </p:nvSpPr>
        <p:spPr>
          <a:xfrm>
            <a:off x="1556791" y="2076713"/>
            <a:ext cx="3180397" cy="23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Integração com o app mobile;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Sincronização de dados;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Editor incorporado;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Player interno;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Repositório compartilhável.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2B9CE51E-BE84-4BA3-88E1-7045840B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077" y="4674213"/>
            <a:ext cx="1072690" cy="502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zz Festival Marketing Campaign by Slidesgo">
  <a:themeElements>
    <a:clrScheme name="Simple Light">
      <a:dk1>
        <a:srgbClr val="EFEBD7"/>
      </a:dk1>
      <a:lt1>
        <a:srgbClr val="1A1B2C"/>
      </a:lt1>
      <a:dk2>
        <a:srgbClr val="EB432A"/>
      </a:dk2>
      <a:lt2>
        <a:srgbClr val="569992"/>
      </a:lt2>
      <a:accent1>
        <a:srgbClr val="F5C174"/>
      </a:accent1>
      <a:accent2>
        <a:srgbClr val="EFEBD7"/>
      </a:accent2>
      <a:accent3>
        <a:srgbClr val="1A1B2C"/>
      </a:accent3>
      <a:accent4>
        <a:srgbClr val="EB432A"/>
      </a:accent4>
      <a:accent5>
        <a:srgbClr val="569992"/>
      </a:accent5>
      <a:accent6>
        <a:srgbClr val="F5C174"/>
      </a:accent6>
      <a:hlink>
        <a:srgbClr val="EFEBD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387</Words>
  <Application>Microsoft Office PowerPoint</Application>
  <PresentationFormat>Apresentação na tela (16:9)</PresentationFormat>
  <Paragraphs>85</Paragraphs>
  <Slides>15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Catamaran</vt:lpstr>
      <vt:lpstr>Calibri</vt:lpstr>
      <vt:lpstr>Roboto Slab</vt:lpstr>
      <vt:lpstr>Big Shoulders Text</vt:lpstr>
      <vt:lpstr>Arial</vt:lpstr>
      <vt:lpstr>Catamaran Thin</vt:lpstr>
      <vt:lpstr>Big Shoulders Text Black</vt:lpstr>
      <vt:lpstr>DM Sans</vt:lpstr>
      <vt:lpstr>Jazz Festival Marketing Campaign by Slidesgo</vt:lpstr>
      <vt:lpstr>Worksheet</vt:lpstr>
      <vt:lpstr>Apresentação do PowerPoint</vt:lpstr>
      <vt:lpstr>Apresentação do PowerPoint</vt:lpstr>
      <vt:lpstr>O  SOFTWARE</vt:lpstr>
      <vt:lpstr>MERCADO MUNDIAL</vt:lpstr>
      <vt:lpstr>Mapeamento de regiões </vt:lpstr>
      <vt:lpstr>Mapeamento de cidades</vt:lpstr>
      <vt:lpstr>PROBLEMATIZAÇÃO</vt:lpstr>
      <vt:lpstr>Apresentação do PowerPoint</vt:lpstr>
      <vt:lpstr>Apresentação do PowerPoint</vt:lpstr>
      <vt:lpstr>NOTÍCIAS NACIONAIS</vt:lpstr>
      <vt:lpstr>NOTÍCIAS INTERNACIONAIS</vt:lpstr>
      <vt:lpstr>PRINTSCREENS DO SOFTWARE</vt:lpstr>
      <vt:lpstr>CONQUISTAS</vt:lpstr>
      <vt:lpstr>Finanças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FESTIVAL MARKETING CAMPAIGN</dc:title>
  <dc:creator>USER</dc:creator>
  <cp:lastModifiedBy>Felipe Gutierre</cp:lastModifiedBy>
  <cp:revision>48</cp:revision>
  <dcterms:modified xsi:type="dcterms:W3CDTF">2021-04-15T01:58:59Z</dcterms:modified>
</cp:coreProperties>
</file>