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1183EA-2EE0-4FAC-A88F-FD9E9F9C697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carModel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ED9709A-20BA-4AC5-AE91-5630B3E9D1B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12/19/2022 11:15:42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EA11D6A-2AF0-4051-B863-9F912519FF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11" y="0"/>
            <a:ext cx="7576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2F1BE47B-DBE4-47AA-9EA0-7E7E128C7B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30" y="0"/>
            <a:ext cx="2630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C2120B3-6578-4E5A-8A18-1DD4EF7B57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10" y="0"/>
            <a:ext cx="4030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803F25AE-7990-41C7-9646-04336C4629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17" y="0"/>
            <a:ext cx="7542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46389530-FDC4-4C0F-82BA-B867EEA8AF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" y="0"/>
            <a:ext cx="12121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2022-12-19T17:15:44Z</dcterms:created>
  <dcterms:modified xsi:type="dcterms:W3CDTF">2022-12-19T17:15:44Z</dcterms:modified>
</cp:coreProperties>
</file>