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D434B7-C82F-4C91-ABF8-A94CB839D4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B246E9-6CC3-4CBE-85A9-1E884F4B61C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sdl.org/projects/SDL_mixer/" TargetMode="External"/><Relationship Id="rId2" Type="http://schemas.openxmlformats.org/officeDocument/2006/relationships/hyperlink" Target="https://www.libsdl.org/download-1.2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dii914@gmail.com" TargetMode="External"/><Relationship Id="rId2" Type="http://schemas.openxmlformats.org/officeDocument/2006/relationships/hyperlink" Target="mailto:luanpinhoo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560" y="1700808"/>
            <a:ext cx="81291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Apresentação do </a:t>
            </a:r>
          </a:p>
          <a:p>
            <a:pPr algn="ctr"/>
            <a:r>
              <a:rPr lang="pt-BR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Jogo </a:t>
            </a:r>
            <a:r>
              <a:rPr lang="pt-BR" sz="54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pac</a:t>
            </a:r>
            <a:r>
              <a:rPr lang="pt-BR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pt-BR" sz="54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man</a:t>
            </a:r>
            <a:r>
              <a:rPr lang="pt-BR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pt-BR" sz="54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wars</a:t>
            </a:r>
            <a:endParaRPr lang="pt-B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6840" y="5229200"/>
            <a:ext cx="858427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Autores: Wanderson Luan e </a:t>
            </a:r>
            <a:br>
              <a:rPr lang="pt-BR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pt-BR" sz="28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Antonio</a:t>
            </a:r>
            <a:r>
              <a:rPr lang="pt-BR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pt-BR" sz="28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Dionisio</a:t>
            </a:r>
            <a:r>
              <a:rPr lang="pt-BR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</a:t>
            </a:r>
          </a:p>
          <a:p>
            <a:pPr algn="ctr"/>
            <a:r>
              <a:rPr lang="pt-BR" sz="28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Prof°</a:t>
            </a:r>
            <a:r>
              <a:rPr lang="pt-BR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Adailton      </a:t>
            </a:r>
          </a:p>
        </p:txBody>
      </p:sp>
    </p:spTree>
    <p:extLst>
      <p:ext uri="{BB962C8B-B14F-4D97-AF65-F5344CB8AC3E}">
        <p14:creationId xmlns:p14="http://schemas.microsoft.com/office/powerpoint/2010/main" val="74582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94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Comic Sans MS" panose="030F0702030302020204" pitchFamily="66" charset="0"/>
              </a:rPr>
              <a:t>O </a:t>
            </a:r>
            <a:r>
              <a:rPr lang="pt-BR" b="1" dirty="0" err="1">
                <a:latin typeface="Comic Sans MS" panose="030F0702030302020204" pitchFamily="66" charset="0"/>
              </a:rPr>
              <a:t>Pac</a:t>
            </a:r>
            <a:r>
              <a:rPr lang="pt-BR" b="1" dirty="0">
                <a:latin typeface="Comic Sans MS" panose="030F0702030302020204" pitchFamily="66" charset="0"/>
              </a:rPr>
              <a:t> Man Wars é uma bola amarela que gosta de comer pastilhas da galáxia, a cada pastilha que ele come ele ganha um ponto, logo o principal objetivo deste jogo é comer o máximo de pastilhas da galáxia possíveis.</a:t>
            </a:r>
          </a:p>
          <a:p>
            <a:r>
              <a:rPr lang="pt-BR" b="1" dirty="0">
                <a:latin typeface="Comic Sans MS" panose="030F0702030302020204" pitchFamily="66" charset="0"/>
              </a:rPr>
              <a:t>Mais antes de tudo deve tomar muito cuidado com os STORM TROOMPER, pois eles são caçadores de </a:t>
            </a:r>
            <a:r>
              <a:rPr lang="pt-BR" b="1" dirty="0" err="1">
                <a:latin typeface="Comic Sans MS" panose="030F0702030302020204" pitchFamily="66" charset="0"/>
              </a:rPr>
              <a:t>Pac</a:t>
            </a:r>
            <a:r>
              <a:rPr lang="pt-BR" b="1" dirty="0">
                <a:latin typeface="Comic Sans MS" panose="030F0702030302020204" pitchFamily="66" charset="0"/>
              </a:rPr>
              <a:t> </a:t>
            </a:r>
            <a:r>
              <a:rPr lang="pt-BR" b="1" dirty="0" err="1">
                <a:latin typeface="Comic Sans MS" panose="030F0702030302020204" pitchFamily="66" charset="0"/>
              </a:rPr>
              <a:t>man</a:t>
            </a:r>
            <a:r>
              <a:rPr lang="pt-BR" b="1" dirty="0">
                <a:latin typeface="Comic Sans MS" panose="030F0702030302020204" pitchFamily="66" charset="0"/>
              </a:rPr>
              <a:t>, então se eles te pegarem o </a:t>
            </a:r>
            <a:r>
              <a:rPr lang="pt-BR" b="1" dirty="0" err="1">
                <a:latin typeface="Comic Sans MS" panose="030F0702030302020204" pitchFamily="66" charset="0"/>
              </a:rPr>
              <a:t>Pac</a:t>
            </a:r>
            <a:r>
              <a:rPr lang="pt-BR" b="1" dirty="0">
                <a:latin typeface="Comic Sans MS" panose="030F0702030302020204" pitchFamily="66" charset="0"/>
              </a:rPr>
              <a:t> Man Wars ele acaba perdendo uma vida.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Pac</a:t>
            </a:r>
            <a:r>
              <a:rPr lang="pt-BR" dirty="0"/>
              <a:t> Man Wars?</a:t>
            </a:r>
          </a:p>
        </p:txBody>
      </p:sp>
    </p:spTree>
    <p:extLst>
      <p:ext uri="{BB962C8B-B14F-4D97-AF65-F5344CB8AC3E}">
        <p14:creationId xmlns:p14="http://schemas.microsoft.com/office/powerpoint/2010/main" val="13773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</a:rPr>
              <a:t>Para combate-los, deve comer as pastilhas iluminadas para que os</a:t>
            </a:r>
            <a:br>
              <a:rPr lang="pt-BR" b="1" dirty="0">
                <a:latin typeface="Comic Sans MS" panose="030F0702030302020204" pitchFamily="66" charset="0"/>
              </a:rPr>
            </a:br>
            <a:r>
              <a:rPr lang="pt-BR" b="1" dirty="0">
                <a:latin typeface="Comic Sans MS" panose="030F0702030302020204" pitchFamily="66" charset="0"/>
              </a:rPr>
              <a:t>STORM TROOMPER fiquem dopados, ai então o </a:t>
            </a:r>
            <a:r>
              <a:rPr lang="pt-BR" b="1" dirty="0" err="1">
                <a:latin typeface="Comic Sans MS" panose="030F0702030302020204" pitchFamily="66" charset="0"/>
              </a:rPr>
              <a:t>Pac</a:t>
            </a:r>
            <a:r>
              <a:rPr lang="pt-BR" b="1" dirty="0">
                <a:latin typeface="Comic Sans MS" panose="030F0702030302020204" pitchFamily="66" charset="0"/>
              </a:rPr>
              <a:t> Man Wars tem um determinado tempo para devorar os STORM TROOMPER.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combater os inimigos?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2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</a:rPr>
              <a:t>Use as teclas W, S, D, A ou as setas para movimentar o </a:t>
            </a:r>
            <a:r>
              <a:rPr lang="pt-BR" b="1" dirty="0" err="1">
                <a:latin typeface="Comic Sans MS" panose="030F0702030302020204" pitchFamily="66" charset="0"/>
              </a:rPr>
              <a:t>Pac</a:t>
            </a:r>
            <a:r>
              <a:rPr lang="pt-BR" b="1" dirty="0">
                <a:latin typeface="Comic Sans MS" panose="030F0702030302020204" pitchFamily="66" charset="0"/>
              </a:rPr>
              <a:t> Man Wars.</a:t>
            </a:r>
          </a:p>
          <a:p>
            <a:r>
              <a:rPr lang="pt-BR" b="1" dirty="0">
                <a:latin typeface="Comic Sans MS" panose="030F0702030302020204" pitchFamily="66" charset="0"/>
              </a:rPr>
              <a:t>Neste projeto foi utilizado a Biblioteca SDL.</a:t>
            </a:r>
            <a:br>
              <a:rPr lang="pt-BR" b="1" dirty="0">
                <a:latin typeface="Comic Sans MS" panose="030F0702030302020204" pitchFamily="66" charset="0"/>
              </a:rPr>
            </a:br>
            <a:r>
              <a:rPr lang="pt-BR" b="1" dirty="0" err="1">
                <a:latin typeface="Comic Sans MS" panose="030F0702030302020204" pitchFamily="66" charset="0"/>
              </a:rPr>
              <a:t>Simple</a:t>
            </a:r>
            <a:r>
              <a:rPr lang="pt-BR" b="1" dirty="0">
                <a:latin typeface="Comic Sans MS" panose="030F0702030302020204" pitchFamily="66" charset="0"/>
              </a:rPr>
              <a:t> </a:t>
            </a:r>
            <a:r>
              <a:rPr lang="pt-BR" b="1" dirty="0" err="1">
                <a:latin typeface="Comic Sans MS" panose="030F0702030302020204" pitchFamily="66" charset="0"/>
              </a:rPr>
              <a:t>DirectMedia</a:t>
            </a:r>
            <a:r>
              <a:rPr lang="pt-BR" b="1" dirty="0">
                <a:latin typeface="Comic Sans MS" panose="030F0702030302020204" pitchFamily="66" charset="0"/>
              </a:rPr>
              <a:t> </a:t>
            </a:r>
            <a:r>
              <a:rPr lang="pt-BR" b="1" dirty="0" err="1">
                <a:latin typeface="Comic Sans MS" panose="030F0702030302020204" pitchFamily="66" charset="0"/>
              </a:rPr>
              <a:t>Layer</a:t>
            </a:r>
            <a:r>
              <a:rPr lang="pt-BR" b="1" dirty="0">
                <a:latin typeface="Comic Sans MS" panose="030F0702030302020204" pitchFamily="66" charset="0"/>
              </a:rPr>
              <a:t> (SDL) é uma biblioteca multimídia livre e de código aberto, </a:t>
            </a:r>
            <a:r>
              <a:rPr lang="pt-BR" b="1" dirty="0" err="1">
                <a:latin typeface="Comic Sans MS" panose="030F0702030302020204" pitchFamily="66" charset="0"/>
              </a:rPr>
              <a:t>multiplataforma</a:t>
            </a:r>
            <a:r>
              <a:rPr lang="pt-BR" b="1" dirty="0">
                <a:latin typeface="Comic Sans MS" panose="030F0702030302020204" pitchFamily="66" charset="0"/>
              </a:rPr>
              <a:t>, escrito em C que representa uma interface simples para gráficos, som, e dispositivos de entrada de várias plataformas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do jogo?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14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</a:rPr>
              <a:t>Devem ser instaladas as seguintes bibliotecas: </a:t>
            </a:r>
          </a:p>
          <a:p>
            <a:r>
              <a:rPr lang="pt-BR" b="1" dirty="0">
                <a:latin typeface="Comic Sans MS" panose="030F0702030302020204" pitchFamily="66" charset="0"/>
              </a:rPr>
              <a:t>SDL 1.2 – Biblioteca gráfica</a:t>
            </a:r>
          </a:p>
          <a:p>
            <a:r>
              <a:rPr lang="pt-BR" u="sng" dirty="0">
                <a:hlinkClick r:id="rId2"/>
              </a:rPr>
              <a:t>https://www.libsdl.org/download-1.2.php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 err="1">
                <a:latin typeface="Comic Sans MS" panose="030F0702030302020204" pitchFamily="66" charset="0"/>
              </a:rPr>
              <a:t>SDL_mixer</a:t>
            </a:r>
            <a:r>
              <a:rPr lang="pt-BR" b="1" dirty="0">
                <a:latin typeface="Comic Sans MS" panose="030F0702030302020204" pitchFamily="66" charset="0"/>
              </a:rPr>
              <a:t> — funções de áudio complexas, principalmente para mixagem de som</a:t>
            </a:r>
          </a:p>
          <a:p>
            <a:r>
              <a:rPr lang="pt-BR" u="sng" dirty="0">
                <a:hlinkClick r:id="rId3"/>
              </a:rPr>
              <a:t>https://www.libsdl.org/projects/SDL_mixer/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Utilizadas: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5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</a:rPr>
              <a:t>Atividade avaliativa de Laboratório de programação II - </a:t>
            </a:r>
            <a:r>
              <a:rPr lang="pt-BR" b="1" dirty="0" err="1">
                <a:latin typeface="Comic Sans MS" panose="030F0702030302020204" pitchFamily="66" charset="0"/>
              </a:rPr>
              <a:t>Prof°</a:t>
            </a:r>
            <a:r>
              <a:rPr lang="pt-BR" b="1" dirty="0">
                <a:latin typeface="Comic Sans MS" panose="030F0702030302020204" pitchFamily="66" charset="0"/>
              </a:rPr>
              <a:t> Adailton;</a:t>
            </a:r>
          </a:p>
          <a:p>
            <a:r>
              <a:rPr lang="pt-BR" b="1" dirty="0">
                <a:latin typeface="Comic Sans MS" panose="030F0702030302020204" pitchFamily="66" charset="0"/>
              </a:rPr>
              <a:t>Autores:     Antônio Dionísio e Wanderson Luan de Pinho </a:t>
            </a:r>
            <a:r>
              <a:rPr lang="pt-BR" b="1" dirty="0" err="1">
                <a:latin typeface="Comic Sans MS" panose="030F0702030302020204" pitchFamily="66" charset="0"/>
              </a:rPr>
              <a:t>Posca</a:t>
            </a:r>
            <a:r>
              <a:rPr lang="pt-BR" b="1" dirty="0">
                <a:latin typeface="Comic Sans MS" panose="030F0702030302020204" pitchFamily="66" charset="0"/>
              </a:rPr>
              <a:t>.</a:t>
            </a:r>
          </a:p>
          <a:p>
            <a:r>
              <a:rPr lang="pt-BR" b="1" dirty="0">
                <a:latin typeface="Comic Sans MS" panose="030F0702030302020204" pitchFamily="66" charset="0"/>
              </a:rPr>
              <a:t>Obrigado por fazer parte deste jogo, aceito sugestões e críticas!</a:t>
            </a:r>
          </a:p>
          <a:p>
            <a:r>
              <a:rPr lang="pt-BR" b="1" dirty="0">
                <a:latin typeface="Comic Sans MS" panose="030F0702030302020204" pitchFamily="66" charset="0"/>
              </a:rPr>
              <a:t>e-mail para contato</a:t>
            </a:r>
            <a:r>
              <a:rPr lang="pt-BR" dirty="0"/>
              <a:t>: </a:t>
            </a:r>
            <a:br>
              <a:rPr lang="pt-BR" dirty="0"/>
            </a:br>
            <a:r>
              <a:rPr lang="pt-BR" u="sng" dirty="0">
                <a:hlinkClick r:id="rId2"/>
              </a:rPr>
              <a:t>luanpinhoo@gmail.com</a:t>
            </a:r>
            <a:br>
              <a:rPr lang="pt-BR" dirty="0"/>
            </a:br>
            <a:r>
              <a:rPr lang="pt-BR" u="sng" dirty="0">
                <a:hlinkClick r:id="rId3"/>
              </a:rPr>
              <a:t>antoniodii914@gmail.com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Créditos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07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087724" y="2967335"/>
            <a:ext cx="69685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5400" b="1" dirty="0" err="1">
                <a:ln/>
                <a:solidFill>
                  <a:schemeClr val="accent3"/>
                </a:solidFill>
              </a:rPr>
              <a:t>If</a:t>
            </a:r>
            <a:r>
              <a:rPr lang="pt-BR" sz="5400" b="1" dirty="0">
                <a:ln/>
                <a:solidFill>
                  <a:schemeClr val="accent3"/>
                </a:solidFill>
              </a:rPr>
              <a:t> trabalho == slide_8</a:t>
            </a:r>
          </a:p>
          <a:p>
            <a:pPr algn="ctr"/>
            <a:r>
              <a:rPr lang="pt-BR" sz="5400" b="1" cap="none" spc="0" dirty="0" err="1">
                <a:ln/>
                <a:solidFill>
                  <a:schemeClr val="accent3"/>
                </a:solidFill>
                <a:effectLst/>
              </a:rPr>
              <a:t>Return</a:t>
            </a:r>
            <a:r>
              <a:rPr lang="pt-BR" sz="5400" b="1" cap="none" spc="0" dirty="0">
                <a:ln/>
                <a:solidFill>
                  <a:schemeClr val="accent3"/>
                </a:solidFill>
                <a:effectLst/>
              </a:rPr>
              <a:t> (fim);</a:t>
            </a:r>
          </a:p>
        </p:txBody>
      </p:sp>
    </p:spTree>
    <p:extLst>
      <p:ext uri="{BB962C8B-B14F-4D97-AF65-F5344CB8AC3E}">
        <p14:creationId xmlns:p14="http://schemas.microsoft.com/office/powerpoint/2010/main" val="250896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222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Comic Sans MS</vt:lpstr>
      <vt:lpstr>Lucida Sans Unicode</vt:lpstr>
      <vt:lpstr>Verdana</vt:lpstr>
      <vt:lpstr>Wingdings 2</vt:lpstr>
      <vt:lpstr>Wingdings 3</vt:lpstr>
      <vt:lpstr>Concurso</vt:lpstr>
      <vt:lpstr>Apresentação do PowerPoint</vt:lpstr>
      <vt:lpstr>Apresentação do PowerPoint</vt:lpstr>
      <vt:lpstr>O que é o Pac Man Wars?</vt:lpstr>
      <vt:lpstr>Como combater os inimigos? </vt:lpstr>
      <vt:lpstr>Instruções do jogo? </vt:lpstr>
      <vt:lpstr>Bibliotecas Utilizadas: </vt:lpstr>
      <vt:lpstr>Créditos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CPD NOVO</dc:creator>
  <cp:lastModifiedBy>Antonio Dionisio</cp:lastModifiedBy>
  <cp:revision>5</cp:revision>
  <dcterms:created xsi:type="dcterms:W3CDTF">2018-11-27T19:53:46Z</dcterms:created>
  <dcterms:modified xsi:type="dcterms:W3CDTF">2018-11-28T02:32:07Z</dcterms:modified>
</cp:coreProperties>
</file>