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67" r:id="rId13"/>
    <p:sldId id="26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qi luan" userId="467560150e0ef600" providerId="LiveId" clId="{7E162C66-E007-4F51-9D32-1516E5C4FBEE}"/>
    <pc:docChg chg="custSel addSld modSld sldOrd">
      <pc:chgData name="tianqi luan" userId="467560150e0ef600" providerId="LiveId" clId="{7E162C66-E007-4F51-9D32-1516E5C4FBEE}" dt="2020-11-12T03:58:35.591" v="1603" actId="5793"/>
      <pc:docMkLst>
        <pc:docMk/>
      </pc:docMkLst>
      <pc:sldChg chg="modSp add">
        <pc:chgData name="tianqi luan" userId="467560150e0ef600" providerId="LiveId" clId="{7E162C66-E007-4F51-9D32-1516E5C4FBEE}" dt="2020-11-11T21:17:35.386" v="45" actId="20577"/>
        <pc:sldMkLst>
          <pc:docMk/>
          <pc:sldMk cId="2926881215" sldId="256"/>
        </pc:sldMkLst>
        <pc:spChg chg="mod">
          <ac:chgData name="tianqi luan" userId="467560150e0ef600" providerId="LiveId" clId="{7E162C66-E007-4F51-9D32-1516E5C4FBEE}" dt="2020-11-11T21:17:31.943" v="34" actId="20577"/>
          <ac:spMkLst>
            <pc:docMk/>
            <pc:sldMk cId="2926881215" sldId="256"/>
            <ac:spMk id="2" creationId="{FD0CC88D-669E-430D-B69B-1FBA1139144A}"/>
          </ac:spMkLst>
        </pc:spChg>
        <pc:spChg chg="mod">
          <ac:chgData name="tianqi luan" userId="467560150e0ef600" providerId="LiveId" clId="{7E162C66-E007-4F51-9D32-1516E5C4FBEE}" dt="2020-11-11T21:17:35.386" v="45" actId="20577"/>
          <ac:spMkLst>
            <pc:docMk/>
            <pc:sldMk cId="2926881215" sldId="256"/>
            <ac:spMk id="3" creationId="{B7D5E8CD-B44A-4AFE-BE11-4E25090F93D5}"/>
          </ac:spMkLst>
        </pc:spChg>
      </pc:sldChg>
      <pc:sldChg chg="addSp delSp modSp add">
        <pc:chgData name="tianqi luan" userId="467560150e0ef600" providerId="LiveId" clId="{7E162C66-E007-4F51-9D32-1516E5C4FBEE}" dt="2020-11-11T21:23:52.933" v="160" actId="20577"/>
        <pc:sldMkLst>
          <pc:docMk/>
          <pc:sldMk cId="1665567061" sldId="257"/>
        </pc:sldMkLst>
        <pc:spChg chg="del">
          <ac:chgData name="tianqi luan" userId="467560150e0ef600" providerId="LiveId" clId="{7E162C66-E007-4F51-9D32-1516E5C4FBEE}" dt="2020-11-11T21:17:51.206" v="47"/>
          <ac:spMkLst>
            <pc:docMk/>
            <pc:sldMk cId="1665567061" sldId="257"/>
            <ac:spMk id="2" creationId="{8C44112A-A0EF-4E05-B2A9-73FB052A9EE9}"/>
          </ac:spMkLst>
        </pc:spChg>
        <pc:spChg chg="del">
          <ac:chgData name="tianqi luan" userId="467560150e0ef600" providerId="LiveId" clId="{7E162C66-E007-4F51-9D32-1516E5C4FBEE}" dt="2020-11-11T21:17:51.206" v="47"/>
          <ac:spMkLst>
            <pc:docMk/>
            <pc:sldMk cId="1665567061" sldId="257"/>
            <ac:spMk id="3" creationId="{2E061A2B-0BF5-4515-8AA5-C6D5D8EC154A}"/>
          </ac:spMkLst>
        </pc:spChg>
        <pc:spChg chg="add mod">
          <ac:chgData name="tianqi luan" userId="467560150e0ef600" providerId="LiveId" clId="{7E162C66-E007-4F51-9D32-1516E5C4FBEE}" dt="2020-11-11T21:22:41.506" v="63" actId="20577"/>
          <ac:spMkLst>
            <pc:docMk/>
            <pc:sldMk cId="1665567061" sldId="257"/>
            <ac:spMk id="4" creationId="{73AF9F06-7405-4329-9E98-F49A43D79BA8}"/>
          </ac:spMkLst>
        </pc:spChg>
        <pc:spChg chg="add mod">
          <ac:chgData name="tianqi luan" userId="467560150e0ef600" providerId="LiveId" clId="{7E162C66-E007-4F51-9D32-1516E5C4FBEE}" dt="2020-11-11T21:23:52.933" v="160" actId="20577"/>
          <ac:spMkLst>
            <pc:docMk/>
            <pc:sldMk cId="1665567061" sldId="257"/>
            <ac:spMk id="5" creationId="{01E2FD8D-8B1E-48CF-8496-0284A82DB8D8}"/>
          </ac:spMkLst>
        </pc:spChg>
      </pc:sldChg>
      <pc:sldChg chg="modSp add">
        <pc:chgData name="tianqi luan" userId="467560150e0ef600" providerId="LiveId" clId="{7E162C66-E007-4F51-9D32-1516E5C4FBEE}" dt="2020-11-11T21:29:13.499" v="279" actId="20577"/>
        <pc:sldMkLst>
          <pc:docMk/>
          <pc:sldMk cId="215283443" sldId="258"/>
        </pc:sldMkLst>
        <pc:spChg chg="mod">
          <ac:chgData name="tianqi luan" userId="467560150e0ef600" providerId="LiveId" clId="{7E162C66-E007-4F51-9D32-1516E5C4FBEE}" dt="2020-11-11T21:24:04.428" v="181" actId="20577"/>
          <ac:spMkLst>
            <pc:docMk/>
            <pc:sldMk cId="215283443" sldId="258"/>
            <ac:spMk id="2" creationId="{3EB1A9F8-B8B5-42AE-8B0D-22049AC46E85}"/>
          </ac:spMkLst>
        </pc:spChg>
        <pc:spChg chg="mod">
          <ac:chgData name="tianqi luan" userId="467560150e0ef600" providerId="LiveId" clId="{7E162C66-E007-4F51-9D32-1516E5C4FBEE}" dt="2020-11-11T21:29:13.499" v="279" actId="20577"/>
          <ac:spMkLst>
            <pc:docMk/>
            <pc:sldMk cId="215283443" sldId="258"/>
            <ac:spMk id="3" creationId="{F753E4C8-ECDD-4C72-855D-ECD0ADF13751}"/>
          </ac:spMkLst>
        </pc:spChg>
      </pc:sldChg>
      <pc:sldChg chg="modSp add">
        <pc:chgData name="tianqi luan" userId="467560150e0ef600" providerId="LiveId" clId="{7E162C66-E007-4F51-9D32-1516E5C4FBEE}" dt="2020-11-12T02:42:05.871" v="340" actId="20577"/>
        <pc:sldMkLst>
          <pc:docMk/>
          <pc:sldMk cId="325524332" sldId="259"/>
        </pc:sldMkLst>
        <pc:spChg chg="mod">
          <ac:chgData name="tianqi luan" userId="467560150e0ef600" providerId="LiveId" clId="{7E162C66-E007-4F51-9D32-1516E5C4FBEE}" dt="2020-11-11T21:43:43.106" v="308" actId="20577"/>
          <ac:spMkLst>
            <pc:docMk/>
            <pc:sldMk cId="325524332" sldId="259"/>
            <ac:spMk id="2" creationId="{E3975811-8614-4EC1-B8D6-1BE33913C39D}"/>
          </ac:spMkLst>
        </pc:spChg>
        <pc:spChg chg="mod">
          <ac:chgData name="tianqi luan" userId="467560150e0ef600" providerId="LiveId" clId="{7E162C66-E007-4F51-9D32-1516E5C4FBEE}" dt="2020-11-12T02:42:05.871" v="340" actId="20577"/>
          <ac:spMkLst>
            <pc:docMk/>
            <pc:sldMk cId="325524332" sldId="259"/>
            <ac:spMk id="3" creationId="{C367F157-CDE2-48B2-8DA3-C02F7EEC648D}"/>
          </ac:spMkLst>
        </pc:spChg>
      </pc:sldChg>
      <pc:sldChg chg="addSp delSp modSp add">
        <pc:chgData name="tianqi luan" userId="467560150e0ef600" providerId="LiveId" clId="{7E162C66-E007-4F51-9D32-1516E5C4FBEE}" dt="2020-11-12T02:57:16.363" v="404" actId="20577"/>
        <pc:sldMkLst>
          <pc:docMk/>
          <pc:sldMk cId="1163179357" sldId="260"/>
        </pc:sldMkLst>
        <pc:spChg chg="mod">
          <ac:chgData name="tianqi luan" userId="467560150e0ef600" providerId="LiveId" clId="{7E162C66-E007-4F51-9D32-1516E5C4FBEE}" dt="2020-11-12T02:42:28.373" v="357" actId="20577"/>
          <ac:spMkLst>
            <pc:docMk/>
            <pc:sldMk cId="1163179357" sldId="260"/>
            <ac:spMk id="2" creationId="{1000E705-F672-4D9A-B342-C6BE054A183F}"/>
          </ac:spMkLst>
        </pc:spChg>
        <pc:spChg chg="mod">
          <ac:chgData name="tianqi luan" userId="467560150e0ef600" providerId="LiveId" clId="{7E162C66-E007-4F51-9D32-1516E5C4FBEE}" dt="2020-11-12T02:57:16.363" v="404" actId="20577"/>
          <ac:spMkLst>
            <pc:docMk/>
            <pc:sldMk cId="1163179357" sldId="260"/>
            <ac:spMk id="3" creationId="{D9632172-8468-4C40-AF70-B43A900AA4DF}"/>
          </ac:spMkLst>
        </pc:spChg>
        <pc:spChg chg="add del">
          <ac:chgData name="tianqi luan" userId="467560150e0ef600" providerId="LiveId" clId="{7E162C66-E007-4F51-9D32-1516E5C4FBEE}" dt="2020-11-12T02:57:12.756" v="401"/>
          <ac:spMkLst>
            <pc:docMk/>
            <pc:sldMk cId="1163179357" sldId="260"/>
            <ac:spMk id="4" creationId="{5C11F303-8196-4155-9364-29E4862BBE27}"/>
          </ac:spMkLst>
        </pc:spChg>
      </pc:sldChg>
      <pc:sldChg chg="addSp modSp add">
        <pc:chgData name="tianqi luan" userId="467560150e0ef600" providerId="LiveId" clId="{7E162C66-E007-4F51-9D32-1516E5C4FBEE}" dt="2020-11-12T03:05:05.892" v="600" actId="11529"/>
        <pc:sldMkLst>
          <pc:docMk/>
          <pc:sldMk cId="1092843580" sldId="261"/>
        </pc:sldMkLst>
        <pc:spChg chg="mod">
          <ac:chgData name="tianqi luan" userId="467560150e0ef600" providerId="LiveId" clId="{7E162C66-E007-4F51-9D32-1516E5C4FBEE}" dt="2020-11-12T02:58:07.239" v="415" actId="20577"/>
          <ac:spMkLst>
            <pc:docMk/>
            <pc:sldMk cId="1092843580" sldId="261"/>
            <ac:spMk id="2" creationId="{B7F38C8B-8542-4FDA-AB22-AD0BAD6D0538}"/>
          </ac:spMkLst>
        </pc:spChg>
        <pc:spChg chg="mod">
          <ac:chgData name="tianqi luan" userId="467560150e0ef600" providerId="LiveId" clId="{7E162C66-E007-4F51-9D32-1516E5C4FBEE}" dt="2020-11-12T03:02:29.057" v="532" actId="14100"/>
          <ac:spMkLst>
            <pc:docMk/>
            <pc:sldMk cId="1092843580" sldId="261"/>
            <ac:spMk id="3" creationId="{34F7146B-97F5-4B46-8A62-1EBC4BFCD36F}"/>
          </ac:spMkLst>
        </pc:spChg>
        <pc:spChg chg="add mod">
          <ac:chgData name="tianqi luan" userId="467560150e0ef600" providerId="LiveId" clId="{7E162C66-E007-4F51-9D32-1516E5C4FBEE}" dt="2020-11-12T03:02:36.945" v="535" actId="20577"/>
          <ac:spMkLst>
            <pc:docMk/>
            <pc:sldMk cId="1092843580" sldId="261"/>
            <ac:spMk id="4" creationId="{48DF722E-008A-415B-9B65-5E1389C66C34}"/>
          </ac:spMkLst>
        </pc:spChg>
        <pc:spChg chg="add mod">
          <ac:chgData name="tianqi luan" userId="467560150e0ef600" providerId="LiveId" clId="{7E162C66-E007-4F51-9D32-1516E5C4FBEE}" dt="2020-11-12T03:04:54.006" v="598" actId="20577"/>
          <ac:spMkLst>
            <pc:docMk/>
            <pc:sldMk cId="1092843580" sldId="261"/>
            <ac:spMk id="5" creationId="{5A9A18CC-A290-45BB-9847-054814F64A77}"/>
          </ac:spMkLst>
        </pc:spChg>
        <pc:spChg chg="add mod">
          <ac:chgData name="tianqi luan" userId="467560150e0ef600" providerId="LiveId" clId="{7E162C66-E007-4F51-9D32-1516E5C4FBEE}" dt="2020-11-12T03:04:03.917" v="588" actId="20577"/>
          <ac:spMkLst>
            <pc:docMk/>
            <pc:sldMk cId="1092843580" sldId="261"/>
            <ac:spMk id="6" creationId="{FF808363-0D57-459C-A184-0E34CB415912}"/>
          </ac:spMkLst>
        </pc:spChg>
        <pc:cxnChg chg="add mod">
          <ac:chgData name="tianqi luan" userId="467560150e0ef600" providerId="LiveId" clId="{7E162C66-E007-4F51-9D32-1516E5C4FBEE}" dt="2020-11-12T03:05:01.449" v="599" actId="11529"/>
          <ac:cxnSpMkLst>
            <pc:docMk/>
            <pc:sldMk cId="1092843580" sldId="261"/>
            <ac:cxnSpMk id="8" creationId="{3B26385B-74E8-490B-9DB6-6BCEF6CCB901}"/>
          </ac:cxnSpMkLst>
        </pc:cxnChg>
        <pc:cxnChg chg="add mod">
          <ac:chgData name="tianqi luan" userId="467560150e0ef600" providerId="LiveId" clId="{7E162C66-E007-4F51-9D32-1516E5C4FBEE}" dt="2020-11-12T03:05:05.892" v="600" actId="11529"/>
          <ac:cxnSpMkLst>
            <pc:docMk/>
            <pc:sldMk cId="1092843580" sldId="261"/>
            <ac:cxnSpMk id="10" creationId="{3636DBD8-ADC7-465D-8E45-167F719D881C}"/>
          </ac:cxnSpMkLst>
        </pc:cxnChg>
      </pc:sldChg>
      <pc:sldChg chg="modSp add">
        <pc:chgData name="tianqi luan" userId="467560150e0ef600" providerId="LiveId" clId="{7E162C66-E007-4F51-9D32-1516E5C4FBEE}" dt="2020-11-12T03:07:11.660" v="708" actId="20577"/>
        <pc:sldMkLst>
          <pc:docMk/>
          <pc:sldMk cId="104121168" sldId="262"/>
        </pc:sldMkLst>
        <pc:spChg chg="mod">
          <ac:chgData name="tianqi luan" userId="467560150e0ef600" providerId="LiveId" clId="{7E162C66-E007-4F51-9D32-1516E5C4FBEE}" dt="2020-11-12T03:05:35.495" v="623" actId="20577"/>
          <ac:spMkLst>
            <pc:docMk/>
            <pc:sldMk cId="104121168" sldId="262"/>
            <ac:spMk id="2" creationId="{BEE28AC4-3F73-4BEE-B8AB-0836F6868DE2}"/>
          </ac:spMkLst>
        </pc:spChg>
        <pc:spChg chg="mod">
          <ac:chgData name="tianqi luan" userId="467560150e0ef600" providerId="LiveId" clId="{7E162C66-E007-4F51-9D32-1516E5C4FBEE}" dt="2020-11-12T03:07:11.660" v="708" actId="20577"/>
          <ac:spMkLst>
            <pc:docMk/>
            <pc:sldMk cId="104121168" sldId="262"/>
            <ac:spMk id="3" creationId="{3FA665C2-38DD-4911-938D-CADEB49184B6}"/>
          </ac:spMkLst>
        </pc:spChg>
      </pc:sldChg>
      <pc:sldChg chg="modSp add">
        <pc:chgData name="tianqi luan" userId="467560150e0ef600" providerId="LiveId" clId="{7E162C66-E007-4F51-9D32-1516E5C4FBEE}" dt="2020-11-12T03:16:30.878" v="867" actId="20577"/>
        <pc:sldMkLst>
          <pc:docMk/>
          <pc:sldMk cId="3377205552" sldId="263"/>
        </pc:sldMkLst>
        <pc:spChg chg="mod">
          <ac:chgData name="tianqi luan" userId="467560150e0ef600" providerId="LiveId" clId="{7E162C66-E007-4F51-9D32-1516E5C4FBEE}" dt="2020-11-12T03:12:42.891" v="718" actId="20577"/>
          <ac:spMkLst>
            <pc:docMk/>
            <pc:sldMk cId="3377205552" sldId="263"/>
            <ac:spMk id="2" creationId="{6B2800BB-70A9-4BF9-B16D-D2500C0C811C}"/>
          </ac:spMkLst>
        </pc:spChg>
        <pc:spChg chg="mod">
          <ac:chgData name="tianqi luan" userId="467560150e0ef600" providerId="LiveId" clId="{7E162C66-E007-4F51-9D32-1516E5C4FBEE}" dt="2020-11-12T03:16:30.878" v="867" actId="20577"/>
          <ac:spMkLst>
            <pc:docMk/>
            <pc:sldMk cId="3377205552" sldId="263"/>
            <ac:spMk id="3" creationId="{B7B94F3F-8B6F-448E-BC13-A5CD724AB711}"/>
          </ac:spMkLst>
        </pc:spChg>
      </pc:sldChg>
      <pc:sldChg chg="modSp add ord">
        <pc:chgData name="tianqi luan" userId="467560150e0ef600" providerId="LiveId" clId="{7E162C66-E007-4F51-9D32-1516E5C4FBEE}" dt="2020-11-12T03:24:16.986" v="1115" actId="20577"/>
        <pc:sldMkLst>
          <pc:docMk/>
          <pc:sldMk cId="3324811580" sldId="264"/>
        </pc:sldMkLst>
        <pc:spChg chg="mod">
          <ac:chgData name="tianqi luan" userId="467560150e0ef600" providerId="LiveId" clId="{7E162C66-E007-4F51-9D32-1516E5C4FBEE}" dt="2020-11-12T03:21:43.888" v="895" actId="20577"/>
          <ac:spMkLst>
            <pc:docMk/>
            <pc:sldMk cId="3324811580" sldId="264"/>
            <ac:spMk id="2" creationId="{0CEBAAA5-7482-4391-B1A6-13F97FB02E58}"/>
          </ac:spMkLst>
        </pc:spChg>
        <pc:spChg chg="mod">
          <ac:chgData name="tianqi luan" userId="467560150e0ef600" providerId="LiveId" clId="{7E162C66-E007-4F51-9D32-1516E5C4FBEE}" dt="2020-11-12T03:24:16.986" v="1115" actId="20577"/>
          <ac:spMkLst>
            <pc:docMk/>
            <pc:sldMk cId="3324811580" sldId="264"/>
            <ac:spMk id="3" creationId="{BE3F9531-8A6C-49E1-BF88-10F076361173}"/>
          </ac:spMkLst>
        </pc:spChg>
      </pc:sldChg>
      <pc:sldChg chg="modSp add">
        <pc:chgData name="tianqi luan" userId="467560150e0ef600" providerId="LiveId" clId="{7E162C66-E007-4F51-9D32-1516E5C4FBEE}" dt="2020-11-12T03:49:06.046" v="1301" actId="20577"/>
        <pc:sldMkLst>
          <pc:docMk/>
          <pc:sldMk cId="2980663683" sldId="265"/>
        </pc:sldMkLst>
        <pc:spChg chg="mod">
          <ac:chgData name="tianqi luan" userId="467560150e0ef600" providerId="LiveId" clId="{7E162C66-E007-4F51-9D32-1516E5C4FBEE}" dt="2020-11-12T03:28:45.473" v="1130" actId="20577"/>
          <ac:spMkLst>
            <pc:docMk/>
            <pc:sldMk cId="2980663683" sldId="265"/>
            <ac:spMk id="2" creationId="{D126DE7F-1209-4763-A1AE-180DD26579E6}"/>
          </ac:spMkLst>
        </pc:spChg>
        <pc:spChg chg="mod">
          <ac:chgData name="tianqi luan" userId="467560150e0ef600" providerId="LiveId" clId="{7E162C66-E007-4F51-9D32-1516E5C4FBEE}" dt="2020-11-12T03:49:06.046" v="1301" actId="20577"/>
          <ac:spMkLst>
            <pc:docMk/>
            <pc:sldMk cId="2980663683" sldId="265"/>
            <ac:spMk id="3" creationId="{4BFD0B35-5DD8-4413-A41F-AB054C92DBB2}"/>
          </ac:spMkLst>
        </pc:spChg>
      </pc:sldChg>
      <pc:sldChg chg="addSp modSp add">
        <pc:chgData name="tianqi luan" userId="467560150e0ef600" providerId="LiveId" clId="{7E162C66-E007-4F51-9D32-1516E5C4FBEE}" dt="2020-11-12T03:51:38.374" v="1353" actId="1076"/>
        <pc:sldMkLst>
          <pc:docMk/>
          <pc:sldMk cId="572030653" sldId="266"/>
        </pc:sldMkLst>
        <pc:spChg chg="mod">
          <ac:chgData name="tianqi luan" userId="467560150e0ef600" providerId="LiveId" clId="{7E162C66-E007-4F51-9D32-1516E5C4FBEE}" dt="2020-11-12T03:50:13.506" v="1321" actId="20577"/>
          <ac:spMkLst>
            <pc:docMk/>
            <pc:sldMk cId="572030653" sldId="266"/>
            <ac:spMk id="2" creationId="{28E5BA2F-328F-41E6-A240-9E643E732EE5}"/>
          </ac:spMkLst>
        </pc:spChg>
        <pc:spChg chg="mod">
          <ac:chgData name="tianqi luan" userId="467560150e0ef600" providerId="LiveId" clId="{7E162C66-E007-4F51-9D32-1516E5C4FBEE}" dt="2020-11-12T03:51:18.456" v="1351" actId="20577"/>
          <ac:spMkLst>
            <pc:docMk/>
            <pc:sldMk cId="572030653" sldId="266"/>
            <ac:spMk id="3" creationId="{5E9E89D8-3085-4276-84CD-4D66E53D18CA}"/>
          </ac:spMkLst>
        </pc:spChg>
        <pc:picChg chg="add mod">
          <ac:chgData name="tianqi luan" userId="467560150e0ef600" providerId="LiveId" clId="{7E162C66-E007-4F51-9D32-1516E5C4FBEE}" dt="2020-11-12T03:51:38.374" v="1353" actId="1076"/>
          <ac:picMkLst>
            <pc:docMk/>
            <pc:sldMk cId="572030653" sldId="266"/>
            <ac:picMk id="4" creationId="{D39AF459-E8E7-4E11-AEB8-FAE7CFED6EDF}"/>
          </ac:picMkLst>
        </pc:picChg>
      </pc:sldChg>
      <pc:sldChg chg="addSp modSp add">
        <pc:chgData name="tianqi luan" userId="467560150e0ef600" providerId="LiveId" clId="{7E162C66-E007-4F51-9D32-1516E5C4FBEE}" dt="2020-11-12T03:53:49.408" v="1387" actId="1076"/>
        <pc:sldMkLst>
          <pc:docMk/>
          <pc:sldMk cId="843954448" sldId="267"/>
        </pc:sldMkLst>
        <pc:spChg chg="mod">
          <ac:chgData name="tianqi luan" userId="467560150e0ef600" providerId="LiveId" clId="{7E162C66-E007-4F51-9D32-1516E5C4FBEE}" dt="2020-11-12T03:52:35.680" v="1369" actId="20577"/>
          <ac:spMkLst>
            <pc:docMk/>
            <pc:sldMk cId="843954448" sldId="267"/>
            <ac:spMk id="2" creationId="{0B09B0FE-B592-420F-A762-BCA8A3A8B43A}"/>
          </ac:spMkLst>
        </pc:spChg>
        <pc:spChg chg="mod">
          <ac:chgData name="tianqi luan" userId="467560150e0ef600" providerId="LiveId" clId="{7E162C66-E007-4F51-9D32-1516E5C4FBEE}" dt="2020-11-12T03:53:23.228" v="1376" actId="14100"/>
          <ac:spMkLst>
            <pc:docMk/>
            <pc:sldMk cId="843954448" sldId="267"/>
            <ac:spMk id="3" creationId="{3E704E72-E5A5-4DF6-9808-F2FCEFC6F3CC}"/>
          </ac:spMkLst>
        </pc:spChg>
        <pc:spChg chg="add mod">
          <ac:chgData name="tianqi luan" userId="467560150e0ef600" providerId="LiveId" clId="{7E162C66-E007-4F51-9D32-1516E5C4FBEE}" dt="2020-11-12T03:53:49.408" v="1387" actId="1076"/>
          <ac:spMkLst>
            <pc:docMk/>
            <pc:sldMk cId="843954448" sldId="267"/>
            <ac:spMk id="6" creationId="{50896000-8AE8-4187-88EB-0233F0452144}"/>
          </ac:spMkLst>
        </pc:spChg>
        <pc:picChg chg="add mod">
          <ac:chgData name="tianqi luan" userId="467560150e0ef600" providerId="LiveId" clId="{7E162C66-E007-4F51-9D32-1516E5C4FBEE}" dt="2020-11-12T03:52:57.711" v="1372" actId="1076"/>
          <ac:picMkLst>
            <pc:docMk/>
            <pc:sldMk cId="843954448" sldId="267"/>
            <ac:picMk id="4" creationId="{24452578-0108-48A4-B0BA-17A7174165A4}"/>
          </ac:picMkLst>
        </pc:picChg>
        <pc:picChg chg="add mod">
          <ac:chgData name="tianqi luan" userId="467560150e0ef600" providerId="LiveId" clId="{7E162C66-E007-4F51-9D32-1516E5C4FBEE}" dt="2020-11-12T03:53:26.552" v="1378" actId="1076"/>
          <ac:picMkLst>
            <pc:docMk/>
            <pc:sldMk cId="843954448" sldId="267"/>
            <ac:picMk id="5" creationId="{035787CF-0D63-433D-AC4C-34D92DF54DAD}"/>
          </ac:picMkLst>
        </pc:picChg>
      </pc:sldChg>
      <pc:sldChg chg="modSp add">
        <pc:chgData name="tianqi luan" userId="467560150e0ef600" providerId="LiveId" clId="{7E162C66-E007-4F51-9D32-1516E5C4FBEE}" dt="2020-11-12T03:57:29.191" v="1575" actId="20577"/>
        <pc:sldMkLst>
          <pc:docMk/>
          <pc:sldMk cId="179530823" sldId="268"/>
        </pc:sldMkLst>
        <pc:spChg chg="mod">
          <ac:chgData name="tianqi luan" userId="467560150e0ef600" providerId="LiveId" clId="{7E162C66-E007-4F51-9D32-1516E5C4FBEE}" dt="2020-11-12T03:54:08.518" v="1397" actId="20577"/>
          <ac:spMkLst>
            <pc:docMk/>
            <pc:sldMk cId="179530823" sldId="268"/>
            <ac:spMk id="2" creationId="{E99B6980-E6AD-4B6A-B997-DBB54215704C}"/>
          </ac:spMkLst>
        </pc:spChg>
        <pc:spChg chg="mod">
          <ac:chgData name="tianqi luan" userId="467560150e0ef600" providerId="LiveId" clId="{7E162C66-E007-4F51-9D32-1516E5C4FBEE}" dt="2020-11-12T03:57:29.191" v="1575" actId="20577"/>
          <ac:spMkLst>
            <pc:docMk/>
            <pc:sldMk cId="179530823" sldId="268"/>
            <ac:spMk id="3" creationId="{6C6E9A9E-FE1C-4036-B761-AEFD881DB785}"/>
          </ac:spMkLst>
        </pc:spChg>
      </pc:sldChg>
      <pc:sldChg chg="modSp add">
        <pc:chgData name="tianqi luan" userId="467560150e0ef600" providerId="LiveId" clId="{7E162C66-E007-4F51-9D32-1516E5C4FBEE}" dt="2020-11-12T03:58:35.591" v="1603" actId="5793"/>
        <pc:sldMkLst>
          <pc:docMk/>
          <pc:sldMk cId="1620752720" sldId="269"/>
        </pc:sldMkLst>
        <pc:spChg chg="mod">
          <ac:chgData name="tianqi luan" userId="467560150e0ef600" providerId="LiveId" clId="{7E162C66-E007-4F51-9D32-1516E5C4FBEE}" dt="2020-11-12T03:57:48.096" v="1583" actId="20577"/>
          <ac:spMkLst>
            <pc:docMk/>
            <pc:sldMk cId="1620752720" sldId="269"/>
            <ac:spMk id="2" creationId="{7B55AC3E-5F8E-4542-AA90-5A00219ED87B}"/>
          </ac:spMkLst>
        </pc:spChg>
        <pc:spChg chg="mod">
          <ac:chgData name="tianqi luan" userId="467560150e0ef600" providerId="LiveId" clId="{7E162C66-E007-4F51-9D32-1516E5C4FBEE}" dt="2020-11-12T03:58:35.591" v="1603" actId="5793"/>
          <ac:spMkLst>
            <pc:docMk/>
            <pc:sldMk cId="1620752720" sldId="269"/>
            <ac:spMk id="3" creationId="{4FF2D036-B25E-46F2-B546-35C895A813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42D9-2839-4C30-BBDB-CBF632E57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37F56-FC15-4F52-A1D8-8BE055ADC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0FF42-95F3-4ED5-991E-E758245E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21FE-C7C4-45BB-B4F2-0148F3E8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C63A-1DB4-4488-8916-2E433723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A090-FB8A-4BEF-83B9-1DDE3ED3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7A76-423E-4CED-B334-DCB942B7E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F7FE-BA89-480F-BFD0-D6778C5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1F9D-55F0-4753-BF26-E38F7951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B69D-1BC4-4C1A-A9DC-0BB004A0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6D89C-B156-4779-A741-204D279A8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6C79D-619B-404D-B202-C51B00A00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2AF7-1D49-4693-AFBF-16AA3889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6E59-2A45-4E56-A47E-BEEF3135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8783-057B-4D4F-B122-9E59CEB5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F293-92B1-4887-99D6-709D7336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7D20-E6A4-405D-BA45-03AC8798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C961-1FD0-4BB8-902A-7C10D466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9DA1-06A2-4C3B-A38E-785D83A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781B-7C75-4977-8DAF-ABC9ECE7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414-E6DB-4630-9FC4-F5E0794D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F9E6-4F04-41C6-A9B9-7EBED95B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4032-DC69-44CD-9BB0-0883E2E6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F6BF-D964-47B5-A45D-A9A283C5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FAF2-B875-401F-A9E4-401592AE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35F-08DC-4131-8E24-6C472428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ADC1-0898-4305-BF99-F0AF4B13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518C-63BC-434B-837B-B0759B91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4D1F0-0296-4B54-8F1B-D0AEF781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2A92-08DB-4591-B7CA-077A4ED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C61E-AE18-435D-BD5B-119D83EF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0357-4910-46A5-AEA8-4492C52B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FB0C-194D-4204-9799-EBAEA8C4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AD84-153D-450B-96AE-79167D11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E2565-299C-406B-AEA0-791A88CC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6D58A-DB16-414A-A2E4-48A2742ED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4A888-E001-4C72-AC0B-4B77CAE4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7FA23-D52B-46E8-B0E5-DE8EEE1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7513B-F6A2-48D5-A8EB-513B4CE5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8B90-653E-43BD-AE31-930AACF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4CEEF-EFA5-4E97-A9CA-AEDB54B4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9E2F1-3E26-4E1B-B9D4-09A97AC1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F59A-8CC1-4C4A-BB41-A415105E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7C449-5EBC-4805-A37B-081604DB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2B520-DAFF-4CC2-A797-0A11312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E4B1-6473-46D1-B6A9-82C3FA7A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593A-581D-4ABD-960B-5C3015D3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FBF8-B68D-4D80-A7A1-88A62F41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4E3E-6547-4A08-AB8E-297B8BCD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8E1C-B440-45ED-9B4C-15DCFB7B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CB66-E1F4-424E-933A-27CAA203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82F7-25EC-409B-9C21-6425D423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3DFE-D85A-4E78-A264-EA5E83EC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F021F-B04C-4F36-81F1-50C0D3CFE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58F2-99CC-40B5-9208-5BCE97A2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D6A5-BB94-48F6-9610-81EAFE97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4C5F-B440-4C7E-83EF-93F6767B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51C3-112B-480E-8B1B-138145B5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73B76-3632-4EBC-9DE0-53782367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DA23-80C4-4985-91A4-4CCAE986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5E61-4DE6-4A25-B54B-AFED16D64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560F-5B85-4770-AE7B-A119768229B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1468-E63A-48BC-8D16-42A26B650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9249-3D64-4255-90FF-193D99D5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996D-6FFE-4153-9F6B-2496C086E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C88D-669E-430D-B69B-1FBA11391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Class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5E8CD-B44A-4AFE-BE11-4E25090F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Tianqi Luan</a:t>
            </a:r>
          </a:p>
        </p:txBody>
      </p:sp>
    </p:spTree>
    <p:extLst>
      <p:ext uri="{BB962C8B-B14F-4D97-AF65-F5344CB8AC3E}">
        <p14:creationId xmlns:p14="http://schemas.microsoft.com/office/powerpoint/2010/main" val="29268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6980-E6AD-4B6A-B997-DBB5421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9A9E-FE1C-4036-B761-AEFD881D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r>
              <a:rPr lang="en-US" dirty="0"/>
              <a:t>Syntax for (initiate; condition; execute){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r>
              <a:rPr lang="en-US" dirty="0"/>
              <a:t>A good example: generate a Fibonacci series </a:t>
            </a:r>
          </a:p>
          <a:p>
            <a:endParaRPr lang="en-US" dirty="0"/>
          </a:p>
          <a:p>
            <a:r>
              <a:rPr lang="en-US" dirty="0"/>
              <a:t>For (var in var) loop go through properties of an object</a:t>
            </a:r>
          </a:p>
        </p:txBody>
      </p:sp>
    </p:spTree>
    <p:extLst>
      <p:ext uri="{BB962C8B-B14F-4D97-AF65-F5344CB8AC3E}">
        <p14:creationId xmlns:p14="http://schemas.microsoft.com/office/powerpoint/2010/main" val="17953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AC3E-5F8E-4542-AA90-5A00219E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D036-B25E-46F2-B546-35C895A8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(condition) {</a:t>
            </a:r>
          </a:p>
          <a:p>
            <a:pPr marL="0" indent="0">
              <a:buNone/>
            </a:pPr>
            <a:r>
              <a:rPr lang="en-US" dirty="0"/>
              <a:t>  // code block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// code block to be executed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162075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B0FE-B592-420F-A762-BCA8A3A8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4E72-E5A5-4DF6-9808-F2FCEFC6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5900"/>
          </a:xfrm>
        </p:spPr>
        <p:txBody>
          <a:bodyPr/>
          <a:lstStyle/>
          <a:p>
            <a:r>
              <a:rPr lang="en-US" dirty="0"/>
              <a:t>ES6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52578-0108-48A4-B0BA-17A71741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475"/>
            <a:ext cx="9620250" cy="230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787CF-0D63-433D-AC4C-34D92DF5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5629"/>
            <a:ext cx="9229725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96000-8AE8-4187-88EB-0233F0452144}"/>
              </a:ext>
            </a:extLst>
          </p:cNvPr>
          <p:cNvSpPr txBox="1"/>
          <p:nvPr/>
        </p:nvSpPr>
        <p:spPr>
          <a:xfrm>
            <a:off x="838200" y="4770765"/>
            <a:ext cx="116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ES7</a:t>
            </a:r>
          </a:p>
        </p:txBody>
      </p:sp>
    </p:spTree>
    <p:extLst>
      <p:ext uri="{BB962C8B-B14F-4D97-AF65-F5344CB8AC3E}">
        <p14:creationId xmlns:p14="http://schemas.microsoft.com/office/powerpoint/2010/main" val="84395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BA2F-328F-41E6-A240-9E643E73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89D8-3085-4276-84CD-4D66E53D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version</a:t>
            </a:r>
          </a:p>
          <a:p>
            <a:r>
              <a:rPr lang="en-US" dirty="0"/>
              <a:t>When a web page is loaded, the browser creates a Document Object Model(DOM) of the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AF459-E8E7-4E11-AEB8-FAE7CFED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3692525"/>
            <a:ext cx="5848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00BB-70A9-4BF9-B16D-D2500C0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4F3F-8B6F-448E-BC13-A5CD724A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stored in local, so web pages can get access to the data</a:t>
            </a:r>
          </a:p>
          <a:p>
            <a:r>
              <a:rPr lang="en-US" dirty="0"/>
              <a:t>But can be disabled by settings in browsers so can’t rely on just cookies</a:t>
            </a:r>
          </a:p>
        </p:txBody>
      </p:sp>
    </p:spTree>
    <p:extLst>
      <p:ext uri="{BB962C8B-B14F-4D97-AF65-F5344CB8AC3E}">
        <p14:creationId xmlns:p14="http://schemas.microsoft.com/office/powerpoint/2010/main" val="33772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A9F8-B8B5-42AE-8B0D-22049AC4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E4C8-ECDD-4C72-855D-ECD0ADF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HTML content</a:t>
            </a:r>
          </a:p>
          <a:p>
            <a:r>
              <a:rPr lang="en-US" dirty="0"/>
              <a:t>Modify HTML attribute values</a:t>
            </a:r>
          </a:p>
          <a:p>
            <a:r>
              <a:rPr lang="en-US" dirty="0"/>
              <a:t>Change HTML styles</a:t>
            </a:r>
          </a:p>
          <a:p>
            <a:r>
              <a:rPr lang="en-US" dirty="0"/>
              <a:t>Hide/show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152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F9F06-7405-4329-9E98-F49A43D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E2FD8D-8B1E-48CF-8496-0284A82D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claimed by var xxx(name of variable)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Numeric</a:t>
            </a:r>
          </a:p>
          <a:p>
            <a:r>
              <a:rPr lang="en-US" dirty="0" err="1"/>
              <a:t>Boolen</a:t>
            </a:r>
            <a:r>
              <a:rPr lang="en-US" dirty="0"/>
              <a:t> (1/0)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6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5811-8614-4EC1-B8D6-1BE3391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F157-CDE2-48B2-8DA3-C02F7EEC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 x, y, z;       // Declare Variables</a:t>
            </a:r>
            <a:br>
              <a:rPr lang="es-ES" dirty="0"/>
            </a:br>
            <a:r>
              <a:rPr lang="es-ES" dirty="0"/>
              <a:t>x = 5; y = 6;      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Values</a:t>
            </a:r>
            <a:br>
              <a:rPr lang="es-ES" dirty="0"/>
            </a:br>
            <a:r>
              <a:rPr lang="es-ES" dirty="0"/>
              <a:t>z = x + y;         // Compute </a:t>
            </a:r>
            <a:r>
              <a:rPr lang="es-ES" dirty="0" err="1"/>
              <a:t>Values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"John" + " " + "Doe“ //Evaluate Values</a:t>
            </a:r>
          </a:p>
        </p:txBody>
      </p:sp>
    </p:spTree>
    <p:extLst>
      <p:ext uri="{BB962C8B-B14F-4D97-AF65-F5344CB8AC3E}">
        <p14:creationId xmlns:p14="http://schemas.microsoft.com/office/powerpoint/2010/main" val="32552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E705-F672-4D9A-B342-C6BE054A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2172-8468-4C40-AF70-B43A900A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set use either let or const</a:t>
            </a:r>
          </a:p>
          <a:p>
            <a:r>
              <a:rPr lang="en-US" dirty="0"/>
              <a:t>The const keyword to define a variable that cannot be reassigned, and the let keyword to define a variable with restricted scope.</a:t>
            </a:r>
          </a:p>
        </p:txBody>
      </p:sp>
    </p:spTree>
    <p:extLst>
      <p:ext uri="{BB962C8B-B14F-4D97-AF65-F5344CB8AC3E}">
        <p14:creationId xmlns:p14="http://schemas.microsoft.com/office/powerpoint/2010/main" val="116317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8C8B-8542-4FDA-AB22-AD0BAD6D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146B-97F5-4B46-8A62-1EBC4BFC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/>
              <a:t>JavaScript is a object oriented language</a:t>
            </a:r>
          </a:p>
          <a:p>
            <a:r>
              <a:rPr lang="en-US" dirty="0"/>
              <a:t>Objects have properties/methods/events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F722E-008A-415B-9B65-5E1389C66C34}"/>
              </a:ext>
            </a:extLst>
          </p:cNvPr>
          <p:cNvSpPr txBox="1"/>
          <p:nvPr/>
        </p:nvSpPr>
        <p:spPr>
          <a:xfrm>
            <a:off x="5020733" y="3429000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Object: dog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A18CC-A290-45BB-9847-054814F64A77}"/>
              </a:ext>
            </a:extLst>
          </p:cNvPr>
          <p:cNvSpPr txBox="1"/>
          <p:nvPr/>
        </p:nvSpPr>
        <p:spPr>
          <a:xfrm>
            <a:off x="1608667" y="4549775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Property: fluffy, 3yrs 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08363-0D57-459C-A184-0E34CB415912}"/>
              </a:ext>
            </a:extLst>
          </p:cNvPr>
          <p:cNvSpPr txBox="1"/>
          <p:nvPr/>
        </p:nvSpPr>
        <p:spPr>
          <a:xfrm>
            <a:off x="4555067" y="4715933"/>
            <a:ext cx="28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Method: bark(), walk(), eat()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6385B-74E8-490B-9DB6-6BCEF6CCB901}"/>
              </a:ext>
            </a:extLst>
          </p:cNvPr>
          <p:cNvCxnSpPr/>
          <p:nvPr/>
        </p:nvCxnSpPr>
        <p:spPr>
          <a:xfrm flipH="1">
            <a:off x="3132667" y="3852333"/>
            <a:ext cx="2404533" cy="69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36DBD8-ADC7-465D-8E45-167F719D881C}"/>
              </a:ext>
            </a:extLst>
          </p:cNvPr>
          <p:cNvCxnSpPr>
            <a:endCxn id="6" idx="0"/>
          </p:cNvCxnSpPr>
          <p:nvPr/>
        </p:nvCxnSpPr>
        <p:spPr>
          <a:xfrm>
            <a:off x="5568334" y="3843867"/>
            <a:ext cx="409815" cy="87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4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AC4-3F73-4BEE-B8AB-0836F68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properties/methods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65C2-38DD-4911-938D-CADEB491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Dog=new Object();</a:t>
            </a:r>
          </a:p>
          <a:p>
            <a:r>
              <a:rPr lang="en-US" dirty="0"/>
              <a:t>Dog.name=“kitty”;</a:t>
            </a:r>
          </a:p>
          <a:p>
            <a:r>
              <a:rPr lang="en-US" dirty="0" err="1"/>
              <a:t>Dog.age</a:t>
            </a:r>
            <a:r>
              <a:rPr lang="en-US" dirty="0"/>
              <a:t>=3;</a:t>
            </a:r>
          </a:p>
          <a:p>
            <a:r>
              <a:rPr lang="en-US" dirty="0" err="1"/>
              <a:t>Dog.bark</a:t>
            </a:r>
            <a:r>
              <a:rPr lang="en-US" dirty="0"/>
              <a:t>=bark;</a:t>
            </a:r>
          </a:p>
        </p:txBody>
      </p:sp>
    </p:spTree>
    <p:extLst>
      <p:ext uri="{BB962C8B-B14F-4D97-AF65-F5344CB8AC3E}">
        <p14:creationId xmlns:p14="http://schemas.microsoft.com/office/powerpoint/2010/main" val="10412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AAA5-7482-4391-B1A6-13F97FB0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can be used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9531-8A6C-49E1-BF88-10F07636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Date </a:t>
            </a:r>
            <a:r>
              <a:rPr lang="en-US" dirty="0"/>
              <a:t>object can obtain the current time and date, which can be useful for certain purpose</a:t>
            </a:r>
          </a:p>
          <a:p>
            <a:r>
              <a:rPr lang="en-US" i="1" dirty="0"/>
              <a:t>Math</a:t>
            </a:r>
            <a:r>
              <a:rPr lang="en-US" dirty="0"/>
              <a:t> object allows higher level calculation like square root/ power/ absolute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1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DE7F-1209-4763-A1AE-180DD265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0B35-5DD8-4413-A41F-AB054C92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HTML, array can be created and called by their id</a:t>
            </a:r>
          </a:p>
          <a:p>
            <a:r>
              <a:rPr lang="en-US" dirty="0"/>
              <a:t>Elements in an array can be called by </a:t>
            </a:r>
            <a:r>
              <a:rPr lang="en-US" dirty="0" err="1"/>
              <a:t>ArrayName</a:t>
            </a:r>
            <a:r>
              <a:rPr lang="en-US" dirty="0"/>
              <a:t>[index]</a:t>
            </a:r>
          </a:p>
          <a:p>
            <a:r>
              <a:rPr lang="en-US" dirty="0"/>
              <a:t>Array can exist inside another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6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372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JavaScript Class Notes</vt:lpstr>
      <vt:lpstr>Function/purpose </vt:lpstr>
      <vt:lpstr>Variable types</vt:lpstr>
      <vt:lpstr>Common syntax</vt:lpstr>
      <vt:lpstr>Variables</vt:lpstr>
      <vt:lpstr>Objects</vt:lpstr>
      <vt:lpstr>Add properties/methods</vt:lpstr>
      <vt:lpstr>Objects can be used in</vt:lpstr>
      <vt:lpstr>Array elements</vt:lpstr>
      <vt:lpstr>JS loop</vt:lpstr>
      <vt:lpstr>JS loop</vt:lpstr>
      <vt:lpstr>Browser support</vt:lpstr>
      <vt:lpstr>Browser support</vt:lpstr>
      <vt:lpstr>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 Notes</dc:title>
  <dc:creator>tianqi luan</dc:creator>
  <cp:lastModifiedBy>tianqi luan</cp:lastModifiedBy>
  <cp:revision>9</cp:revision>
  <dcterms:created xsi:type="dcterms:W3CDTF">2020-11-11T21:11:47Z</dcterms:created>
  <dcterms:modified xsi:type="dcterms:W3CDTF">2020-11-12T03:58:42Z</dcterms:modified>
</cp:coreProperties>
</file>