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3" r:id="rId2"/>
    <p:sldId id="333" r:id="rId3"/>
    <p:sldId id="305" r:id="rId4"/>
    <p:sldId id="353" r:id="rId5"/>
    <p:sldId id="350" r:id="rId6"/>
    <p:sldId id="351" r:id="rId7"/>
    <p:sldId id="348" r:id="rId8"/>
    <p:sldId id="349" r:id="rId9"/>
    <p:sldId id="352" r:id="rId10"/>
    <p:sldId id="341" r:id="rId11"/>
    <p:sldId id="343" r:id="rId12"/>
    <p:sldId id="310" r:id="rId13"/>
    <p:sldId id="283" r:id="rId14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BD97"/>
    <a:srgbClr val="EFD9D7"/>
    <a:srgbClr val="8DB3E1"/>
    <a:srgbClr val="D0D8E8"/>
    <a:srgbClr val="DEEAF6"/>
    <a:srgbClr val="BDD6EE"/>
    <a:srgbClr val="E5E9FB"/>
    <a:srgbClr val="194A91"/>
    <a:srgbClr val="134287"/>
    <a:srgbClr val="185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6" autoAdjust="0"/>
    <p:restoredTop sz="94505" autoAdjust="0"/>
  </p:normalViewPr>
  <p:slideViewPr>
    <p:cSldViewPr>
      <p:cViewPr varScale="1">
        <p:scale>
          <a:sx n="116" d="100"/>
          <a:sy n="116" d="100"/>
        </p:scale>
        <p:origin x="1110" y="132"/>
      </p:cViewPr>
      <p:guideLst>
        <p:guide orient="horz" pos="20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A145B-781D-2A46-8040-D61839CC3B2B}" type="doc">
      <dgm:prSet loTypeId="urn:microsoft.com/office/officeart/2005/8/layout/lis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9876056-D87D-4218-9FCC-4F45F02BA523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C7AF826-77E1-4069-A000-E2304D54A1F2}" type="par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CC4EFF7B-C6C3-4F9A-8714-347385D706A8}" type="sib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376F89BF-514A-4F62-8427-F2AC5D8ED956}">
      <dgm:prSet phldrT="[文本]"/>
      <dgm:spPr>
        <a:solidFill>
          <a:srgbClr val="F1DBD9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D31BC3E-6CA1-4EA2-8E9C-B0102F59323E}" type="sib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403E324A-1EAE-4AF8-86DD-6F6A742AD2DC}" type="par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78F9B493-71C4-440E-95C0-4FE5708EB146}">
      <dgm:prSet phldrT="[文本]"/>
      <dgm:spPr>
        <a:solidFill>
          <a:srgbClr val="EFD9D7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932ABA0-8F00-4059-A6CB-FFFBD3354F86}" type="parTrans" cxnId="{6866EFB1-4D3F-42B8-A9C7-8AD2CF0A0FB7}">
      <dgm:prSet/>
      <dgm:spPr/>
      <dgm:t>
        <a:bodyPr/>
        <a:lstStyle/>
        <a:p>
          <a:endParaRPr lang="zh-CN" altLang="en-US"/>
        </a:p>
      </dgm:t>
    </dgm:pt>
    <dgm:pt modelId="{51EC3837-E5D8-4271-8E6F-C406858CCD09}" type="sibTrans" cxnId="{6866EFB1-4D3F-42B8-A9C7-8AD2CF0A0FB7}">
      <dgm:prSet/>
      <dgm:spPr/>
      <dgm:t>
        <a:bodyPr/>
        <a:lstStyle/>
        <a:p>
          <a:endParaRPr lang="zh-CN" altLang="en-US"/>
        </a:p>
      </dgm:t>
    </dgm:pt>
    <dgm:pt modelId="{611DEEBA-36B0-A34E-AC0E-7F70BA1CAEA8}" type="pres">
      <dgm:prSet presAssocID="{E51A145B-781D-2A46-8040-D61839CC3B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7A1E14-898D-4DF5-B235-F49DD4058096}" type="pres">
      <dgm:prSet presAssocID="{29876056-D87D-4218-9FCC-4F45F02BA523}" presName="parentLin" presStyleCnt="0"/>
      <dgm:spPr/>
    </dgm:pt>
    <dgm:pt modelId="{3EBF811D-6935-41EB-9F70-9677429F4CCB}" type="pres">
      <dgm:prSet presAssocID="{29876056-D87D-4218-9FCC-4F45F02BA52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C6FBAC8-B7BB-4B51-8C32-D2069A601154}" type="pres">
      <dgm:prSet presAssocID="{29876056-D87D-4218-9FCC-4F45F02BA523}" presName="parentText" presStyleLbl="node1" presStyleIdx="0" presStyleCnt="3" custLinFactNeighborX="17901" custLinFactNeighborY="49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687C0-D491-4E1C-8485-23BC512C7838}" type="pres">
      <dgm:prSet presAssocID="{29876056-D87D-4218-9FCC-4F45F02BA523}" presName="negativeSpace" presStyleCnt="0"/>
      <dgm:spPr/>
    </dgm:pt>
    <dgm:pt modelId="{1F21FD51-48C0-4CCD-BCE4-1943E046860D}" type="pres">
      <dgm:prSet presAssocID="{29876056-D87D-4218-9FCC-4F45F02BA523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BF00283E-2810-444F-AE30-7902F671D7D1}" type="pres">
      <dgm:prSet presAssocID="{CC4EFF7B-C6C3-4F9A-8714-347385D706A8}" presName="spaceBetweenRectangles" presStyleCnt="0"/>
      <dgm:spPr/>
    </dgm:pt>
    <dgm:pt modelId="{0451D0B7-F2DD-44E1-B02A-9C87AB3CBDE4}" type="pres">
      <dgm:prSet presAssocID="{78F9B493-71C4-440E-95C0-4FE5708EB146}" presName="parentLin" presStyleCnt="0"/>
      <dgm:spPr/>
    </dgm:pt>
    <dgm:pt modelId="{9C9F083B-3A8E-49F6-93DE-B90FBB06EA92}" type="pres">
      <dgm:prSet presAssocID="{78F9B493-71C4-440E-95C0-4FE5708EB1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C89B626-6AC2-4B73-BC73-C4AD11D288F8}" type="pres">
      <dgm:prSet presAssocID="{78F9B493-71C4-440E-95C0-4FE5708EB1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D41C68-D2F3-4005-9D48-01F73F1F9C6C}" type="pres">
      <dgm:prSet presAssocID="{78F9B493-71C4-440E-95C0-4FE5708EB146}" presName="negativeSpace" presStyleCnt="0"/>
      <dgm:spPr/>
    </dgm:pt>
    <dgm:pt modelId="{A52A7B3F-A371-4025-A00B-A976399DBBF4}" type="pres">
      <dgm:prSet presAssocID="{78F9B493-71C4-440E-95C0-4FE5708EB146}" presName="childText" presStyleLbl="conFgAcc1" presStyleIdx="1" presStyleCnt="3">
        <dgm:presLayoutVars>
          <dgm:bulletEnabled val="1"/>
        </dgm:presLayoutVars>
      </dgm:prSet>
      <dgm:spPr/>
    </dgm:pt>
    <dgm:pt modelId="{DD9FBAC6-EB3C-42D2-B5BB-678F5E244E42}" type="pres">
      <dgm:prSet presAssocID="{51EC3837-E5D8-4271-8E6F-C406858CCD09}" presName="spaceBetweenRectangles" presStyleCnt="0"/>
      <dgm:spPr/>
    </dgm:pt>
    <dgm:pt modelId="{877AC9A1-272F-44DA-AD30-D2835E950F0C}" type="pres">
      <dgm:prSet presAssocID="{376F89BF-514A-4F62-8427-F2AC5D8ED956}" presName="parentLin" presStyleCnt="0"/>
      <dgm:spPr/>
    </dgm:pt>
    <dgm:pt modelId="{5CA55AC1-151A-4AA4-A094-25AA01AC20C3}" type="pres">
      <dgm:prSet presAssocID="{376F89BF-514A-4F62-8427-F2AC5D8ED95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6D3E29B-14E2-4540-BC5B-29FDC82E856B}" type="pres">
      <dgm:prSet presAssocID="{376F89BF-514A-4F62-8427-F2AC5D8ED9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474DE-B1FB-49D6-846C-514C49294913}" type="pres">
      <dgm:prSet presAssocID="{376F89BF-514A-4F62-8427-F2AC5D8ED956}" presName="negativeSpace" presStyleCnt="0"/>
      <dgm:spPr/>
    </dgm:pt>
    <dgm:pt modelId="{594B5EC3-E037-4C65-8847-9D6E0A97ECF3}" type="pres">
      <dgm:prSet presAssocID="{376F89BF-514A-4F62-8427-F2AC5D8ED9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66EFB1-4D3F-42B8-A9C7-8AD2CF0A0FB7}" srcId="{E51A145B-781D-2A46-8040-D61839CC3B2B}" destId="{78F9B493-71C4-440E-95C0-4FE5708EB146}" srcOrd="1" destOrd="0" parTransId="{4932ABA0-8F00-4059-A6CB-FFFBD3354F86}" sibTransId="{51EC3837-E5D8-4271-8E6F-C406858CCD09}"/>
    <dgm:cxn modelId="{8FC5436D-7CDB-4648-8A48-1DC19BFF7730}" srcId="{E51A145B-781D-2A46-8040-D61839CC3B2B}" destId="{376F89BF-514A-4F62-8427-F2AC5D8ED956}" srcOrd="2" destOrd="0" parTransId="{403E324A-1EAE-4AF8-86DD-6F6A742AD2DC}" sibTransId="{6D31BC3E-6CA1-4EA2-8E9C-B0102F59323E}"/>
    <dgm:cxn modelId="{635126D1-A7BC-478A-86F9-BF519AC80917}" type="presOf" srcId="{29876056-D87D-4218-9FCC-4F45F02BA523}" destId="{3EBF811D-6935-41EB-9F70-9677429F4CCB}" srcOrd="0" destOrd="0" presId="urn:microsoft.com/office/officeart/2005/8/layout/list1"/>
    <dgm:cxn modelId="{6169C014-2DBF-470F-AEA4-43B324863C30}" type="presOf" srcId="{78F9B493-71C4-440E-95C0-4FE5708EB146}" destId="{9C9F083B-3A8E-49F6-93DE-B90FBB06EA92}" srcOrd="0" destOrd="0" presId="urn:microsoft.com/office/officeart/2005/8/layout/list1"/>
    <dgm:cxn modelId="{239FDC8F-7A0D-4144-955D-7D3FF26A4620}" type="presOf" srcId="{78F9B493-71C4-440E-95C0-4FE5708EB146}" destId="{9C89B626-6AC2-4B73-BC73-C4AD11D288F8}" srcOrd="1" destOrd="0" presId="urn:microsoft.com/office/officeart/2005/8/layout/list1"/>
    <dgm:cxn modelId="{CAE7E4DC-B6E7-4A57-BFA2-E968E16DAF4E}" type="presOf" srcId="{29876056-D87D-4218-9FCC-4F45F02BA523}" destId="{3C6FBAC8-B7BB-4B51-8C32-D2069A601154}" srcOrd="1" destOrd="0" presId="urn:microsoft.com/office/officeart/2005/8/layout/list1"/>
    <dgm:cxn modelId="{A1B9B4F4-5F20-4003-8C40-B1BF9F00B3F0}" type="presOf" srcId="{376F89BF-514A-4F62-8427-F2AC5D8ED956}" destId="{E6D3E29B-14E2-4540-BC5B-29FDC82E856B}" srcOrd="1" destOrd="0" presId="urn:microsoft.com/office/officeart/2005/8/layout/list1"/>
    <dgm:cxn modelId="{958ECCFE-D5F1-4B7B-9739-C37A2EC055D9}" type="presOf" srcId="{E51A145B-781D-2A46-8040-D61839CC3B2B}" destId="{611DEEBA-36B0-A34E-AC0E-7F70BA1CAEA8}" srcOrd="0" destOrd="0" presId="urn:microsoft.com/office/officeart/2005/8/layout/list1"/>
    <dgm:cxn modelId="{0F575CA8-6D9B-48E1-87A1-0BD072F2ADA9}" type="presOf" srcId="{376F89BF-514A-4F62-8427-F2AC5D8ED956}" destId="{5CA55AC1-151A-4AA4-A094-25AA01AC20C3}" srcOrd="0" destOrd="0" presId="urn:microsoft.com/office/officeart/2005/8/layout/list1"/>
    <dgm:cxn modelId="{DBC8A41F-F8DA-4370-95F9-5FBC52193FA1}" srcId="{E51A145B-781D-2A46-8040-D61839CC3B2B}" destId="{29876056-D87D-4218-9FCC-4F45F02BA523}" srcOrd="0" destOrd="0" parTransId="{5C7AF826-77E1-4069-A000-E2304D54A1F2}" sibTransId="{CC4EFF7B-C6C3-4F9A-8714-347385D706A8}"/>
    <dgm:cxn modelId="{75074441-884D-4781-81F2-9E589AB2C6A4}" type="presParOf" srcId="{611DEEBA-36B0-A34E-AC0E-7F70BA1CAEA8}" destId="{467A1E14-898D-4DF5-B235-F49DD4058096}" srcOrd="0" destOrd="0" presId="urn:microsoft.com/office/officeart/2005/8/layout/list1"/>
    <dgm:cxn modelId="{01382B3D-6319-4759-BC6E-05941DB02A5A}" type="presParOf" srcId="{467A1E14-898D-4DF5-B235-F49DD4058096}" destId="{3EBF811D-6935-41EB-9F70-9677429F4CCB}" srcOrd="0" destOrd="0" presId="urn:microsoft.com/office/officeart/2005/8/layout/list1"/>
    <dgm:cxn modelId="{2615478A-6CBF-476A-83A9-E6519E74242D}" type="presParOf" srcId="{467A1E14-898D-4DF5-B235-F49DD4058096}" destId="{3C6FBAC8-B7BB-4B51-8C32-D2069A601154}" srcOrd="1" destOrd="0" presId="urn:microsoft.com/office/officeart/2005/8/layout/list1"/>
    <dgm:cxn modelId="{C1B09014-528D-423C-A107-5B9022E933C3}" type="presParOf" srcId="{611DEEBA-36B0-A34E-AC0E-7F70BA1CAEA8}" destId="{1A4687C0-D491-4E1C-8485-23BC512C7838}" srcOrd="1" destOrd="0" presId="urn:microsoft.com/office/officeart/2005/8/layout/list1"/>
    <dgm:cxn modelId="{6728C71F-8047-4D8B-9517-A0741FF02407}" type="presParOf" srcId="{611DEEBA-36B0-A34E-AC0E-7F70BA1CAEA8}" destId="{1F21FD51-48C0-4CCD-BCE4-1943E046860D}" srcOrd="2" destOrd="0" presId="urn:microsoft.com/office/officeart/2005/8/layout/list1"/>
    <dgm:cxn modelId="{79AD6717-A9F7-4BA9-9F0B-4FBAE35A41F8}" type="presParOf" srcId="{611DEEBA-36B0-A34E-AC0E-7F70BA1CAEA8}" destId="{BF00283E-2810-444F-AE30-7902F671D7D1}" srcOrd="3" destOrd="0" presId="urn:microsoft.com/office/officeart/2005/8/layout/list1"/>
    <dgm:cxn modelId="{30B8C9EA-23B0-4ACE-800C-0E080DB84E1D}" type="presParOf" srcId="{611DEEBA-36B0-A34E-AC0E-7F70BA1CAEA8}" destId="{0451D0B7-F2DD-44E1-B02A-9C87AB3CBDE4}" srcOrd="4" destOrd="0" presId="urn:microsoft.com/office/officeart/2005/8/layout/list1"/>
    <dgm:cxn modelId="{33AFB02D-392C-4092-BBE7-1D56556CA709}" type="presParOf" srcId="{0451D0B7-F2DD-44E1-B02A-9C87AB3CBDE4}" destId="{9C9F083B-3A8E-49F6-93DE-B90FBB06EA92}" srcOrd="0" destOrd="0" presId="urn:microsoft.com/office/officeart/2005/8/layout/list1"/>
    <dgm:cxn modelId="{F3FB2905-80AA-496D-BD36-C51EFA675BF3}" type="presParOf" srcId="{0451D0B7-F2DD-44E1-B02A-9C87AB3CBDE4}" destId="{9C89B626-6AC2-4B73-BC73-C4AD11D288F8}" srcOrd="1" destOrd="0" presId="urn:microsoft.com/office/officeart/2005/8/layout/list1"/>
    <dgm:cxn modelId="{04670659-4A91-482F-B684-A5B437ABE1EA}" type="presParOf" srcId="{611DEEBA-36B0-A34E-AC0E-7F70BA1CAEA8}" destId="{15D41C68-D2F3-4005-9D48-01F73F1F9C6C}" srcOrd="5" destOrd="0" presId="urn:microsoft.com/office/officeart/2005/8/layout/list1"/>
    <dgm:cxn modelId="{8EB71169-E6A7-45CC-9869-35DB0BFB1035}" type="presParOf" srcId="{611DEEBA-36B0-A34E-AC0E-7F70BA1CAEA8}" destId="{A52A7B3F-A371-4025-A00B-A976399DBBF4}" srcOrd="6" destOrd="0" presId="urn:microsoft.com/office/officeart/2005/8/layout/list1"/>
    <dgm:cxn modelId="{114F7940-D88D-4962-B706-3FCB124354E0}" type="presParOf" srcId="{611DEEBA-36B0-A34E-AC0E-7F70BA1CAEA8}" destId="{DD9FBAC6-EB3C-42D2-B5BB-678F5E244E42}" srcOrd="7" destOrd="0" presId="urn:microsoft.com/office/officeart/2005/8/layout/list1"/>
    <dgm:cxn modelId="{0569FBCF-6259-4990-8319-30ED2EF84459}" type="presParOf" srcId="{611DEEBA-36B0-A34E-AC0E-7F70BA1CAEA8}" destId="{877AC9A1-272F-44DA-AD30-D2835E950F0C}" srcOrd="8" destOrd="0" presId="urn:microsoft.com/office/officeart/2005/8/layout/list1"/>
    <dgm:cxn modelId="{88736140-6C10-46C0-9327-7EC8A6E61012}" type="presParOf" srcId="{877AC9A1-272F-44DA-AD30-D2835E950F0C}" destId="{5CA55AC1-151A-4AA4-A094-25AA01AC20C3}" srcOrd="0" destOrd="0" presId="urn:microsoft.com/office/officeart/2005/8/layout/list1"/>
    <dgm:cxn modelId="{D7CFE669-0A26-4809-9318-68588B007C91}" type="presParOf" srcId="{877AC9A1-272F-44DA-AD30-D2835E950F0C}" destId="{E6D3E29B-14E2-4540-BC5B-29FDC82E856B}" srcOrd="1" destOrd="0" presId="urn:microsoft.com/office/officeart/2005/8/layout/list1"/>
    <dgm:cxn modelId="{DDE8209B-C1C7-4E85-8238-B28CC4151131}" type="presParOf" srcId="{611DEEBA-36B0-A34E-AC0E-7F70BA1CAEA8}" destId="{C77474DE-B1FB-49D6-846C-514C49294913}" srcOrd="9" destOrd="0" presId="urn:microsoft.com/office/officeart/2005/8/layout/list1"/>
    <dgm:cxn modelId="{51F9037B-77A5-407C-B1E2-05518F637418}" type="presParOf" srcId="{611DEEBA-36B0-A34E-AC0E-7F70BA1CAEA8}" destId="{594B5EC3-E037-4C65-8847-9D6E0A97EC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A145B-781D-2A46-8040-D61839CC3B2B}" type="doc">
      <dgm:prSet loTypeId="urn:microsoft.com/office/officeart/2005/8/layout/lis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9876056-D87D-4218-9FCC-4F45F02BA523}">
      <dgm:prSet phldrT="[文本]"/>
      <dgm:spPr>
        <a:solidFill>
          <a:srgbClr val="EFD9D7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C7AF826-77E1-4069-A000-E2304D54A1F2}" type="par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CC4EFF7B-C6C3-4F9A-8714-347385D706A8}" type="sib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376F89BF-514A-4F62-8427-F2AC5D8ED956}">
      <dgm:prSet phldrT="[文本]"/>
      <dgm:spPr>
        <a:solidFill>
          <a:srgbClr val="F1DBD9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D31BC3E-6CA1-4EA2-8E9C-B0102F59323E}" type="sib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403E324A-1EAE-4AF8-86DD-6F6A742AD2DC}" type="par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78F9B493-71C4-440E-95C0-4FE5708EB146}">
      <dgm:prSet phldrT="[文本]"/>
      <dgm:spPr>
        <a:solidFill>
          <a:srgbClr val="8DB3E1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932ABA0-8F00-4059-A6CB-FFFBD3354F86}" type="parTrans" cxnId="{6866EFB1-4D3F-42B8-A9C7-8AD2CF0A0FB7}">
      <dgm:prSet/>
      <dgm:spPr/>
      <dgm:t>
        <a:bodyPr/>
        <a:lstStyle/>
        <a:p>
          <a:endParaRPr lang="zh-CN" altLang="en-US"/>
        </a:p>
      </dgm:t>
    </dgm:pt>
    <dgm:pt modelId="{51EC3837-E5D8-4271-8E6F-C406858CCD09}" type="sibTrans" cxnId="{6866EFB1-4D3F-42B8-A9C7-8AD2CF0A0FB7}">
      <dgm:prSet/>
      <dgm:spPr/>
      <dgm:t>
        <a:bodyPr/>
        <a:lstStyle/>
        <a:p>
          <a:endParaRPr lang="zh-CN" altLang="en-US"/>
        </a:p>
      </dgm:t>
    </dgm:pt>
    <dgm:pt modelId="{611DEEBA-36B0-A34E-AC0E-7F70BA1CAEA8}" type="pres">
      <dgm:prSet presAssocID="{E51A145B-781D-2A46-8040-D61839CC3B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7A1E14-898D-4DF5-B235-F49DD4058096}" type="pres">
      <dgm:prSet presAssocID="{29876056-D87D-4218-9FCC-4F45F02BA523}" presName="parentLin" presStyleCnt="0"/>
      <dgm:spPr/>
    </dgm:pt>
    <dgm:pt modelId="{3EBF811D-6935-41EB-9F70-9677429F4CCB}" type="pres">
      <dgm:prSet presAssocID="{29876056-D87D-4218-9FCC-4F45F02BA52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C6FBAC8-B7BB-4B51-8C32-D2069A601154}" type="pres">
      <dgm:prSet presAssocID="{29876056-D87D-4218-9FCC-4F45F02BA523}" presName="parentText" presStyleLbl="node1" presStyleIdx="0" presStyleCnt="3" custLinFactNeighborX="17901" custLinFactNeighborY="49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687C0-D491-4E1C-8485-23BC512C7838}" type="pres">
      <dgm:prSet presAssocID="{29876056-D87D-4218-9FCC-4F45F02BA523}" presName="negativeSpace" presStyleCnt="0"/>
      <dgm:spPr/>
    </dgm:pt>
    <dgm:pt modelId="{1F21FD51-48C0-4CCD-BCE4-1943E046860D}" type="pres">
      <dgm:prSet presAssocID="{29876056-D87D-4218-9FCC-4F45F02BA523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BF00283E-2810-444F-AE30-7902F671D7D1}" type="pres">
      <dgm:prSet presAssocID="{CC4EFF7B-C6C3-4F9A-8714-347385D706A8}" presName="spaceBetweenRectangles" presStyleCnt="0"/>
      <dgm:spPr/>
    </dgm:pt>
    <dgm:pt modelId="{0451D0B7-F2DD-44E1-B02A-9C87AB3CBDE4}" type="pres">
      <dgm:prSet presAssocID="{78F9B493-71C4-440E-95C0-4FE5708EB146}" presName="parentLin" presStyleCnt="0"/>
      <dgm:spPr/>
    </dgm:pt>
    <dgm:pt modelId="{9C9F083B-3A8E-49F6-93DE-B90FBB06EA92}" type="pres">
      <dgm:prSet presAssocID="{78F9B493-71C4-440E-95C0-4FE5708EB14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C89B626-6AC2-4B73-BC73-C4AD11D288F8}" type="pres">
      <dgm:prSet presAssocID="{78F9B493-71C4-440E-95C0-4FE5708EB1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D41C68-D2F3-4005-9D48-01F73F1F9C6C}" type="pres">
      <dgm:prSet presAssocID="{78F9B493-71C4-440E-95C0-4FE5708EB146}" presName="negativeSpace" presStyleCnt="0"/>
      <dgm:spPr/>
    </dgm:pt>
    <dgm:pt modelId="{A52A7B3F-A371-4025-A00B-A976399DBBF4}" type="pres">
      <dgm:prSet presAssocID="{78F9B493-71C4-440E-95C0-4FE5708EB146}" presName="childText" presStyleLbl="conFgAcc1" presStyleIdx="1" presStyleCnt="3">
        <dgm:presLayoutVars>
          <dgm:bulletEnabled val="1"/>
        </dgm:presLayoutVars>
      </dgm:prSet>
      <dgm:spPr/>
    </dgm:pt>
    <dgm:pt modelId="{DD9FBAC6-EB3C-42D2-B5BB-678F5E244E42}" type="pres">
      <dgm:prSet presAssocID="{51EC3837-E5D8-4271-8E6F-C406858CCD09}" presName="spaceBetweenRectangles" presStyleCnt="0"/>
      <dgm:spPr/>
    </dgm:pt>
    <dgm:pt modelId="{877AC9A1-272F-44DA-AD30-D2835E950F0C}" type="pres">
      <dgm:prSet presAssocID="{376F89BF-514A-4F62-8427-F2AC5D8ED956}" presName="parentLin" presStyleCnt="0"/>
      <dgm:spPr/>
    </dgm:pt>
    <dgm:pt modelId="{5CA55AC1-151A-4AA4-A094-25AA01AC20C3}" type="pres">
      <dgm:prSet presAssocID="{376F89BF-514A-4F62-8427-F2AC5D8ED95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6D3E29B-14E2-4540-BC5B-29FDC82E856B}" type="pres">
      <dgm:prSet presAssocID="{376F89BF-514A-4F62-8427-F2AC5D8ED9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474DE-B1FB-49D6-846C-514C49294913}" type="pres">
      <dgm:prSet presAssocID="{376F89BF-514A-4F62-8427-F2AC5D8ED956}" presName="negativeSpace" presStyleCnt="0"/>
      <dgm:spPr/>
    </dgm:pt>
    <dgm:pt modelId="{594B5EC3-E037-4C65-8847-9D6E0A97ECF3}" type="pres">
      <dgm:prSet presAssocID="{376F89BF-514A-4F62-8427-F2AC5D8ED9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66EFB1-4D3F-42B8-A9C7-8AD2CF0A0FB7}" srcId="{E51A145B-781D-2A46-8040-D61839CC3B2B}" destId="{78F9B493-71C4-440E-95C0-4FE5708EB146}" srcOrd="1" destOrd="0" parTransId="{4932ABA0-8F00-4059-A6CB-FFFBD3354F86}" sibTransId="{51EC3837-E5D8-4271-8E6F-C406858CCD09}"/>
    <dgm:cxn modelId="{8FC5436D-7CDB-4648-8A48-1DC19BFF7730}" srcId="{E51A145B-781D-2A46-8040-D61839CC3B2B}" destId="{376F89BF-514A-4F62-8427-F2AC5D8ED956}" srcOrd="2" destOrd="0" parTransId="{403E324A-1EAE-4AF8-86DD-6F6A742AD2DC}" sibTransId="{6D31BC3E-6CA1-4EA2-8E9C-B0102F59323E}"/>
    <dgm:cxn modelId="{E0BDB41B-7C8F-493F-8B08-3B5079E043A0}" type="presOf" srcId="{376F89BF-514A-4F62-8427-F2AC5D8ED956}" destId="{5CA55AC1-151A-4AA4-A094-25AA01AC20C3}" srcOrd="0" destOrd="0" presId="urn:microsoft.com/office/officeart/2005/8/layout/list1"/>
    <dgm:cxn modelId="{A6846C24-247E-44EF-A305-C247C9D2B859}" type="presOf" srcId="{29876056-D87D-4218-9FCC-4F45F02BA523}" destId="{3EBF811D-6935-41EB-9F70-9677429F4CCB}" srcOrd="0" destOrd="0" presId="urn:microsoft.com/office/officeart/2005/8/layout/list1"/>
    <dgm:cxn modelId="{16FAC107-8C74-46BE-974D-7FC5B34F4674}" type="presOf" srcId="{376F89BF-514A-4F62-8427-F2AC5D8ED956}" destId="{E6D3E29B-14E2-4540-BC5B-29FDC82E856B}" srcOrd="1" destOrd="0" presId="urn:microsoft.com/office/officeart/2005/8/layout/list1"/>
    <dgm:cxn modelId="{F2043063-09C6-4A62-A78E-4FEDCC57B3B3}" type="presOf" srcId="{E51A145B-781D-2A46-8040-D61839CC3B2B}" destId="{611DEEBA-36B0-A34E-AC0E-7F70BA1CAEA8}" srcOrd="0" destOrd="0" presId="urn:microsoft.com/office/officeart/2005/8/layout/list1"/>
    <dgm:cxn modelId="{6DCB8158-B127-47DB-B9C8-5C7BD90809BD}" type="presOf" srcId="{78F9B493-71C4-440E-95C0-4FE5708EB146}" destId="{9C9F083B-3A8E-49F6-93DE-B90FBB06EA92}" srcOrd="0" destOrd="0" presId="urn:microsoft.com/office/officeart/2005/8/layout/list1"/>
    <dgm:cxn modelId="{D8D9B48B-935A-455F-876B-4CA3D3E4577C}" type="presOf" srcId="{78F9B493-71C4-440E-95C0-4FE5708EB146}" destId="{9C89B626-6AC2-4B73-BC73-C4AD11D288F8}" srcOrd="1" destOrd="0" presId="urn:microsoft.com/office/officeart/2005/8/layout/list1"/>
    <dgm:cxn modelId="{74199686-5050-4F0E-88C7-94AF58C5E7C0}" type="presOf" srcId="{29876056-D87D-4218-9FCC-4F45F02BA523}" destId="{3C6FBAC8-B7BB-4B51-8C32-D2069A601154}" srcOrd="1" destOrd="0" presId="urn:microsoft.com/office/officeart/2005/8/layout/list1"/>
    <dgm:cxn modelId="{DBC8A41F-F8DA-4370-95F9-5FBC52193FA1}" srcId="{E51A145B-781D-2A46-8040-D61839CC3B2B}" destId="{29876056-D87D-4218-9FCC-4F45F02BA523}" srcOrd="0" destOrd="0" parTransId="{5C7AF826-77E1-4069-A000-E2304D54A1F2}" sibTransId="{CC4EFF7B-C6C3-4F9A-8714-347385D706A8}"/>
    <dgm:cxn modelId="{5CECE888-55E4-4551-9C04-1E63ADE7038E}" type="presParOf" srcId="{611DEEBA-36B0-A34E-AC0E-7F70BA1CAEA8}" destId="{467A1E14-898D-4DF5-B235-F49DD4058096}" srcOrd="0" destOrd="0" presId="urn:microsoft.com/office/officeart/2005/8/layout/list1"/>
    <dgm:cxn modelId="{16D143E7-0C79-4283-8D6C-9326CCC259E6}" type="presParOf" srcId="{467A1E14-898D-4DF5-B235-F49DD4058096}" destId="{3EBF811D-6935-41EB-9F70-9677429F4CCB}" srcOrd="0" destOrd="0" presId="urn:microsoft.com/office/officeart/2005/8/layout/list1"/>
    <dgm:cxn modelId="{80DDE1E4-FDA7-4CD2-87AE-18006AFB17D7}" type="presParOf" srcId="{467A1E14-898D-4DF5-B235-F49DD4058096}" destId="{3C6FBAC8-B7BB-4B51-8C32-D2069A601154}" srcOrd="1" destOrd="0" presId="urn:microsoft.com/office/officeart/2005/8/layout/list1"/>
    <dgm:cxn modelId="{D1F24B15-8E3E-4E2A-A38C-2D145D8D2463}" type="presParOf" srcId="{611DEEBA-36B0-A34E-AC0E-7F70BA1CAEA8}" destId="{1A4687C0-D491-4E1C-8485-23BC512C7838}" srcOrd="1" destOrd="0" presId="urn:microsoft.com/office/officeart/2005/8/layout/list1"/>
    <dgm:cxn modelId="{31075602-F311-4A5B-B88A-91E1304AFA35}" type="presParOf" srcId="{611DEEBA-36B0-A34E-AC0E-7F70BA1CAEA8}" destId="{1F21FD51-48C0-4CCD-BCE4-1943E046860D}" srcOrd="2" destOrd="0" presId="urn:microsoft.com/office/officeart/2005/8/layout/list1"/>
    <dgm:cxn modelId="{2662C4BA-3A8E-4365-B66C-308C36ED2549}" type="presParOf" srcId="{611DEEBA-36B0-A34E-AC0E-7F70BA1CAEA8}" destId="{BF00283E-2810-444F-AE30-7902F671D7D1}" srcOrd="3" destOrd="0" presId="urn:microsoft.com/office/officeart/2005/8/layout/list1"/>
    <dgm:cxn modelId="{6BA8E500-5099-4EA3-BA6E-BD03E21BDF07}" type="presParOf" srcId="{611DEEBA-36B0-A34E-AC0E-7F70BA1CAEA8}" destId="{0451D0B7-F2DD-44E1-B02A-9C87AB3CBDE4}" srcOrd="4" destOrd="0" presId="urn:microsoft.com/office/officeart/2005/8/layout/list1"/>
    <dgm:cxn modelId="{EDD4B65F-D679-4B51-AA59-0F9496E2B285}" type="presParOf" srcId="{0451D0B7-F2DD-44E1-B02A-9C87AB3CBDE4}" destId="{9C9F083B-3A8E-49F6-93DE-B90FBB06EA92}" srcOrd="0" destOrd="0" presId="urn:microsoft.com/office/officeart/2005/8/layout/list1"/>
    <dgm:cxn modelId="{2A957446-753D-4F6D-BE51-041B5F658DD6}" type="presParOf" srcId="{0451D0B7-F2DD-44E1-B02A-9C87AB3CBDE4}" destId="{9C89B626-6AC2-4B73-BC73-C4AD11D288F8}" srcOrd="1" destOrd="0" presId="urn:microsoft.com/office/officeart/2005/8/layout/list1"/>
    <dgm:cxn modelId="{73118495-FB99-4629-BE88-33676E0EF4E6}" type="presParOf" srcId="{611DEEBA-36B0-A34E-AC0E-7F70BA1CAEA8}" destId="{15D41C68-D2F3-4005-9D48-01F73F1F9C6C}" srcOrd="5" destOrd="0" presId="urn:microsoft.com/office/officeart/2005/8/layout/list1"/>
    <dgm:cxn modelId="{082E386B-C12D-4623-B470-149445293BD0}" type="presParOf" srcId="{611DEEBA-36B0-A34E-AC0E-7F70BA1CAEA8}" destId="{A52A7B3F-A371-4025-A00B-A976399DBBF4}" srcOrd="6" destOrd="0" presId="urn:microsoft.com/office/officeart/2005/8/layout/list1"/>
    <dgm:cxn modelId="{49E1A57D-2117-4C1E-AE98-2D587AFD20AD}" type="presParOf" srcId="{611DEEBA-36B0-A34E-AC0E-7F70BA1CAEA8}" destId="{DD9FBAC6-EB3C-42D2-B5BB-678F5E244E42}" srcOrd="7" destOrd="0" presId="urn:microsoft.com/office/officeart/2005/8/layout/list1"/>
    <dgm:cxn modelId="{5A52218B-E759-4B47-B360-E7F04BCD0DDC}" type="presParOf" srcId="{611DEEBA-36B0-A34E-AC0E-7F70BA1CAEA8}" destId="{877AC9A1-272F-44DA-AD30-D2835E950F0C}" srcOrd="8" destOrd="0" presId="urn:microsoft.com/office/officeart/2005/8/layout/list1"/>
    <dgm:cxn modelId="{1D120F4E-A598-4E81-AB3A-49D33EDCA1E2}" type="presParOf" srcId="{877AC9A1-272F-44DA-AD30-D2835E950F0C}" destId="{5CA55AC1-151A-4AA4-A094-25AA01AC20C3}" srcOrd="0" destOrd="0" presId="urn:microsoft.com/office/officeart/2005/8/layout/list1"/>
    <dgm:cxn modelId="{5352A2E9-DB27-43A3-BABD-37B1BCC2E405}" type="presParOf" srcId="{877AC9A1-272F-44DA-AD30-D2835E950F0C}" destId="{E6D3E29B-14E2-4540-BC5B-29FDC82E856B}" srcOrd="1" destOrd="0" presId="urn:microsoft.com/office/officeart/2005/8/layout/list1"/>
    <dgm:cxn modelId="{0846850B-01DD-499A-9C78-B79B8DCA1E7B}" type="presParOf" srcId="{611DEEBA-36B0-A34E-AC0E-7F70BA1CAEA8}" destId="{C77474DE-B1FB-49D6-846C-514C49294913}" srcOrd="9" destOrd="0" presId="urn:microsoft.com/office/officeart/2005/8/layout/list1"/>
    <dgm:cxn modelId="{84E11EBF-D465-49A3-8A89-E75B6C6DB9DC}" type="presParOf" srcId="{611DEEBA-36B0-A34E-AC0E-7F70BA1CAEA8}" destId="{594B5EC3-E037-4C65-8847-9D6E0A97EC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5D6C8-A534-4B49-9FA3-A0905AD3CC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B4C7EC-366D-4CEA-A02F-09A9BCEE74D9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巡检平台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CEC7E106-2DB3-47F5-AB61-94D45F4D29A2}" type="parTrans" cxnId="{97578F80-5E1C-40CF-A5AC-970D08CF3F9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CB496B3-9F35-43AC-A216-4CEF0C39B2D8}" type="sibTrans" cxnId="{97578F80-5E1C-40CF-A5AC-970D08CF3F9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9C64741-DB61-4784-8FB5-3FAFF15B5CAD}">
      <dgm:prSet phldrT="[文本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</a:rPr>
            <a:t>APP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D414E869-522E-40D9-8AB3-072BA3D0BB1D}" type="parTrans" cxnId="{D0F65F26-5C33-4FAE-9158-29B7BD734F75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0A2DBE9-5314-413D-A7D8-941552DC5C20}" type="sibTrans" cxnId="{D0F65F26-5C33-4FAE-9158-29B7BD734F7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7F715F7-E581-4E60-B285-8F1B45C4F980}">
      <dgm:prSet phldrT="[文本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</a:rPr>
            <a:t>WEB</a:t>
          </a:r>
          <a:r>
            <a:rPr lang="zh-CN" altLang="en-US" sz="1600" dirty="0" smtClean="0">
              <a:solidFill>
                <a:schemeClr val="tx1"/>
              </a:solidFill>
            </a:rPr>
            <a:t>后台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0D9EE34F-263F-480D-B1C7-31A9AE44E90E}" type="parTrans" cxnId="{3C55567C-E099-46AC-B677-3C91CA39035D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75CDBD0-665F-4E1C-ABCF-C295DF9871F7}" type="sibTrans" cxnId="{3C55567C-E099-46AC-B677-3C91CA39035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BEDB54-C56B-4D56-91D4-DF83844EA0A8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系统设置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5579CAF9-AE9F-4229-BFD0-2EB934468F32}" type="parTrans" cxnId="{07E64979-D790-4D13-9BD3-781B87B9C566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E727A1F-4498-4AE4-BB28-E287CFDD18ED}" type="sibTrans" cxnId="{07E64979-D790-4D13-9BD3-781B87B9C56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79B9DA0-4225-4BA0-B63E-BA86A59D3B05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整改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审批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1ABA6425-DD85-4ED7-B12A-7111618FC0CE}" type="parTrans" cxnId="{9A8800A9-247B-4C1B-A949-C53F6958F1E6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4C379B-4893-4A77-B777-3403E37A9973}" type="sibTrans" cxnId="{9A8800A9-247B-4C1B-A949-C53F6958F1E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DDB1B0-0F4A-4180-9480-D50950C70BBE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会议记录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BCB4C4DF-6A30-4400-8215-3F8823911F95}" type="parTrans" cxnId="{E3788B9B-7DF6-4449-B060-CE49495A745F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CB32B82-30C5-46BF-9483-E3C058AD3234}" type="sibTrans" cxnId="{E3788B9B-7DF6-4449-B060-CE49495A745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584D166-5157-4E5A-BB57-E53D0086BAEF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登录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退出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5CD04E57-2B2B-4D34-BCED-F88572D6DE5F}" type="parTrans" cxnId="{03A29269-9484-499B-A637-456E5E749037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2D349B-6C92-4634-8143-3DC755E27E85}" type="sibTrans" cxnId="{03A29269-9484-499B-A637-456E5E74903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89E08D2-8129-442A-AB0D-0FFFBE7C9FBE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发布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0BDB1DE7-458A-4218-A360-42DE16964003}" type="parTrans" cxnId="{D4F9B802-AABE-4C91-8ED6-F42029DA80B5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08D6C73-CC3D-4B1B-920C-053B0F3AA9D4}" type="sibTrans" cxnId="{D4F9B802-AABE-4C91-8ED6-F42029DA80B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A6CA11-866D-45A3-953A-8822A5402567}">
      <dgm:prSet phldrT="[文本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检查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81709A31-185A-4059-9F5D-529901B68CFC}" type="parTrans" cxnId="{C883C4AF-4917-474D-A3AF-C535CBD7B40E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C847A9-190E-40F2-9E2B-61A24CBF180B}" type="sibTrans" cxnId="{C883C4AF-4917-474D-A3AF-C535CBD7B40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FDAF67B-6C62-470B-A68F-FB17D1FB1E4F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我的检查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290C9109-194B-47B2-AA78-F0F35130BE95}" type="parTrans" cxnId="{98E8C4ED-5FD6-4C02-94C4-E7010820D9BA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40DD9E7-4AD3-4B0A-8217-92A80C10E130}" type="sibTrans" cxnId="{98E8C4ED-5FD6-4C02-94C4-E7010820D9B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9AB5E64-7959-4BDE-885A-C439E5E1E8BB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检查录入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F0DB18CC-D6CE-4FE0-9B89-128A333B596A}" type="parTrans" cxnId="{D979301A-DE60-46FC-A1CD-BE201EA88431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FA148D2-D903-4D66-A44A-6FB968100083}" type="sibTrans" cxnId="{D979301A-DE60-46FC-A1CD-BE201EA884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6274DB-501B-4BCB-BF99-6C47DFE220B4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检查查询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预览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4A31317C-ED51-45A2-A747-09D5CF3D269D}" type="parTrans" cxnId="{9CE140AF-343F-4DEF-9C1D-491E06335076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E122BD-273A-4FD6-B105-E5D59F4DAE0F}" type="sibTrans" cxnId="{9CE140AF-343F-4DEF-9C1D-491E0633507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5307572-4C44-40AC-A970-EFE90AE11E03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检查成绩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0B284B72-0590-497B-B734-4E92DEE06656}" type="parTrans" cxnId="{D1452E9F-7619-4D38-B455-024A1D31F949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7543A0B-F922-450E-AE82-65219A29875E}" type="sibTrans" cxnId="{D1452E9F-7619-4D38-B455-024A1D31F94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C0D678-8F14-4B2D-B1EA-2D4401BA12D0}">
      <dgm:prSet phldrT="[文本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流程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D9022AA7-5362-4FDF-AF07-9546D4267816}" type="parTrans" cxnId="{F28A470F-9A57-4B5A-A374-8CF3966DF92A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C2926F5-3632-4968-AF5F-6034A2235B47}" type="sibTrans" cxnId="{F28A470F-9A57-4B5A-A374-8CF3966DF92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4110AE6-3559-4E27-83D4-76892389E052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申请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审批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958CA7AE-E748-44ED-97B8-6C15AAAA4D83}" type="parTrans" cxnId="{A39B8EA2-19D8-4ECF-96AF-9810A4625AED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7FB51C3-09B4-447E-823B-0E443B23FD49}" type="sibTrans" cxnId="{A39B8EA2-19D8-4ECF-96AF-9810A4625AE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1E6548B-BD4D-48E3-8B18-866201DA6542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豁免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审批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3CB82EC8-6999-4AE2-B0CF-03CB2716926F}" type="parTrans" cxnId="{9DAB9EE9-A089-462A-9276-6BC02746AF46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B91B333-2E5E-416B-8A21-B7B0A77F8799}" type="sibTrans" cxnId="{9DAB9EE9-A089-462A-9276-6BC02746AF4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77E44EF-7888-4CC3-B7EF-8D51F04BDC96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复议</a:t>
          </a:r>
          <a:r>
            <a:rPr lang="en-US" altLang="zh-CN" sz="1200" dirty="0" smtClean="0">
              <a:solidFill>
                <a:schemeClr val="tx1"/>
              </a:solidFill>
            </a:rPr>
            <a:t>/</a:t>
          </a:r>
          <a:r>
            <a:rPr lang="zh-CN" altLang="en-US" sz="1200" dirty="0" smtClean="0">
              <a:solidFill>
                <a:schemeClr val="tx1"/>
              </a:solidFill>
            </a:rPr>
            <a:t>审批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5C9B4C0A-88A4-4BED-A0D8-275BD50F395B}" type="parTrans" cxnId="{616EF3B8-CF85-443B-90BD-CF06B2C516B0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391760-EB67-41E6-B3E2-3510B674D1E2}" type="sibTrans" cxnId="{616EF3B8-CF85-443B-90BD-CF06B2C516B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FAB1F11-B383-4230-981F-6FCF1CC7E903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复评分</a:t>
          </a:r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/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评价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618F9534-4134-4839-B90C-177D34DC1759}" type="parTrans" cxnId="{30FE5855-D97C-46AE-9665-6DE021115A9D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E212096-5B74-4E82-A29B-1192C2C3EEBB}" type="sibTrans" cxnId="{30FE5855-D97C-46AE-9665-6DE021115A9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145DB8E-9CF5-4EEA-87B7-D2C671B83274}">
      <dgm:prSet phldrT="[文本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会议管理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D123B3E-4F62-464F-B42C-014CF77DEBF4}" type="parTrans" cxnId="{EFA928C2-3A67-496A-A9EB-6C8956F4D124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423917-584C-4A15-80C8-C7E5B6D62734}" type="sibTrans" cxnId="{EFA928C2-3A67-496A-A9EB-6C8956F4D12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95E76FC-AD4B-43FF-90AD-405C399B41B3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登陆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E6CBCC19-7A88-4D80-A50B-7A4924A61192}" type="parTrans" cxnId="{623138B5-1627-4BBC-9655-086DEE6D27E7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48251-5E99-4426-8016-D415E5A0C1BD}" type="sibTrans" cxnId="{623138B5-1627-4BBC-9655-086DEE6D27E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15FA69E-D2D0-4073-8B1E-6274DFC1A2EC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报表统计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8CE856F6-73A4-4C8B-BEEB-AAC7352BC64F}" type="parTrans" cxnId="{E4115A8F-8D6B-46CA-AABB-6E8FF385C534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CD86F4E-C93A-4969-A263-9FBEFEBC8443}" type="sibTrans" cxnId="{E4115A8F-8D6B-46CA-AABB-6E8FF385C53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FD76C29-5BF8-4D65-86D7-77EB8CCBC3A6}">
      <dgm:prSet phldrT="[文本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后台管理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F17B86C3-E007-40DF-A73C-0C756D4BB6E0}" type="parTrans" cxnId="{0EBE01B5-B909-44F1-AC3F-F18C061B1687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0E7C2AC-581A-4CFC-9177-3F08AE7410A6}" type="sibTrans" cxnId="{0EBE01B5-B909-44F1-AC3F-F18C061B168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70AD38-2C62-4503-92C6-F776A1566746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应用管理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CEBA0A70-E41D-43A9-9C73-3B227F19884A}" type="parTrans" cxnId="{60AB430E-AC1A-43C8-93EC-2C497620778D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562A1E1-A86D-49C2-AEFD-9A81053C779E}" type="sibTrans" cxnId="{60AB430E-AC1A-43C8-93EC-2C497620778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F52156-E72E-46F2-B78F-022E57322463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版本管理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8F828914-397F-4642-A4B7-710AE18A30F6}" type="parTrans" cxnId="{2E661DB1-B39F-456B-A802-5887CCF8E10B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B86319E-05E5-407E-915C-85341B47C9E8}" type="sibTrans" cxnId="{2E661DB1-B39F-456B-A802-5887CCF8E10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E89D15B-A22F-464C-A535-D6DC7059E286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复检结果比对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944EFD88-E7E3-4EE5-AAC9-F524816849D5}" type="parTrans" cxnId="{C190BC51-C6B2-4513-AE07-C7654E0D9627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8A21640-4007-4C31-8B63-81D87684A5DF}" type="sibTrans" cxnId="{C190BC51-C6B2-4513-AE07-C7654E0D962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6FD2A8C-34AA-4125-B83E-4DC175270B47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检查整体评价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D262F1EA-795A-4CB3-BE2E-0D984AE77ED0}" type="parTrans" cxnId="{7D12EFC1-E068-4472-B162-6FFFF2E11554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5BD59AE-CE37-4217-A33C-D58AF7CA9EF2}" type="sibTrans" cxnId="{7D12EFC1-E068-4472-B162-6FFFF2E1155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8675C-32B0-4B6E-BD89-414EC43229BE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复查</a:t>
          </a:r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/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成绩管理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E955AD77-18A8-481A-8329-B43F3C296903}" type="parTrans" cxnId="{24AC7766-0532-4F58-9542-2FA9621B379D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4CF4306-ABFF-42E2-8707-3A661687AEEC}" type="sibTrans" cxnId="{24AC7766-0532-4F58-9542-2FA9621B379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4C2E59F-2D36-4905-A112-12F8775C719A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检查整体评价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4D3EC276-1E53-40A8-A681-A09126722AE9}" type="parTrans" cxnId="{516E244E-14F3-403C-877E-675E725A3D28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7899FB-32C4-4D05-8DDA-874CBC7EC568}" type="sibTrans" cxnId="{516E244E-14F3-403C-877E-675E725A3D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C18E7EC-3E4B-4EE9-93CD-4D78B99911ED}">
      <dgm:prSet custT="1"/>
      <dgm:spPr>
        <a:solidFill>
          <a:srgbClr val="D1DAE9"/>
        </a:solidFill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售前</a:t>
          </a:r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0696DDF5-AB85-4713-8A07-10256BE7D490}" type="parTrans" cxnId="{97FCC61E-BB6F-4F4A-8333-85BC0A604756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C63880A-118B-411E-A2AC-54BB5EAB2AFA}" type="sibTrans" cxnId="{97FCC61E-BB6F-4F4A-8333-85BC0A60475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719F216-9476-45FC-B78F-CB43E7C8451A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售后</a:t>
          </a:r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TQC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9DE48A07-B1A8-4193-91CA-4530CD156AA6}" type="parTrans" cxnId="{FE8B2532-A07E-4D86-88EA-E0BD2B361D09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57D52F0-7BCA-42CF-8295-41CAF715D2C8}" type="sibTrans" cxnId="{FE8B2532-A07E-4D86-88EA-E0BD2B361D0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DF94112-9B19-458A-BEBD-9183B74ABB94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用户权限管理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AD863FD9-AA92-44C4-AFD4-F904CC52EBF7}" type="parTrans" cxnId="{A29C9ACA-D2C9-4E29-9CF7-8980622E4C41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49D52D5-3688-4643-BF2D-867AEDF51CF4}" type="sibTrans" cxnId="{A29C9ACA-D2C9-4E29-9CF7-8980622E4C4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0E59184-F97A-4FCE-8BE0-FB30F71EC7B6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检查表管理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8A74AB48-1630-4F93-8ACD-96FA2F248865}" type="parTrans" cxnId="{2216CC80-52CA-438C-B44F-9911634DFD1B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5F24AB3-30BD-4ECE-BCF3-8B53C6D2DDB8}" type="sibTrans" cxnId="{2216CC80-52CA-438C-B44F-9911634DFD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26B390A-3BE6-45F4-BCB7-A435B8BF1320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通知公告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268AC915-137D-4F5E-A0BB-2CAE0A8F79FC}" type="parTrans" cxnId="{767DA774-4290-438E-9568-59CD6249F470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4B6AD-5E53-4C4B-BF78-0356CFD5956B}" type="sibTrans" cxnId="{767DA774-4290-438E-9568-59CD6249F47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5371CF1-C954-4F74-B4B5-A3DCD8008C1C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售后</a:t>
          </a:r>
          <a:r>
            <a:rPr lang="en-US" altLang="zh-CN" sz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F53B43F5-E24C-4421-A939-B4ECFEF9FE5B}" type="parTrans" cxnId="{9EC1FCB3-7C03-4A5B-924F-84C8BAA44756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45CEB4D9-CBD5-49C5-8D6C-8B0ACD6E3F77}" type="sibTrans" cxnId="{9EC1FCB3-7C03-4A5B-924F-84C8BAA44756}">
      <dgm:prSet/>
      <dgm:spPr/>
      <dgm:t>
        <a:bodyPr/>
        <a:lstStyle/>
        <a:p>
          <a:endParaRPr lang="zh-CN" altLang="en-US"/>
        </a:p>
      </dgm:t>
    </dgm:pt>
    <dgm:pt modelId="{8BC1721D-DD6E-4AEA-901B-2B8819CBD29F}">
      <dgm:prSet phldrT="[文本]" custT="1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监督管理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73D696C7-742A-4CD3-BA92-51DCDFC52E29}" type="sibTrans" cxnId="{95258935-E94C-47B3-BA96-098ED070985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D462946-A584-46B7-9C24-D8776554AF1F}" type="parTrans" cxnId="{95258935-E94C-47B3-BA96-098ED0709857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C8F4FAE-1283-47D7-A811-66227FDA4A0C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会议查询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E935B387-BB47-42FC-8D17-82105785E6BB}" type="parTrans" cxnId="{050E2712-A8B0-4602-9934-DF058CFB153B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2BA371AA-90BC-47EB-981B-C6D36DF8501C}" type="sibTrans" cxnId="{050E2712-A8B0-4602-9934-DF058CFB153B}">
      <dgm:prSet/>
      <dgm:spPr/>
      <dgm:t>
        <a:bodyPr/>
        <a:lstStyle/>
        <a:p>
          <a:endParaRPr lang="zh-CN" altLang="en-US"/>
        </a:p>
      </dgm:t>
    </dgm:pt>
    <dgm:pt modelId="{4F706D8D-91C7-44BB-BD45-A782055F58D6}">
      <dgm:prSet phldrT="[文本]" custT="1"/>
      <dgm:spPr>
        <a:solidFill>
          <a:srgbClr val="D1DAE9"/>
        </a:solidFill>
        <a:ln>
          <a:noFill/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微信授权登陆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BE611F19-339B-44B9-B97B-4AC2B66C70D4}" type="parTrans" cxnId="{CC0E3A5E-304B-4E57-A165-AE4DBC717925}">
      <dgm:prSet/>
      <dgm:spPr>
        <a:ln w="19050"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C12F25FD-F80B-4D71-9DC3-E5521F4FA96E}" type="sibTrans" cxnId="{CC0E3A5E-304B-4E57-A165-AE4DBC717925}">
      <dgm:prSet/>
      <dgm:spPr/>
      <dgm:t>
        <a:bodyPr/>
        <a:lstStyle/>
        <a:p>
          <a:endParaRPr lang="zh-CN" altLang="en-US"/>
        </a:p>
      </dgm:t>
    </dgm:pt>
    <dgm:pt modelId="{CB43A6B8-5545-4721-B03C-0D1AC72BF3BB}">
      <dgm:prSet custT="1"/>
      <dgm:spPr>
        <a:solidFill>
          <a:srgbClr val="D1DAE9"/>
        </a:solidFill>
        <a:ln>
          <a:noFill/>
        </a:ln>
      </dgm:spPr>
      <dgm:t>
        <a:bodyPr/>
        <a:lstStyle/>
        <a:p>
          <a:pPr algn="just">
            <a:lnSpc>
              <a:spcPts val="1300"/>
            </a:lnSpc>
          </a:pPr>
          <a:r>
            <a:rPr lang="zh-CN" altLang="en-US" sz="1200" dirty="0" smtClean="0">
              <a:solidFill>
                <a:schemeClr val="tx1"/>
              </a:solidFill>
              <a:latin typeface="+mn-ea"/>
              <a:ea typeface="+mn-ea"/>
            </a:rPr>
            <a:t>组织管理与微信企业号和主数据库对接</a:t>
          </a:r>
          <a:endParaRPr lang="zh-CN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A07390E1-07C4-48CA-B9EF-35B90DA04074}" type="sibTrans" cxnId="{9DE1C51E-0B1A-48A8-B1C9-5F17BA3CC36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FBBF293-D902-43A4-9882-B0F22EB632DE}" type="parTrans" cxnId="{9DE1C51E-0B1A-48A8-B1C9-5F17BA3CC367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D4AB57-6E0C-47D6-BC06-7DCFBDB9664B}" type="pres">
      <dgm:prSet presAssocID="{57B5D6C8-A534-4B49-9FA3-A0905AD3CC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63F295-F41B-4E45-8689-AADDB5118492}" type="pres">
      <dgm:prSet presAssocID="{E1B4C7EC-366D-4CEA-A02F-09A9BCEE74D9}" presName="hierRoot1" presStyleCnt="0">
        <dgm:presLayoutVars>
          <dgm:hierBranch val="init"/>
        </dgm:presLayoutVars>
      </dgm:prSet>
      <dgm:spPr/>
    </dgm:pt>
    <dgm:pt modelId="{F6814439-7BAD-461D-91A1-3498BF7E1B5C}" type="pres">
      <dgm:prSet presAssocID="{E1B4C7EC-366D-4CEA-A02F-09A9BCEE74D9}" presName="rootComposite1" presStyleCnt="0"/>
      <dgm:spPr/>
    </dgm:pt>
    <dgm:pt modelId="{260B2116-9180-4799-AB84-905DDA9464F2}" type="pres">
      <dgm:prSet presAssocID="{E1B4C7EC-366D-4CEA-A02F-09A9BCEE74D9}" presName="rootText1" presStyleLbl="node0" presStyleIdx="0" presStyleCnt="1" custScaleX="12794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490FD1-19B4-4B20-A81C-F0FE8ABCDFEC}" type="pres">
      <dgm:prSet presAssocID="{E1B4C7EC-366D-4CEA-A02F-09A9BCEE74D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BCF2BD0-BD1E-4D4C-A98F-54FEAF9E0FEF}" type="pres">
      <dgm:prSet presAssocID="{E1B4C7EC-366D-4CEA-A02F-09A9BCEE74D9}" presName="hierChild2" presStyleCnt="0"/>
      <dgm:spPr/>
    </dgm:pt>
    <dgm:pt modelId="{5A130985-5B88-4644-901D-A6E7503129B0}" type="pres">
      <dgm:prSet presAssocID="{D414E869-522E-40D9-8AB3-072BA3D0BB1D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34B6D8BF-879B-45F7-8AAC-D2DDE239C576}" type="pres">
      <dgm:prSet presAssocID="{B9C64741-DB61-4784-8FB5-3FAFF15B5CAD}" presName="hierRoot2" presStyleCnt="0">
        <dgm:presLayoutVars>
          <dgm:hierBranch/>
        </dgm:presLayoutVars>
      </dgm:prSet>
      <dgm:spPr/>
    </dgm:pt>
    <dgm:pt modelId="{B6753E4A-2555-43DA-98AD-134B515F69A7}" type="pres">
      <dgm:prSet presAssocID="{B9C64741-DB61-4784-8FB5-3FAFF15B5CAD}" presName="rootComposite" presStyleCnt="0"/>
      <dgm:spPr/>
    </dgm:pt>
    <dgm:pt modelId="{D2CFE8DB-CC07-4601-84BE-1EA39F517FA7}" type="pres">
      <dgm:prSet presAssocID="{B9C64741-DB61-4784-8FB5-3FAFF15B5CAD}" presName="rootText" presStyleLbl="node2" presStyleIdx="0" presStyleCnt="2" custScaleX="1338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254EDB-6B64-488E-912E-B8E9397D0329}" type="pres">
      <dgm:prSet presAssocID="{B9C64741-DB61-4784-8FB5-3FAFF15B5CA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494462FD-0E13-41E1-AF1B-260A4BCFF41B}" type="pres">
      <dgm:prSet presAssocID="{B9C64741-DB61-4784-8FB5-3FAFF15B5CAD}" presName="hierChild4" presStyleCnt="0"/>
      <dgm:spPr/>
    </dgm:pt>
    <dgm:pt modelId="{FE86FE09-639E-4EE2-AB74-BA69C9D326B4}" type="pres">
      <dgm:prSet presAssocID="{81709A31-185A-4059-9F5D-529901B68CFC}" presName="Name35" presStyleLbl="parChTrans1D3" presStyleIdx="0" presStyleCnt="8"/>
      <dgm:spPr/>
      <dgm:t>
        <a:bodyPr/>
        <a:lstStyle/>
        <a:p>
          <a:endParaRPr lang="zh-CN" altLang="en-US"/>
        </a:p>
      </dgm:t>
    </dgm:pt>
    <dgm:pt modelId="{2E65939B-D8AA-4A62-AFE4-B98EC5283625}" type="pres">
      <dgm:prSet presAssocID="{30A6CA11-866D-45A3-953A-8822A5402567}" presName="hierRoot2" presStyleCnt="0">
        <dgm:presLayoutVars>
          <dgm:hierBranch val="l"/>
        </dgm:presLayoutVars>
      </dgm:prSet>
      <dgm:spPr/>
    </dgm:pt>
    <dgm:pt modelId="{3B92FAE3-5F03-44C9-8CB6-076E75FF0D12}" type="pres">
      <dgm:prSet presAssocID="{30A6CA11-866D-45A3-953A-8822A5402567}" presName="rootComposite" presStyleCnt="0"/>
      <dgm:spPr/>
    </dgm:pt>
    <dgm:pt modelId="{D571A86A-8420-45E9-A8C2-3A356C29511D}" type="pres">
      <dgm:prSet presAssocID="{30A6CA11-866D-45A3-953A-8822A540256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5B9C23-F022-4EF7-9945-220F5613446B}" type="pres">
      <dgm:prSet presAssocID="{30A6CA11-866D-45A3-953A-8822A5402567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FC4C9134-367E-4578-9028-D1F10868D387}" type="pres">
      <dgm:prSet presAssocID="{30A6CA11-866D-45A3-953A-8822A5402567}" presName="hierChild4" presStyleCnt="0"/>
      <dgm:spPr/>
    </dgm:pt>
    <dgm:pt modelId="{DB61913B-D616-4729-9C2D-FCB655C28DBA}" type="pres">
      <dgm:prSet presAssocID="{290C9109-194B-47B2-AA78-F0F35130BE95}" presName="Name50" presStyleLbl="parChTrans1D4" presStyleIdx="0" presStyleCnt="27"/>
      <dgm:spPr/>
      <dgm:t>
        <a:bodyPr/>
        <a:lstStyle/>
        <a:p>
          <a:endParaRPr lang="zh-CN" altLang="en-US"/>
        </a:p>
      </dgm:t>
    </dgm:pt>
    <dgm:pt modelId="{10C662B8-D9A0-49D2-9547-F3C64FA45C18}" type="pres">
      <dgm:prSet presAssocID="{7FDAF67B-6C62-470B-A68F-FB17D1FB1E4F}" presName="hierRoot2" presStyleCnt="0">
        <dgm:presLayoutVars>
          <dgm:hierBranch val="init"/>
        </dgm:presLayoutVars>
      </dgm:prSet>
      <dgm:spPr/>
    </dgm:pt>
    <dgm:pt modelId="{2D24AB63-78B5-4FE7-8D4C-F0AC1546185E}" type="pres">
      <dgm:prSet presAssocID="{7FDAF67B-6C62-470B-A68F-FB17D1FB1E4F}" presName="rootComposite" presStyleCnt="0"/>
      <dgm:spPr/>
    </dgm:pt>
    <dgm:pt modelId="{9DD570C1-1574-4CA5-B93F-B25127597AC6}" type="pres">
      <dgm:prSet presAssocID="{7FDAF67B-6C62-470B-A68F-FB17D1FB1E4F}" presName="rootText" presStyleLbl="node4" presStyleIdx="0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97029B-843D-4052-89F4-C6A68FBC8486}" type="pres">
      <dgm:prSet presAssocID="{7FDAF67B-6C62-470B-A68F-FB17D1FB1E4F}" presName="rootConnector" presStyleLbl="node4" presStyleIdx="0" presStyleCnt="27"/>
      <dgm:spPr/>
      <dgm:t>
        <a:bodyPr/>
        <a:lstStyle/>
        <a:p>
          <a:endParaRPr lang="zh-CN" altLang="en-US"/>
        </a:p>
      </dgm:t>
    </dgm:pt>
    <dgm:pt modelId="{762ED5FE-B97A-4FA1-9C69-F007C6B8E794}" type="pres">
      <dgm:prSet presAssocID="{7FDAF67B-6C62-470B-A68F-FB17D1FB1E4F}" presName="hierChild4" presStyleCnt="0"/>
      <dgm:spPr/>
    </dgm:pt>
    <dgm:pt modelId="{8CA1CD4F-E9E6-4859-ADC1-470BB09D67DB}" type="pres">
      <dgm:prSet presAssocID="{7FDAF67B-6C62-470B-A68F-FB17D1FB1E4F}" presName="hierChild5" presStyleCnt="0"/>
      <dgm:spPr/>
    </dgm:pt>
    <dgm:pt modelId="{1A55F36A-A4C6-4555-8937-075A76CFA442}" type="pres">
      <dgm:prSet presAssocID="{F0DB18CC-D6CE-4FE0-9B89-128A333B596A}" presName="Name50" presStyleLbl="parChTrans1D4" presStyleIdx="1" presStyleCnt="27"/>
      <dgm:spPr/>
      <dgm:t>
        <a:bodyPr/>
        <a:lstStyle/>
        <a:p>
          <a:endParaRPr lang="zh-CN" altLang="en-US"/>
        </a:p>
      </dgm:t>
    </dgm:pt>
    <dgm:pt modelId="{625F6292-6ACD-4888-9162-BBBE26B4D696}" type="pres">
      <dgm:prSet presAssocID="{79AB5E64-7959-4BDE-885A-C439E5E1E8BB}" presName="hierRoot2" presStyleCnt="0">
        <dgm:presLayoutVars>
          <dgm:hierBranch val="init"/>
        </dgm:presLayoutVars>
      </dgm:prSet>
      <dgm:spPr/>
    </dgm:pt>
    <dgm:pt modelId="{ED4A8F30-A4EB-439B-91BC-6D70254445E2}" type="pres">
      <dgm:prSet presAssocID="{79AB5E64-7959-4BDE-885A-C439E5E1E8BB}" presName="rootComposite" presStyleCnt="0"/>
      <dgm:spPr/>
    </dgm:pt>
    <dgm:pt modelId="{E8BF37DC-4B7F-4FD9-A86A-53FD161B8524}" type="pres">
      <dgm:prSet presAssocID="{79AB5E64-7959-4BDE-885A-C439E5E1E8BB}" presName="rootText" presStyleLbl="node4" presStyleIdx="1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F96B58-8DCA-4E02-B15A-E845EBE66810}" type="pres">
      <dgm:prSet presAssocID="{79AB5E64-7959-4BDE-885A-C439E5E1E8BB}" presName="rootConnector" presStyleLbl="node4" presStyleIdx="1" presStyleCnt="27"/>
      <dgm:spPr/>
      <dgm:t>
        <a:bodyPr/>
        <a:lstStyle/>
        <a:p>
          <a:endParaRPr lang="zh-CN" altLang="en-US"/>
        </a:p>
      </dgm:t>
    </dgm:pt>
    <dgm:pt modelId="{1CF3E6EC-E99A-4F68-A117-FAD3050D7654}" type="pres">
      <dgm:prSet presAssocID="{79AB5E64-7959-4BDE-885A-C439E5E1E8BB}" presName="hierChild4" presStyleCnt="0"/>
      <dgm:spPr/>
    </dgm:pt>
    <dgm:pt modelId="{2CB22494-05E5-40C9-8749-3569831B4A15}" type="pres">
      <dgm:prSet presAssocID="{79AB5E64-7959-4BDE-885A-C439E5E1E8BB}" presName="hierChild5" presStyleCnt="0"/>
      <dgm:spPr/>
    </dgm:pt>
    <dgm:pt modelId="{CC9B71E5-61B0-46D3-894F-441826C87A11}" type="pres">
      <dgm:prSet presAssocID="{4A31317C-ED51-45A2-A747-09D5CF3D269D}" presName="Name50" presStyleLbl="parChTrans1D4" presStyleIdx="2" presStyleCnt="27"/>
      <dgm:spPr/>
      <dgm:t>
        <a:bodyPr/>
        <a:lstStyle/>
        <a:p>
          <a:endParaRPr lang="zh-CN" altLang="en-US"/>
        </a:p>
      </dgm:t>
    </dgm:pt>
    <dgm:pt modelId="{DB6D5F83-1A88-4769-90DF-04B9C89C76BB}" type="pres">
      <dgm:prSet presAssocID="{6A6274DB-501B-4BCB-BF99-6C47DFE220B4}" presName="hierRoot2" presStyleCnt="0">
        <dgm:presLayoutVars>
          <dgm:hierBranch val="init"/>
        </dgm:presLayoutVars>
      </dgm:prSet>
      <dgm:spPr/>
    </dgm:pt>
    <dgm:pt modelId="{558B39E2-3765-4FCA-8895-C5FB3FC928DC}" type="pres">
      <dgm:prSet presAssocID="{6A6274DB-501B-4BCB-BF99-6C47DFE220B4}" presName="rootComposite" presStyleCnt="0"/>
      <dgm:spPr/>
    </dgm:pt>
    <dgm:pt modelId="{E83084E0-508C-44B3-9241-2FF8741A0E3D}" type="pres">
      <dgm:prSet presAssocID="{6A6274DB-501B-4BCB-BF99-6C47DFE220B4}" presName="rootText" presStyleLbl="node4" presStyleIdx="2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FCEAAB-B0C3-48F3-8E5C-8C1ABA94BADE}" type="pres">
      <dgm:prSet presAssocID="{6A6274DB-501B-4BCB-BF99-6C47DFE220B4}" presName="rootConnector" presStyleLbl="node4" presStyleIdx="2" presStyleCnt="27"/>
      <dgm:spPr/>
      <dgm:t>
        <a:bodyPr/>
        <a:lstStyle/>
        <a:p>
          <a:endParaRPr lang="zh-CN" altLang="en-US"/>
        </a:p>
      </dgm:t>
    </dgm:pt>
    <dgm:pt modelId="{BC9D5126-DFB5-4137-B154-6209E5799288}" type="pres">
      <dgm:prSet presAssocID="{6A6274DB-501B-4BCB-BF99-6C47DFE220B4}" presName="hierChild4" presStyleCnt="0"/>
      <dgm:spPr/>
    </dgm:pt>
    <dgm:pt modelId="{945D5150-D5B6-4299-8321-2C85B4FFC4AB}" type="pres">
      <dgm:prSet presAssocID="{6A6274DB-501B-4BCB-BF99-6C47DFE220B4}" presName="hierChild5" presStyleCnt="0"/>
      <dgm:spPr/>
    </dgm:pt>
    <dgm:pt modelId="{20A7A733-03A8-4657-B54E-B5ED8AEC155E}" type="pres">
      <dgm:prSet presAssocID="{0B284B72-0590-497B-B734-4E92DEE06656}" presName="Name50" presStyleLbl="parChTrans1D4" presStyleIdx="3" presStyleCnt="27"/>
      <dgm:spPr/>
      <dgm:t>
        <a:bodyPr/>
        <a:lstStyle/>
        <a:p>
          <a:endParaRPr lang="zh-CN" altLang="en-US"/>
        </a:p>
      </dgm:t>
    </dgm:pt>
    <dgm:pt modelId="{A0760706-D6EC-4FD6-98DA-E1E284A3B567}" type="pres">
      <dgm:prSet presAssocID="{85307572-4C44-40AC-A970-EFE90AE11E03}" presName="hierRoot2" presStyleCnt="0">
        <dgm:presLayoutVars>
          <dgm:hierBranch val="init"/>
        </dgm:presLayoutVars>
      </dgm:prSet>
      <dgm:spPr/>
    </dgm:pt>
    <dgm:pt modelId="{F3483A9B-0019-475B-AE6B-3A91A173AF80}" type="pres">
      <dgm:prSet presAssocID="{85307572-4C44-40AC-A970-EFE90AE11E03}" presName="rootComposite" presStyleCnt="0"/>
      <dgm:spPr/>
    </dgm:pt>
    <dgm:pt modelId="{C73837AD-0619-4CE1-AE97-F58B68EC7D0C}" type="pres">
      <dgm:prSet presAssocID="{85307572-4C44-40AC-A970-EFE90AE11E03}" presName="rootText" presStyleLbl="node4" presStyleIdx="3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AA951-0C6E-41DF-BAF8-FC4799397CC7}" type="pres">
      <dgm:prSet presAssocID="{85307572-4C44-40AC-A970-EFE90AE11E03}" presName="rootConnector" presStyleLbl="node4" presStyleIdx="3" presStyleCnt="27"/>
      <dgm:spPr/>
      <dgm:t>
        <a:bodyPr/>
        <a:lstStyle/>
        <a:p>
          <a:endParaRPr lang="zh-CN" altLang="en-US"/>
        </a:p>
      </dgm:t>
    </dgm:pt>
    <dgm:pt modelId="{D702EE3D-627B-4250-81E4-069E1289F9F7}" type="pres">
      <dgm:prSet presAssocID="{85307572-4C44-40AC-A970-EFE90AE11E03}" presName="hierChild4" presStyleCnt="0"/>
      <dgm:spPr/>
    </dgm:pt>
    <dgm:pt modelId="{E47DFC35-3EEF-4A4D-84E2-6C66A73D6214}" type="pres">
      <dgm:prSet presAssocID="{85307572-4C44-40AC-A970-EFE90AE11E03}" presName="hierChild5" presStyleCnt="0"/>
      <dgm:spPr/>
    </dgm:pt>
    <dgm:pt modelId="{A8ECA41D-91E7-4E48-B42B-8AF65CDDDB6E}" type="pres">
      <dgm:prSet presAssocID="{30A6CA11-866D-45A3-953A-8822A5402567}" presName="hierChild5" presStyleCnt="0"/>
      <dgm:spPr/>
    </dgm:pt>
    <dgm:pt modelId="{967F3815-91A3-4FE1-9C1C-A03F194DA836}" type="pres">
      <dgm:prSet presAssocID="{D9022AA7-5362-4FDF-AF07-9546D4267816}" presName="Name35" presStyleLbl="parChTrans1D3" presStyleIdx="1" presStyleCnt="8"/>
      <dgm:spPr/>
      <dgm:t>
        <a:bodyPr/>
        <a:lstStyle/>
        <a:p>
          <a:endParaRPr lang="zh-CN" altLang="en-US"/>
        </a:p>
      </dgm:t>
    </dgm:pt>
    <dgm:pt modelId="{7DCEA158-7F2F-4897-BEB4-1CB7DE2F0DF1}" type="pres">
      <dgm:prSet presAssocID="{ABC0D678-8F14-4B2D-B1EA-2D4401BA12D0}" presName="hierRoot2" presStyleCnt="0">
        <dgm:presLayoutVars>
          <dgm:hierBranch val="init"/>
        </dgm:presLayoutVars>
      </dgm:prSet>
      <dgm:spPr/>
    </dgm:pt>
    <dgm:pt modelId="{2D643EF0-8640-4E8F-9797-DE378911630B}" type="pres">
      <dgm:prSet presAssocID="{ABC0D678-8F14-4B2D-B1EA-2D4401BA12D0}" presName="rootComposite" presStyleCnt="0"/>
      <dgm:spPr/>
    </dgm:pt>
    <dgm:pt modelId="{6BB74C42-226C-4F8F-910F-469B3F08D99E}" type="pres">
      <dgm:prSet presAssocID="{ABC0D678-8F14-4B2D-B1EA-2D4401BA12D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465EDC-3265-4D95-B2CA-5934C8BC8F6F}" type="pres">
      <dgm:prSet presAssocID="{ABC0D678-8F14-4B2D-B1EA-2D4401BA12D0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8DBF6A40-B85C-4401-9EF4-65D788C8AF1D}" type="pres">
      <dgm:prSet presAssocID="{ABC0D678-8F14-4B2D-B1EA-2D4401BA12D0}" presName="hierChild4" presStyleCnt="0"/>
      <dgm:spPr/>
    </dgm:pt>
    <dgm:pt modelId="{1B0FE9E6-E0FC-45C4-8453-A40B476793D5}" type="pres">
      <dgm:prSet presAssocID="{958CA7AE-E748-44ED-97B8-6C15AAAA4D83}" presName="Name37" presStyleLbl="parChTrans1D4" presStyleIdx="4" presStyleCnt="27"/>
      <dgm:spPr/>
      <dgm:t>
        <a:bodyPr/>
        <a:lstStyle/>
        <a:p>
          <a:endParaRPr lang="zh-CN" altLang="en-US"/>
        </a:p>
      </dgm:t>
    </dgm:pt>
    <dgm:pt modelId="{EFA4291F-D51D-402B-931B-53575FF7D9D9}" type="pres">
      <dgm:prSet presAssocID="{C4110AE6-3559-4E27-83D4-76892389E052}" presName="hierRoot2" presStyleCnt="0">
        <dgm:presLayoutVars>
          <dgm:hierBranch val="init"/>
        </dgm:presLayoutVars>
      </dgm:prSet>
      <dgm:spPr/>
    </dgm:pt>
    <dgm:pt modelId="{8BB5F9CF-11A6-4A6E-897B-67B14FCD419A}" type="pres">
      <dgm:prSet presAssocID="{C4110AE6-3559-4E27-83D4-76892389E052}" presName="rootComposite" presStyleCnt="0"/>
      <dgm:spPr/>
    </dgm:pt>
    <dgm:pt modelId="{926D122B-4391-41F6-A625-F5709D4005AD}" type="pres">
      <dgm:prSet presAssocID="{C4110AE6-3559-4E27-83D4-76892389E052}" presName="rootText" presStyleLbl="node4" presStyleIdx="4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C226F4-7F23-4CD6-82C1-DC6F7A0E1FA9}" type="pres">
      <dgm:prSet presAssocID="{C4110AE6-3559-4E27-83D4-76892389E052}" presName="rootConnector" presStyleLbl="node4" presStyleIdx="4" presStyleCnt="27"/>
      <dgm:spPr/>
      <dgm:t>
        <a:bodyPr/>
        <a:lstStyle/>
        <a:p>
          <a:endParaRPr lang="zh-CN" altLang="en-US"/>
        </a:p>
      </dgm:t>
    </dgm:pt>
    <dgm:pt modelId="{1B59D4FC-EB2F-43D9-B3D5-A77593F401B2}" type="pres">
      <dgm:prSet presAssocID="{C4110AE6-3559-4E27-83D4-76892389E052}" presName="hierChild4" presStyleCnt="0"/>
      <dgm:spPr/>
    </dgm:pt>
    <dgm:pt modelId="{4E9A363B-766E-4E41-9AE8-CD92F6FAA01B}" type="pres">
      <dgm:prSet presAssocID="{C4110AE6-3559-4E27-83D4-76892389E052}" presName="hierChild5" presStyleCnt="0"/>
      <dgm:spPr/>
    </dgm:pt>
    <dgm:pt modelId="{C1074B21-2DB9-4F52-9C35-F85B855E75D7}" type="pres">
      <dgm:prSet presAssocID="{3CB82EC8-6999-4AE2-B0CF-03CB2716926F}" presName="Name37" presStyleLbl="parChTrans1D4" presStyleIdx="5" presStyleCnt="27"/>
      <dgm:spPr/>
      <dgm:t>
        <a:bodyPr/>
        <a:lstStyle/>
        <a:p>
          <a:endParaRPr lang="zh-CN" altLang="en-US"/>
        </a:p>
      </dgm:t>
    </dgm:pt>
    <dgm:pt modelId="{5903F909-3B1E-43F9-ACE5-D56E95F54336}" type="pres">
      <dgm:prSet presAssocID="{71E6548B-BD4D-48E3-8B18-866201DA6542}" presName="hierRoot2" presStyleCnt="0">
        <dgm:presLayoutVars>
          <dgm:hierBranch val="init"/>
        </dgm:presLayoutVars>
      </dgm:prSet>
      <dgm:spPr/>
    </dgm:pt>
    <dgm:pt modelId="{44D11E13-0CF5-4079-AB44-F1E5D5415DBA}" type="pres">
      <dgm:prSet presAssocID="{71E6548B-BD4D-48E3-8B18-866201DA6542}" presName="rootComposite" presStyleCnt="0"/>
      <dgm:spPr/>
    </dgm:pt>
    <dgm:pt modelId="{DAEF5E84-0649-4FAB-9C30-64BFD2DA99DE}" type="pres">
      <dgm:prSet presAssocID="{71E6548B-BD4D-48E3-8B18-866201DA6542}" presName="rootText" presStyleLbl="node4" presStyleIdx="5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2E58CB-FA78-410B-875D-F8A8B5331BD4}" type="pres">
      <dgm:prSet presAssocID="{71E6548B-BD4D-48E3-8B18-866201DA6542}" presName="rootConnector" presStyleLbl="node4" presStyleIdx="5" presStyleCnt="27"/>
      <dgm:spPr/>
      <dgm:t>
        <a:bodyPr/>
        <a:lstStyle/>
        <a:p>
          <a:endParaRPr lang="zh-CN" altLang="en-US"/>
        </a:p>
      </dgm:t>
    </dgm:pt>
    <dgm:pt modelId="{72E51783-F5D4-48C9-982F-6D67C9AB66C8}" type="pres">
      <dgm:prSet presAssocID="{71E6548B-BD4D-48E3-8B18-866201DA6542}" presName="hierChild4" presStyleCnt="0"/>
      <dgm:spPr/>
    </dgm:pt>
    <dgm:pt modelId="{0DA07F9D-55B0-456C-970D-6D42078285EF}" type="pres">
      <dgm:prSet presAssocID="{71E6548B-BD4D-48E3-8B18-866201DA6542}" presName="hierChild5" presStyleCnt="0"/>
      <dgm:spPr/>
    </dgm:pt>
    <dgm:pt modelId="{ED1C616D-6AA8-4DCB-9AB3-1CC9D0D9F158}" type="pres">
      <dgm:prSet presAssocID="{5C9B4C0A-88A4-4BED-A0D8-275BD50F395B}" presName="Name37" presStyleLbl="parChTrans1D4" presStyleIdx="6" presStyleCnt="27"/>
      <dgm:spPr/>
      <dgm:t>
        <a:bodyPr/>
        <a:lstStyle/>
        <a:p>
          <a:endParaRPr lang="zh-CN" altLang="en-US"/>
        </a:p>
      </dgm:t>
    </dgm:pt>
    <dgm:pt modelId="{414D9DF6-0A14-4096-B197-010A098A50EF}" type="pres">
      <dgm:prSet presAssocID="{877E44EF-7888-4CC3-B7EF-8D51F04BDC96}" presName="hierRoot2" presStyleCnt="0">
        <dgm:presLayoutVars>
          <dgm:hierBranch val="init"/>
        </dgm:presLayoutVars>
      </dgm:prSet>
      <dgm:spPr/>
    </dgm:pt>
    <dgm:pt modelId="{90C5A192-AC96-4224-904B-D4CD6FAFA916}" type="pres">
      <dgm:prSet presAssocID="{877E44EF-7888-4CC3-B7EF-8D51F04BDC96}" presName="rootComposite" presStyleCnt="0"/>
      <dgm:spPr/>
    </dgm:pt>
    <dgm:pt modelId="{21E5E7E5-287E-4D9A-B3A6-37EBBDF56AFA}" type="pres">
      <dgm:prSet presAssocID="{877E44EF-7888-4CC3-B7EF-8D51F04BDC96}" presName="rootText" presStyleLbl="node4" presStyleIdx="6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034769-10F2-4568-B127-4ADA849F5179}" type="pres">
      <dgm:prSet presAssocID="{877E44EF-7888-4CC3-B7EF-8D51F04BDC96}" presName="rootConnector" presStyleLbl="node4" presStyleIdx="6" presStyleCnt="27"/>
      <dgm:spPr/>
      <dgm:t>
        <a:bodyPr/>
        <a:lstStyle/>
        <a:p>
          <a:endParaRPr lang="zh-CN" altLang="en-US"/>
        </a:p>
      </dgm:t>
    </dgm:pt>
    <dgm:pt modelId="{62DB89A0-0B13-4563-82E9-EF5EBC5EB3FD}" type="pres">
      <dgm:prSet presAssocID="{877E44EF-7888-4CC3-B7EF-8D51F04BDC96}" presName="hierChild4" presStyleCnt="0"/>
      <dgm:spPr/>
    </dgm:pt>
    <dgm:pt modelId="{434A9735-28E7-4CFF-8676-EB66825AF5B2}" type="pres">
      <dgm:prSet presAssocID="{877E44EF-7888-4CC3-B7EF-8D51F04BDC96}" presName="hierChild5" presStyleCnt="0"/>
      <dgm:spPr/>
    </dgm:pt>
    <dgm:pt modelId="{31178A59-7AAA-4DFD-9A2E-F6AA26DC435F}" type="pres">
      <dgm:prSet presAssocID="{1ABA6425-DD85-4ED7-B12A-7111618FC0CE}" presName="Name37" presStyleLbl="parChTrans1D4" presStyleIdx="7" presStyleCnt="27"/>
      <dgm:spPr/>
      <dgm:t>
        <a:bodyPr/>
        <a:lstStyle/>
        <a:p>
          <a:endParaRPr lang="zh-CN" altLang="en-US"/>
        </a:p>
      </dgm:t>
    </dgm:pt>
    <dgm:pt modelId="{39F6C8F1-E0B5-46F0-84F0-D1A5065B777E}" type="pres">
      <dgm:prSet presAssocID="{F79B9DA0-4225-4BA0-B63E-BA86A59D3B05}" presName="hierRoot2" presStyleCnt="0">
        <dgm:presLayoutVars>
          <dgm:hierBranch val="init"/>
        </dgm:presLayoutVars>
      </dgm:prSet>
      <dgm:spPr/>
    </dgm:pt>
    <dgm:pt modelId="{518A9877-AA17-489C-BC84-29B4F78E0926}" type="pres">
      <dgm:prSet presAssocID="{F79B9DA0-4225-4BA0-B63E-BA86A59D3B05}" presName="rootComposite" presStyleCnt="0"/>
      <dgm:spPr/>
    </dgm:pt>
    <dgm:pt modelId="{73CD6581-8B01-45BE-9EC9-4662E30CE323}" type="pres">
      <dgm:prSet presAssocID="{F79B9DA0-4225-4BA0-B63E-BA86A59D3B05}" presName="rootText" presStyleLbl="node4" presStyleIdx="7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E96EC8-F4E3-4F30-9AAA-645C4D0E5687}" type="pres">
      <dgm:prSet presAssocID="{F79B9DA0-4225-4BA0-B63E-BA86A59D3B05}" presName="rootConnector" presStyleLbl="node4" presStyleIdx="7" presStyleCnt="27"/>
      <dgm:spPr/>
      <dgm:t>
        <a:bodyPr/>
        <a:lstStyle/>
        <a:p>
          <a:endParaRPr lang="zh-CN" altLang="en-US"/>
        </a:p>
      </dgm:t>
    </dgm:pt>
    <dgm:pt modelId="{02105E9E-5230-4ECB-91E0-6AC8F3053FE7}" type="pres">
      <dgm:prSet presAssocID="{F79B9DA0-4225-4BA0-B63E-BA86A59D3B05}" presName="hierChild4" presStyleCnt="0"/>
      <dgm:spPr/>
    </dgm:pt>
    <dgm:pt modelId="{E6F903B8-29FB-4B27-82B0-9FCC78D14E69}" type="pres">
      <dgm:prSet presAssocID="{F79B9DA0-4225-4BA0-B63E-BA86A59D3B05}" presName="hierChild5" presStyleCnt="0"/>
      <dgm:spPr/>
    </dgm:pt>
    <dgm:pt modelId="{5B65E0D1-B094-4B83-B0F3-0AAE6A07EEE4}" type="pres">
      <dgm:prSet presAssocID="{ABC0D678-8F14-4B2D-B1EA-2D4401BA12D0}" presName="hierChild5" presStyleCnt="0"/>
      <dgm:spPr/>
    </dgm:pt>
    <dgm:pt modelId="{46474E6C-2949-4889-A1A6-EFEFF1C7EDEF}" type="pres">
      <dgm:prSet presAssocID="{5D462946-A584-46B7-9C24-D8776554AF1F}" presName="Name35" presStyleLbl="parChTrans1D3" presStyleIdx="2" presStyleCnt="8"/>
      <dgm:spPr/>
      <dgm:t>
        <a:bodyPr/>
        <a:lstStyle/>
        <a:p>
          <a:endParaRPr lang="zh-CN" altLang="en-US"/>
        </a:p>
      </dgm:t>
    </dgm:pt>
    <dgm:pt modelId="{84854376-C7FE-4A44-99F2-D26E09B502C3}" type="pres">
      <dgm:prSet presAssocID="{8BC1721D-DD6E-4AEA-901B-2B8819CBD29F}" presName="hierRoot2" presStyleCnt="0">
        <dgm:presLayoutVars>
          <dgm:hierBranch val="l"/>
        </dgm:presLayoutVars>
      </dgm:prSet>
      <dgm:spPr/>
    </dgm:pt>
    <dgm:pt modelId="{0350BD00-CE8E-40A4-A38F-DA15569363BE}" type="pres">
      <dgm:prSet presAssocID="{8BC1721D-DD6E-4AEA-901B-2B8819CBD29F}" presName="rootComposite" presStyleCnt="0"/>
      <dgm:spPr/>
    </dgm:pt>
    <dgm:pt modelId="{5E3FA892-9896-4FDF-9C5E-07A440D9AB90}" type="pres">
      <dgm:prSet presAssocID="{8BC1721D-DD6E-4AEA-901B-2B8819CBD29F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FF1C6-E2C8-4DFD-B63F-6FE4F0FBD1CA}" type="pres">
      <dgm:prSet presAssocID="{8BC1721D-DD6E-4AEA-901B-2B8819CBD29F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06F65AD1-13CB-4264-9597-0B5D651A3148}" type="pres">
      <dgm:prSet presAssocID="{8BC1721D-DD6E-4AEA-901B-2B8819CBD29F}" presName="hierChild4" presStyleCnt="0"/>
      <dgm:spPr/>
    </dgm:pt>
    <dgm:pt modelId="{75EB8691-D679-4DF0-87F2-9A0A39F349BA}" type="pres">
      <dgm:prSet presAssocID="{618F9534-4134-4839-B90C-177D34DC1759}" presName="Name50" presStyleLbl="parChTrans1D4" presStyleIdx="8" presStyleCnt="27"/>
      <dgm:spPr/>
      <dgm:t>
        <a:bodyPr/>
        <a:lstStyle/>
        <a:p>
          <a:endParaRPr lang="zh-CN" altLang="en-US"/>
        </a:p>
      </dgm:t>
    </dgm:pt>
    <dgm:pt modelId="{3B3DFB8B-A1FA-47B0-A3F4-93EB69C36E8E}" type="pres">
      <dgm:prSet presAssocID="{7FAB1F11-B383-4230-981F-6FCF1CC7E903}" presName="hierRoot2" presStyleCnt="0">
        <dgm:presLayoutVars>
          <dgm:hierBranch val="init"/>
        </dgm:presLayoutVars>
      </dgm:prSet>
      <dgm:spPr/>
    </dgm:pt>
    <dgm:pt modelId="{023A933F-872B-44F0-94E9-E9F3C9E37C7A}" type="pres">
      <dgm:prSet presAssocID="{7FAB1F11-B383-4230-981F-6FCF1CC7E903}" presName="rootComposite" presStyleCnt="0"/>
      <dgm:spPr/>
    </dgm:pt>
    <dgm:pt modelId="{258F98A8-6B92-4BCF-96A3-9B083D0B14E9}" type="pres">
      <dgm:prSet presAssocID="{7FAB1F11-B383-4230-981F-6FCF1CC7E903}" presName="rootText" presStyleLbl="node4" presStyleIdx="8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F46D9-A253-458B-B110-8A8653325F65}" type="pres">
      <dgm:prSet presAssocID="{7FAB1F11-B383-4230-981F-6FCF1CC7E903}" presName="rootConnector" presStyleLbl="node4" presStyleIdx="8" presStyleCnt="27"/>
      <dgm:spPr/>
      <dgm:t>
        <a:bodyPr/>
        <a:lstStyle/>
        <a:p>
          <a:endParaRPr lang="zh-CN" altLang="en-US"/>
        </a:p>
      </dgm:t>
    </dgm:pt>
    <dgm:pt modelId="{B6FA709B-3364-49D3-800E-3412A2EBAEBD}" type="pres">
      <dgm:prSet presAssocID="{7FAB1F11-B383-4230-981F-6FCF1CC7E903}" presName="hierChild4" presStyleCnt="0"/>
      <dgm:spPr/>
    </dgm:pt>
    <dgm:pt modelId="{70CF50E7-21AE-44E3-86AF-A9833FC779C5}" type="pres">
      <dgm:prSet presAssocID="{7FAB1F11-B383-4230-981F-6FCF1CC7E903}" presName="hierChild5" presStyleCnt="0"/>
      <dgm:spPr/>
    </dgm:pt>
    <dgm:pt modelId="{FEE38D04-8482-4BC2-9450-5ED35153F79F}" type="pres">
      <dgm:prSet presAssocID="{944EFD88-E7E3-4EE5-AAC9-F524816849D5}" presName="Name50" presStyleLbl="parChTrans1D4" presStyleIdx="9" presStyleCnt="27"/>
      <dgm:spPr/>
      <dgm:t>
        <a:bodyPr/>
        <a:lstStyle/>
        <a:p>
          <a:endParaRPr lang="zh-CN" altLang="en-US"/>
        </a:p>
      </dgm:t>
    </dgm:pt>
    <dgm:pt modelId="{2A5E4268-4CA5-40DB-8219-96ED3FF1D989}" type="pres">
      <dgm:prSet presAssocID="{4E89D15B-A22F-464C-A535-D6DC7059E286}" presName="hierRoot2" presStyleCnt="0">
        <dgm:presLayoutVars>
          <dgm:hierBranch val="init"/>
        </dgm:presLayoutVars>
      </dgm:prSet>
      <dgm:spPr/>
    </dgm:pt>
    <dgm:pt modelId="{2C0BE93B-14E1-4669-A55C-BF1986A686C9}" type="pres">
      <dgm:prSet presAssocID="{4E89D15B-A22F-464C-A535-D6DC7059E286}" presName="rootComposite" presStyleCnt="0"/>
      <dgm:spPr/>
    </dgm:pt>
    <dgm:pt modelId="{F07CF0EF-9897-4E9B-BBBA-B03C1D4CB087}" type="pres">
      <dgm:prSet presAssocID="{4E89D15B-A22F-464C-A535-D6DC7059E286}" presName="rootText" presStyleLbl="node4" presStyleIdx="9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1FF0DB-8D7D-4B4F-AD23-F5347545949B}" type="pres">
      <dgm:prSet presAssocID="{4E89D15B-A22F-464C-A535-D6DC7059E286}" presName="rootConnector" presStyleLbl="node4" presStyleIdx="9" presStyleCnt="27"/>
      <dgm:spPr/>
      <dgm:t>
        <a:bodyPr/>
        <a:lstStyle/>
        <a:p>
          <a:endParaRPr lang="zh-CN" altLang="en-US"/>
        </a:p>
      </dgm:t>
    </dgm:pt>
    <dgm:pt modelId="{6A7109FE-4E63-47B2-9826-FC056F9F8F6D}" type="pres">
      <dgm:prSet presAssocID="{4E89D15B-A22F-464C-A535-D6DC7059E286}" presName="hierChild4" presStyleCnt="0"/>
      <dgm:spPr/>
    </dgm:pt>
    <dgm:pt modelId="{93FE2CDF-5867-4192-B9AF-30D27B2A8807}" type="pres">
      <dgm:prSet presAssocID="{4E89D15B-A22F-464C-A535-D6DC7059E286}" presName="hierChild5" presStyleCnt="0"/>
      <dgm:spPr/>
    </dgm:pt>
    <dgm:pt modelId="{7C77B0C8-AC4B-4D01-903F-CE7AF8860F2D}" type="pres">
      <dgm:prSet presAssocID="{D262F1EA-795A-4CB3-BE2E-0D984AE77ED0}" presName="Name50" presStyleLbl="parChTrans1D4" presStyleIdx="10" presStyleCnt="27"/>
      <dgm:spPr/>
      <dgm:t>
        <a:bodyPr/>
        <a:lstStyle/>
        <a:p>
          <a:endParaRPr lang="zh-CN" altLang="en-US"/>
        </a:p>
      </dgm:t>
    </dgm:pt>
    <dgm:pt modelId="{948D6B71-09CF-40BC-9EBD-AC2B5FF5219B}" type="pres">
      <dgm:prSet presAssocID="{96FD2A8C-34AA-4125-B83E-4DC175270B47}" presName="hierRoot2" presStyleCnt="0">
        <dgm:presLayoutVars>
          <dgm:hierBranch val="init"/>
        </dgm:presLayoutVars>
      </dgm:prSet>
      <dgm:spPr/>
    </dgm:pt>
    <dgm:pt modelId="{D1DE5591-49DE-45A2-AB02-3EC686D378D5}" type="pres">
      <dgm:prSet presAssocID="{96FD2A8C-34AA-4125-B83E-4DC175270B47}" presName="rootComposite" presStyleCnt="0"/>
      <dgm:spPr/>
    </dgm:pt>
    <dgm:pt modelId="{D55014E7-99AF-4304-B319-43ECB64F0660}" type="pres">
      <dgm:prSet presAssocID="{96FD2A8C-34AA-4125-B83E-4DC175270B47}" presName="rootText" presStyleLbl="node4" presStyleIdx="10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B60CF2-1328-4949-8CDD-06A838A9DD84}" type="pres">
      <dgm:prSet presAssocID="{96FD2A8C-34AA-4125-B83E-4DC175270B47}" presName="rootConnector" presStyleLbl="node4" presStyleIdx="10" presStyleCnt="27"/>
      <dgm:spPr/>
      <dgm:t>
        <a:bodyPr/>
        <a:lstStyle/>
        <a:p>
          <a:endParaRPr lang="zh-CN" altLang="en-US"/>
        </a:p>
      </dgm:t>
    </dgm:pt>
    <dgm:pt modelId="{7FA7B418-2454-4DEB-905F-9D23E31C0704}" type="pres">
      <dgm:prSet presAssocID="{96FD2A8C-34AA-4125-B83E-4DC175270B47}" presName="hierChild4" presStyleCnt="0"/>
      <dgm:spPr/>
    </dgm:pt>
    <dgm:pt modelId="{9EF46A15-D76D-4AEC-B087-4B44A06AB5E3}" type="pres">
      <dgm:prSet presAssocID="{96FD2A8C-34AA-4125-B83E-4DC175270B47}" presName="hierChild5" presStyleCnt="0"/>
      <dgm:spPr/>
    </dgm:pt>
    <dgm:pt modelId="{1917BF0D-4F73-4C45-A39E-3F29C89BD42F}" type="pres">
      <dgm:prSet presAssocID="{E955AD77-18A8-481A-8329-B43F3C296903}" presName="Name50" presStyleLbl="parChTrans1D4" presStyleIdx="11" presStyleCnt="27"/>
      <dgm:spPr/>
      <dgm:t>
        <a:bodyPr/>
        <a:lstStyle/>
        <a:p>
          <a:endParaRPr lang="zh-CN" altLang="en-US"/>
        </a:p>
      </dgm:t>
    </dgm:pt>
    <dgm:pt modelId="{9A515AEF-7B0C-4988-B2AE-35F95A901E1B}" type="pres">
      <dgm:prSet presAssocID="{F128675C-32B0-4B6E-BD89-414EC43229BE}" presName="hierRoot2" presStyleCnt="0">
        <dgm:presLayoutVars>
          <dgm:hierBranch val="init"/>
        </dgm:presLayoutVars>
      </dgm:prSet>
      <dgm:spPr/>
    </dgm:pt>
    <dgm:pt modelId="{46DCD031-651D-4E25-A34D-380978E3A537}" type="pres">
      <dgm:prSet presAssocID="{F128675C-32B0-4B6E-BD89-414EC43229BE}" presName="rootComposite" presStyleCnt="0"/>
      <dgm:spPr/>
    </dgm:pt>
    <dgm:pt modelId="{1DF11ED6-7012-4E19-AFDE-ADB39758A8E6}" type="pres">
      <dgm:prSet presAssocID="{F128675C-32B0-4B6E-BD89-414EC43229BE}" presName="rootText" presStyleLbl="node4" presStyleIdx="11" presStyleCnt="27" custLinFactNeighborX="3625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BD9D93-7826-45B3-BCBD-A78B346B6C35}" type="pres">
      <dgm:prSet presAssocID="{F128675C-32B0-4B6E-BD89-414EC43229BE}" presName="rootConnector" presStyleLbl="node4" presStyleIdx="11" presStyleCnt="27"/>
      <dgm:spPr/>
      <dgm:t>
        <a:bodyPr/>
        <a:lstStyle/>
        <a:p>
          <a:endParaRPr lang="zh-CN" altLang="en-US"/>
        </a:p>
      </dgm:t>
    </dgm:pt>
    <dgm:pt modelId="{756CE6FD-1530-4D28-BB7A-F6E89C32016F}" type="pres">
      <dgm:prSet presAssocID="{F128675C-32B0-4B6E-BD89-414EC43229BE}" presName="hierChild4" presStyleCnt="0"/>
      <dgm:spPr/>
    </dgm:pt>
    <dgm:pt modelId="{9EA0AAD5-B7BC-4C13-9E44-08E6DED68BDB}" type="pres">
      <dgm:prSet presAssocID="{F128675C-32B0-4B6E-BD89-414EC43229BE}" presName="hierChild5" presStyleCnt="0"/>
      <dgm:spPr/>
    </dgm:pt>
    <dgm:pt modelId="{9AD40005-86A3-47E4-90A1-DCE1878D99D2}" type="pres">
      <dgm:prSet presAssocID="{4D3EC276-1E53-40A8-A681-A09126722AE9}" presName="Name50" presStyleLbl="parChTrans1D4" presStyleIdx="12" presStyleCnt="27"/>
      <dgm:spPr/>
      <dgm:t>
        <a:bodyPr/>
        <a:lstStyle/>
        <a:p>
          <a:endParaRPr lang="zh-CN" altLang="en-US"/>
        </a:p>
      </dgm:t>
    </dgm:pt>
    <dgm:pt modelId="{2DCD2BD5-EBAC-49C3-A13F-C3229C603BD4}" type="pres">
      <dgm:prSet presAssocID="{44C2E59F-2D36-4905-A112-12F8775C719A}" presName="hierRoot2" presStyleCnt="0">
        <dgm:presLayoutVars>
          <dgm:hierBranch val="init"/>
        </dgm:presLayoutVars>
      </dgm:prSet>
      <dgm:spPr/>
    </dgm:pt>
    <dgm:pt modelId="{08924B31-3D3B-4854-B2E7-F375307EB531}" type="pres">
      <dgm:prSet presAssocID="{44C2E59F-2D36-4905-A112-12F8775C719A}" presName="rootComposite" presStyleCnt="0"/>
      <dgm:spPr/>
    </dgm:pt>
    <dgm:pt modelId="{633AA1C1-A036-4EA1-88AF-C8EA2F54AB5A}" type="pres">
      <dgm:prSet presAssocID="{44C2E59F-2D36-4905-A112-12F8775C719A}" presName="rootText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E93F10-DB9A-42E6-A91D-E53396D8E43C}" type="pres">
      <dgm:prSet presAssocID="{44C2E59F-2D36-4905-A112-12F8775C719A}" presName="rootConnector" presStyleLbl="node4" presStyleIdx="12" presStyleCnt="27"/>
      <dgm:spPr/>
      <dgm:t>
        <a:bodyPr/>
        <a:lstStyle/>
        <a:p>
          <a:endParaRPr lang="zh-CN" altLang="en-US"/>
        </a:p>
      </dgm:t>
    </dgm:pt>
    <dgm:pt modelId="{CEAA7980-C319-4C34-81F8-540FF00D2DAE}" type="pres">
      <dgm:prSet presAssocID="{44C2E59F-2D36-4905-A112-12F8775C719A}" presName="hierChild4" presStyleCnt="0"/>
      <dgm:spPr/>
    </dgm:pt>
    <dgm:pt modelId="{2EAC96D3-94BE-49C0-ACE8-26EAF009FADB}" type="pres">
      <dgm:prSet presAssocID="{44C2E59F-2D36-4905-A112-12F8775C719A}" presName="hierChild5" presStyleCnt="0"/>
      <dgm:spPr/>
    </dgm:pt>
    <dgm:pt modelId="{621DE43A-3886-4848-931A-4B39359087FF}" type="pres">
      <dgm:prSet presAssocID="{8BC1721D-DD6E-4AEA-901B-2B8819CBD29F}" presName="hierChild5" presStyleCnt="0"/>
      <dgm:spPr/>
    </dgm:pt>
    <dgm:pt modelId="{53C4DE1F-34C0-47F2-A074-3127B53B84E0}" type="pres">
      <dgm:prSet presAssocID="{4D123B3E-4F62-464F-B42C-014CF77DEBF4}" presName="Name35" presStyleLbl="parChTrans1D3" presStyleIdx="3" presStyleCnt="8"/>
      <dgm:spPr/>
      <dgm:t>
        <a:bodyPr/>
        <a:lstStyle/>
        <a:p>
          <a:endParaRPr lang="zh-CN" altLang="en-US"/>
        </a:p>
      </dgm:t>
    </dgm:pt>
    <dgm:pt modelId="{A5964264-AA9A-47EA-A997-B3A4F48E4D75}" type="pres">
      <dgm:prSet presAssocID="{E145DB8E-9CF5-4EEA-87B7-D2C671B83274}" presName="hierRoot2" presStyleCnt="0">
        <dgm:presLayoutVars>
          <dgm:hierBranch val="init"/>
        </dgm:presLayoutVars>
      </dgm:prSet>
      <dgm:spPr/>
    </dgm:pt>
    <dgm:pt modelId="{F3EB18C2-8D0F-48B2-A68B-C2215C25B2BB}" type="pres">
      <dgm:prSet presAssocID="{E145DB8E-9CF5-4EEA-87B7-D2C671B83274}" presName="rootComposite" presStyleCnt="0"/>
      <dgm:spPr/>
    </dgm:pt>
    <dgm:pt modelId="{AA302149-E36C-49BC-B870-31173A6C537F}" type="pres">
      <dgm:prSet presAssocID="{E145DB8E-9CF5-4EEA-87B7-D2C671B83274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0B8920-BAA9-492B-8BAA-E6A45D71654F}" type="pres">
      <dgm:prSet presAssocID="{E145DB8E-9CF5-4EEA-87B7-D2C671B83274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3DBF8026-0E5E-4C73-904A-78CF780E968A}" type="pres">
      <dgm:prSet presAssocID="{E145DB8E-9CF5-4EEA-87B7-D2C671B83274}" presName="hierChild4" presStyleCnt="0"/>
      <dgm:spPr/>
    </dgm:pt>
    <dgm:pt modelId="{6081656A-2AF5-4A2E-9289-1B1A4E1C73BA}" type="pres">
      <dgm:prSet presAssocID="{BCB4C4DF-6A30-4400-8215-3F8823911F95}" presName="Name37" presStyleLbl="parChTrans1D4" presStyleIdx="13" presStyleCnt="27"/>
      <dgm:spPr/>
      <dgm:t>
        <a:bodyPr/>
        <a:lstStyle/>
        <a:p>
          <a:endParaRPr lang="zh-CN" altLang="en-US"/>
        </a:p>
      </dgm:t>
    </dgm:pt>
    <dgm:pt modelId="{24519313-6BE3-44D5-9E38-F59D71DAE935}" type="pres">
      <dgm:prSet presAssocID="{C6DDB1B0-0F4A-4180-9480-D50950C70BBE}" presName="hierRoot2" presStyleCnt="0">
        <dgm:presLayoutVars>
          <dgm:hierBranch val="init"/>
        </dgm:presLayoutVars>
      </dgm:prSet>
      <dgm:spPr/>
    </dgm:pt>
    <dgm:pt modelId="{AF719F6D-DEE1-4455-97C2-D49B1B9E26C3}" type="pres">
      <dgm:prSet presAssocID="{C6DDB1B0-0F4A-4180-9480-D50950C70BBE}" presName="rootComposite" presStyleCnt="0"/>
      <dgm:spPr/>
    </dgm:pt>
    <dgm:pt modelId="{AB7C0FB0-FC57-4EE0-A633-B4364CB4E320}" type="pres">
      <dgm:prSet presAssocID="{C6DDB1B0-0F4A-4180-9480-D50950C70BBE}" presName="rootText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F165A-17B3-4312-9669-53D4ED8511E3}" type="pres">
      <dgm:prSet presAssocID="{C6DDB1B0-0F4A-4180-9480-D50950C70BBE}" presName="rootConnector" presStyleLbl="node4" presStyleIdx="13" presStyleCnt="27"/>
      <dgm:spPr/>
      <dgm:t>
        <a:bodyPr/>
        <a:lstStyle/>
        <a:p>
          <a:endParaRPr lang="zh-CN" altLang="en-US"/>
        </a:p>
      </dgm:t>
    </dgm:pt>
    <dgm:pt modelId="{4F7A826E-610B-4065-B310-53F070B9CCDC}" type="pres">
      <dgm:prSet presAssocID="{C6DDB1B0-0F4A-4180-9480-D50950C70BBE}" presName="hierChild4" presStyleCnt="0"/>
      <dgm:spPr/>
    </dgm:pt>
    <dgm:pt modelId="{F4913D71-FA7A-4224-AC7A-85F990D7EFA2}" type="pres">
      <dgm:prSet presAssocID="{C6DDB1B0-0F4A-4180-9480-D50950C70BBE}" presName="hierChild5" presStyleCnt="0"/>
      <dgm:spPr/>
    </dgm:pt>
    <dgm:pt modelId="{6C18C634-A91B-4F1B-A776-246698E79779}" type="pres">
      <dgm:prSet presAssocID="{E935B387-BB47-42FC-8D17-82105785E6BB}" presName="Name37" presStyleLbl="parChTrans1D4" presStyleIdx="14" presStyleCnt="27"/>
      <dgm:spPr/>
      <dgm:t>
        <a:bodyPr/>
        <a:lstStyle/>
        <a:p>
          <a:endParaRPr lang="zh-CN" altLang="en-US"/>
        </a:p>
      </dgm:t>
    </dgm:pt>
    <dgm:pt modelId="{4E12231E-68DD-4E81-B23F-77985422DD2B}" type="pres">
      <dgm:prSet presAssocID="{6C8F4FAE-1283-47D7-A811-66227FDA4A0C}" presName="hierRoot2" presStyleCnt="0">
        <dgm:presLayoutVars>
          <dgm:hierBranch val="init"/>
        </dgm:presLayoutVars>
      </dgm:prSet>
      <dgm:spPr/>
    </dgm:pt>
    <dgm:pt modelId="{A6F59565-985F-400D-B7EC-1CFEE6ABC0A8}" type="pres">
      <dgm:prSet presAssocID="{6C8F4FAE-1283-47D7-A811-66227FDA4A0C}" presName="rootComposite" presStyleCnt="0"/>
      <dgm:spPr/>
    </dgm:pt>
    <dgm:pt modelId="{41E37B74-4C2C-49A6-9F49-3FCD7EBF8D14}" type="pres">
      <dgm:prSet presAssocID="{6C8F4FAE-1283-47D7-A811-66227FDA4A0C}" presName="rootText" presStyleLbl="node4" presStyleIdx="1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775D1A-07A3-4E49-84A7-2DB50B9B6EB2}" type="pres">
      <dgm:prSet presAssocID="{6C8F4FAE-1283-47D7-A811-66227FDA4A0C}" presName="rootConnector" presStyleLbl="node4" presStyleIdx="14" presStyleCnt="27"/>
      <dgm:spPr/>
      <dgm:t>
        <a:bodyPr/>
        <a:lstStyle/>
        <a:p>
          <a:endParaRPr lang="zh-CN" altLang="en-US"/>
        </a:p>
      </dgm:t>
    </dgm:pt>
    <dgm:pt modelId="{1F0D3E6D-CA64-4587-B428-C3C8BE2816AE}" type="pres">
      <dgm:prSet presAssocID="{6C8F4FAE-1283-47D7-A811-66227FDA4A0C}" presName="hierChild4" presStyleCnt="0"/>
      <dgm:spPr/>
    </dgm:pt>
    <dgm:pt modelId="{CEE8CAA9-88B9-4D93-8BF4-8420A36DDDE4}" type="pres">
      <dgm:prSet presAssocID="{6C8F4FAE-1283-47D7-A811-66227FDA4A0C}" presName="hierChild5" presStyleCnt="0"/>
      <dgm:spPr/>
    </dgm:pt>
    <dgm:pt modelId="{5D5E8F3C-3711-48E3-B847-C8F27991EA9F}" type="pres">
      <dgm:prSet presAssocID="{E145DB8E-9CF5-4EEA-87B7-D2C671B83274}" presName="hierChild5" presStyleCnt="0"/>
      <dgm:spPr/>
    </dgm:pt>
    <dgm:pt modelId="{2A96569E-383D-4EED-A5BF-2F34CF3C4EA5}" type="pres">
      <dgm:prSet presAssocID="{E6CBCC19-7A88-4D80-A50B-7A4924A61192}" presName="Name35" presStyleLbl="parChTrans1D3" presStyleIdx="4" presStyleCnt="8"/>
      <dgm:spPr/>
      <dgm:t>
        <a:bodyPr/>
        <a:lstStyle/>
        <a:p>
          <a:endParaRPr lang="zh-CN" altLang="en-US"/>
        </a:p>
      </dgm:t>
    </dgm:pt>
    <dgm:pt modelId="{D936FD95-254D-4BA0-A8E7-277A825952A0}" type="pres">
      <dgm:prSet presAssocID="{D95E76FC-AD4B-43FF-90AD-405C399B41B3}" presName="hierRoot2" presStyleCnt="0">
        <dgm:presLayoutVars>
          <dgm:hierBranch val="init"/>
        </dgm:presLayoutVars>
      </dgm:prSet>
      <dgm:spPr/>
    </dgm:pt>
    <dgm:pt modelId="{31BA4ECC-BC1F-4B8E-818B-91B2C8AC7B87}" type="pres">
      <dgm:prSet presAssocID="{D95E76FC-AD4B-43FF-90AD-405C399B41B3}" presName="rootComposite" presStyleCnt="0"/>
      <dgm:spPr/>
    </dgm:pt>
    <dgm:pt modelId="{ABE7B586-6219-449B-BCD2-4864A86B1379}" type="pres">
      <dgm:prSet presAssocID="{D95E76FC-AD4B-43FF-90AD-405C399B41B3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6ABC45-0ABD-4DE5-90FD-7A3C9FDC1E4A}" type="pres">
      <dgm:prSet presAssocID="{D95E76FC-AD4B-43FF-90AD-405C399B41B3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4092A638-B040-41AF-B1F3-5BBA1186DACE}" type="pres">
      <dgm:prSet presAssocID="{D95E76FC-AD4B-43FF-90AD-405C399B41B3}" presName="hierChild4" presStyleCnt="0"/>
      <dgm:spPr/>
    </dgm:pt>
    <dgm:pt modelId="{12239F78-7F16-4C79-916A-D7531ED1B5A5}" type="pres">
      <dgm:prSet presAssocID="{5CD04E57-2B2B-4D34-BCED-F88572D6DE5F}" presName="Name37" presStyleLbl="parChTrans1D4" presStyleIdx="15" presStyleCnt="27"/>
      <dgm:spPr/>
      <dgm:t>
        <a:bodyPr/>
        <a:lstStyle/>
        <a:p>
          <a:endParaRPr lang="zh-CN" altLang="en-US"/>
        </a:p>
      </dgm:t>
    </dgm:pt>
    <dgm:pt modelId="{E4CCD6DC-46B5-4894-BD57-07A60FF51951}" type="pres">
      <dgm:prSet presAssocID="{F584D166-5157-4E5A-BB57-E53D0086BAEF}" presName="hierRoot2" presStyleCnt="0">
        <dgm:presLayoutVars>
          <dgm:hierBranch val="r"/>
        </dgm:presLayoutVars>
      </dgm:prSet>
      <dgm:spPr/>
    </dgm:pt>
    <dgm:pt modelId="{08C5B253-B2DD-43B4-B841-65A0B17DD037}" type="pres">
      <dgm:prSet presAssocID="{F584D166-5157-4E5A-BB57-E53D0086BAEF}" presName="rootComposite" presStyleCnt="0"/>
      <dgm:spPr/>
    </dgm:pt>
    <dgm:pt modelId="{CFFF2DAE-8ADE-443D-B9CA-DBEBC07AB458}" type="pres">
      <dgm:prSet presAssocID="{F584D166-5157-4E5A-BB57-E53D0086BAEF}" presName="rootText" presStyleLbl="node4" presStyleIdx="1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E1EBA9-2F98-4B06-A0B9-15CC416F4B18}" type="pres">
      <dgm:prSet presAssocID="{F584D166-5157-4E5A-BB57-E53D0086BAEF}" presName="rootConnector" presStyleLbl="node4" presStyleIdx="15" presStyleCnt="27"/>
      <dgm:spPr/>
      <dgm:t>
        <a:bodyPr/>
        <a:lstStyle/>
        <a:p>
          <a:endParaRPr lang="zh-CN" altLang="en-US"/>
        </a:p>
      </dgm:t>
    </dgm:pt>
    <dgm:pt modelId="{FC1F6111-581D-4300-B487-A9AEFCA893D5}" type="pres">
      <dgm:prSet presAssocID="{F584D166-5157-4E5A-BB57-E53D0086BAEF}" presName="hierChild4" presStyleCnt="0"/>
      <dgm:spPr/>
    </dgm:pt>
    <dgm:pt modelId="{922A4E7A-1E06-4541-BFEE-8D51DCA374EA}" type="pres">
      <dgm:prSet presAssocID="{F584D166-5157-4E5A-BB57-E53D0086BAEF}" presName="hierChild5" presStyleCnt="0"/>
      <dgm:spPr/>
    </dgm:pt>
    <dgm:pt modelId="{D32272AE-50FD-49E6-A944-A99B54E822C0}" type="pres">
      <dgm:prSet presAssocID="{BE611F19-339B-44B9-B97B-4AC2B66C70D4}" presName="Name37" presStyleLbl="parChTrans1D4" presStyleIdx="16" presStyleCnt="27"/>
      <dgm:spPr/>
      <dgm:t>
        <a:bodyPr/>
        <a:lstStyle/>
        <a:p>
          <a:endParaRPr lang="zh-CN" altLang="en-US"/>
        </a:p>
      </dgm:t>
    </dgm:pt>
    <dgm:pt modelId="{2C7C9C90-A4B9-4B54-971D-3BAC33404E78}" type="pres">
      <dgm:prSet presAssocID="{4F706D8D-91C7-44BB-BD45-A782055F58D6}" presName="hierRoot2" presStyleCnt="0">
        <dgm:presLayoutVars>
          <dgm:hierBranch val="init"/>
        </dgm:presLayoutVars>
      </dgm:prSet>
      <dgm:spPr/>
    </dgm:pt>
    <dgm:pt modelId="{0385EDD2-9F9C-48BF-ABA6-EAFB862C8377}" type="pres">
      <dgm:prSet presAssocID="{4F706D8D-91C7-44BB-BD45-A782055F58D6}" presName="rootComposite" presStyleCnt="0"/>
      <dgm:spPr/>
    </dgm:pt>
    <dgm:pt modelId="{13505B66-635E-438D-A041-D102032306E2}" type="pres">
      <dgm:prSet presAssocID="{4F706D8D-91C7-44BB-BD45-A782055F58D6}" presName="rootText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C6849-4758-459E-9F18-8B42DBBD85CF}" type="pres">
      <dgm:prSet presAssocID="{4F706D8D-91C7-44BB-BD45-A782055F58D6}" presName="rootConnector" presStyleLbl="node4" presStyleIdx="16" presStyleCnt="27"/>
      <dgm:spPr/>
      <dgm:t>
        <a:bodyPr/>
        <a:lstStyle/>
        <a:p>
          <a:endParaRPr lang="zh-CN" altLang="en-US"/>
        </a:p>
      </dgm:t>
    </dgm:pt>
    <dgm:pt modelId="{004FDDFD-9055-4F8C-8214-F849F47526F8}" type="pres">
      <dgm:prSet presAssocID="{4F706D8D-91C7-44BB-BD45-A782055F58D6}" presName="hierChild4" presStyleCnt="0"/>
      <dgm:spPr/>
    </dgm:pt>
    <dgm:pt modelId="{A8AAB7D2-26DC-4B9E-BFF2-1FFE183E59F3}" type="pres">
      <dgm:prSet presAssocID="{4F706D8D-91C7-44BB-BD45-A782055F58D6}" presName="hierChild5" presStyleCnt="0"/>
      <dgm:spPr/>
    </dgm:pt>
    <dgm:pt modelId="{A50CD6B8-801F-4179-B955-A54E3DF320DF}" type="pres">
      <dgm:prSet presAssocID="{D95E76FC-AD4B-43FF-90AD-405C399B41B3}" presName="hierChild5" presStyleCnt="0"/>
      <dgm:spPr/>
    </dgm:pt>
    <dgm:pt modelId="{E6C8C872-157F-48DC-91B3-DF89350F7461}" type="pres">
      <dgm:prSet presAssocID="{5579CAF9-AE9F-4229-BFD0-2EB934468F32}" presName="Name35" presStyleLbl="parChTrans1D3" presStyleIdx="5" presStyleCnt="8"/>
      <dgm:spPr/>
      <dgm:t>
        <a:bodyPr/>
        <a:lstStyle/>
        <a:p>
          <a:endParaRPr lang="zh-CN" altLang="en-US"/>
        </a:p>
      </dgm:t>
    </dgm:pt>
    <dgm:pt modelId="{0D52E1F9-39D7-42FE-85FE-D947D41E140D}" type="pres">
      <dgm:prSet presAssocID="{24BEDB54-C56B-4D56-91D4-DF83844EA0A8}" presName="hierRoot2" presStyleCnt="0">
        <dgm:presLayoutVars>
          <dgm:hierBranch val="init"/>
        </dgm:presLayoutVars>
      </dgm:prSet>
      <dgm:spPr/>
    </dgm:pt>
    <dgm:pt modelId="{F32A7945-AC1F-4CA3-ADF1-C69FA58FC0D4}" type="pres">
      <dgm:prSet presAssocID="{24BEDB54-C56B-4D56-91D4-DF83844EA0A8}" presName="rootComposite" presStyleCnt="0"/>
      <dgm:spPr/>
    </dgm:pt>
    <dgm:pt modelId="{DCA6223D-2ACB-44AA-B35D-CA742FBD10C4}" type="pres">
      <dgm:prSet presAssocID="{24BEDB54-C56B-4D56-91D4-DF83844EA0A8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42DF64-51C2-4C40-87BD-E31DEE502368}" type="pres">
      <dgm:prSet presAssocID="{24BEDB54-C56B-4D56-91D4-DF83844EA0A8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FF46C6C1-5C58-44D5-A564-087EF8AC36BC}" type="pres">
      <dgm:prSet presAssocID="{24BEDB54-C56B-4D56-91D4-DF83844EA0A8}" presName="hierChild4" presStyleCnt="0"/>
      <dgm:spPr/>
    </dgm:pt>
    <dgm:pt modelId="{3902D4EB-1872-4681-BFDE-AC01A69AE5A2}" type="pres">
      <dgm:prSet presAssocID="{24BEDB54-C56B-4D56-91D4-DF83844EA0A8}" presName="hierChild5" presStyleCnt="0"/>
      <dgm:spPr/>
    </dgm:pt>
    <dgm:pt modelId="{0E78D0A1-B9D9-43DF-8396-58DE1CC76E12}" type="pres">
      <dgm:prSet presAssocID="{B9C64741-DB61-4784-8FB5-3FAFF15B5CAD}" presName="hierChild5" presStyleCnt="0"/>
      <dgm:spPr/>
    </dgm:pt>
    <dgm:pt modelId="{C74127C6-8E2C-4782-921F-FEE3CAAF03A2}" type="pres">
      <dgm:prSet presAssocID="{0D9EE34F-263F-480D-B1C7-31A9AE44E90E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24A59BEC-721A-4D1C-999F-C335FC10F8D6}" type="pres">
      <dgm:prSet presAssocID="{D7F715F7-E581-4E60-B285-8F1B45C4F980}" presName="hierRoot2" presStyleCnt="0">
        <dgm:presLayoutVars>
          <dgm:hierBranch/>
        </dgm:presLayoutVars>
      </dgm:prSet>
      <dgm:spPr/>
    </dgm:pt>
    <dgm:pt modelId="{A94D2763-2ADF-4C84-A063-1321752F6EC2}" type="pres">
      <dgm:prSet presAssocID="{D7F715F7-E581-4E60-B285-8F1B45C4F980}" presName="rootComposite" presStyleCnt="0"/>
      <dgm:spPr/>
    </dgm:pt>
    <dgm:pt modelId="{120E2B0D-BBBA-4603-970A-D6A45E8CE571}" type="pres">
      <dgm:prSet presAssocID="{D7F715F7-E581-4E60-B285-8F1B45C4F980}" presName="rootText" presStyleLbl="node2" presStyleIdx="1" presStyleCnt="2" custScaleX="1338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C7AA14-46B5-4CB3-A419-700E7458BD1E}" type="pres">
      <dgm:prSet presAssocID="{D7F715F7-E581-4E60-B285-8F1B45C4F98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22C28D2D-6272-4DE3-9F74-AF5F13400F1D}" type="pres">
      <dgm:prSet presAssocID="{D7F715F7-E581-4E60-B285-8F1B45C4F980}" presName="hierChild4" presStyleCnt="0"/>
      <dgm:spPr/>
    </dgm:pt>
    <dgm:pt modelId="{D5AB4731-47FC-48EE-8E5A-564323DA449E}" type="pres">
      <dgm:prSet presAssocID="{8CE856F6-73A4-4C8B-BEEB-AAC7352BC64F}" presName="Name35" presStyleLbl="parChTrans1D3" presStyleIdx="6" presStyleCnt="8"/>
      <dgm:spPr/>
      <dgm:t>
        <a:bodyPr/>
        <a:lstStyle/>
        <a:p>
          <a:endParaRPr lang="zh-CN" altLang="en-US"/>
        </a:p>
      </dgm:t>
    </dgm:pt>
    <dgm:pt modelId="{C9E2809E-208D-4EB9-B3C3-FCC12A9E1E5B}" type="pres">
      <dgm:prSet presAssocID="{A15FA69E-D2D0-4073-8B1E-6274DFC1A2EC}" presName="hierRoot2" presStyleCnt="0">
        <dgm:presLayoutVars>
          <dgm:hierBranch val="l"/>
        </dgm:presLayoutVars>
      </dgm:prSet>
      <dgm:spPr/>
    </dgm:pt>
    <dgm:pt modelId="{7582282A-C8E0-4E37-A209-46B08C0030C0}" type="pres">
      <dgm:prSet presAssocID="{A15FA69E-D2D0-4073-8B1E-6274DFC1A2EC}" presName="rootComposite" presStyleCnt="0"/>
      <dgm:spPr/>
    </dgm:pt>
    <dgm:pt modelId="{E992A226-5742-4605-B803-1D7EC6EBE6FD}" type="pres">
      <dgm:prSet presAssocID="{A15FA69E-D2D0-4073-8B1E-6274DFC1A2EC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DE72D-B984-40A0-B5F9-2ACD9555F299}" type="pres">
      <dgm:prSet presAssocID="{A15FA69E-D2D0-4073-8B1E-6274DFC1A2EC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A7FEF2AC-4FDC-458B-B9D4-BB16BF9948EC}" type="pres">
      <dgm:prSet presAssocID="{A15FA69E-D2D0-4073-8B1E-6274DFC1A2EC}" presName="hierChild4" presStyleCnt="0"/>
      <dgm:spPr/>
    </dgm:pt>
    <dgm:pt modelId="{2EAD6CFC-786E-4D24-BA00-310ECBC12FD9}" type="pres">
      <dgm:prSet presAssocID="{0696DDF5-AB85-4713-8A07-10256BE7D490}" presName="Name50" presStyleLbl="parChTrans1D4" presStyleIdx="17" presStyleCnt="27"/>
      <dgm:spPr/>
      <dgm:t>
        <a:bodyPr/>
        <a:lstStyle/>
        <a:p>
          <a:endParaRPr lang="zh-CN" altLang="en-US"/>
        </a:p>
      </dgm:t>
    </dgm:pt>
    <dgm:pt modelId="{BD55473D-43D1-4E39-BE8F-179EAFC78C44}" type="pres">
      <dgm:prSet presAssocID="{DC18E7EC-3E4B-4EE9-93CD-4D78B99911ED}" presName="hierRoot2" presStyleCnt="0">
        <dgm:presLayoutVars>
          <dgm:hierBranch val="init"/>
        </dgm:presLayoutVars>
      </dgm:prSet>
      <dgm:spPr/>
    </dgm:pt>
    <dgm:pt modelId="{04B5A785-E1E0-44D3-AFC3-952AA9C867DC}" type="pres">
      <dgm:prSet presAssocID="{DC18E7EC-3E4B-4EE9-93CD-4D78B99911ED}" presName="rootComposite" presStyleCnt="0"/>
      <dgm:spPr/>
    </dgm:pt>
    <dgm:pt modelId="{F14DD976-931B-4522-96D2-A78DC10A597D}" type="pres">
      <dgm:prSet presAssocID="{DC18E7EC-3E4B-4EE9-93CD-4D78B99911ED}" presName="rootText" presStyleLbl="node4" presStyleIdx="1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AC2DD9-02B2-424D-9E51-26D8EEC5EEB2}" type="pres">
      <dgm:prSet presAssocID="{DC18E7EC-3E4B-4EE9-93CD-4D78B99911ED}" presName="rootConnector" presStyleLbl="node4" presStyleIdx="17" presStyleCnt="27"/>
      <dgm:spPr/>
      <dgm:t>
        <a:bodyPr/>
        <a:lstStyle/>
        <a:p>
          <a:endParaRPr lang="zh-CN" altLang="en-US"/>
        </a:p>
      </dgm:t>
    </dgm:pt>
    <dgm:pt modelId="{815968FA-2242-4843-AD4B-3D5C9D81BC10}" type="pres">
      <dgm:prSet presAssocID="{DC18E7EC-3E4B-4EE9-93CD-4D78B99911ED}" presName="hierChild4" presStyleCnt="0"/>
      <dgm:spPr/>
    </dgm:pt>
    <dgm:pt modelId="{8C434755-8640-41F6-A78F-144F65EBBA11}" type="pres">
      <dgm:prSet presAssocID="{DC18E7EC-3E4B-4EE9-93CD-4D78B99911ED}" presName="hierChild5" presStyleCnt="0"/>
      <dgm:spPr/>
    </dgm:pt>
    <dgm:pt modelId="{D788ADFE-6879-47C7-B025-303EBA413E37}" type="pres">
      <dgm:prSet presAssocID="{9DE48A07-B1A8-4193-91CA-4530CD156AA6}" presName="Name50" presStyleLbl="parChTrans1D4" presStyleIdx="18" presStyleCnt="27"/>
      <dgm:spPr/>
      <dgm:t>
        <a:bodyPr/>
        <a:lstStyle/>
        <a:p>
          <a:endParaRPr lang="zh-CN" altLang="en-US"/>
        </a:p>
      </dgm:t>
    </dgm:pt>
    <dgm:pt modelId="{E8EE10DE-A9B3-4A36-8B81-B8B3F8FEDA3F}" type="pres">
      <dgm:prSet presAssocID="{F719F216-9476-45FC-B78F-CB43E7C8451A}" presName="hierRoot2" presStyleCnt="0">
        <dgm:presLayoutVars>
          <dgm:hierBranch val="init"/>
        </dgm:presLayoutVars>
      </dgm:prSet>
      <dgm:spPr/>
    </dgm:pt>
    <dgm:pt modelId="{4AD6B43A-6C5A-4856-BBD7-E8C498BBFFEF}" type="pres">
      <dgm:prSet presAssocID="{F719F216-9476-45FC-B78F-CB43E7C8451A}" presName="rootComposite" presStyleCnt="0"/>
      <dgm:spPr/>
    </dgm:pt>
    <dgm:pt modelId="{22341C85-EE3D-4AE3-B286-33CC99D916F7}" type="pres">
      <dgm:prSet presAssocID="{F719F216-9476-45FC-B78F-CB43E7C8451A}" presName="rootText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F81FB-A718-4016-A682-422B4D92BB6E}" type="pres">
      <dgm:prSet presAssocID="{F719F216-9476-45FC-B78F-CB43E7C8451A}" presName="rootConnector" presStyleLbl="node4" presStyleIdx="18" presStyleCnt="27"/>
      <dgm:spPr/>
      <dgm:t>
        <a:bodyPr/>
        <a:lstStyle/>
        <a:p>
          <a:endParaRPr lang="zh-CN" altLang="en-US"/>
        </a:p>
      </dgm:t>
    </dgm:pt>
    <dgm:pt modelId="{23A7F335-73D7-4345-8E87-F9FDCE4B4907}" type="pres">
      <dgm:prSet presAssocID="{F719F216-9476-45FC-B78F-CB43E7C8451A}" presName="hierChild4" presStyleCnt="0"/>
      <dgm:spPr/>
    </dgm:pt>
    <dgm:pt modelId="{27E53199-8C6E-49B3-B5A3-192E8F07BA88}" type="pres">
      <dgm:prSet presAssocID="{F719F216-9476-45FC-B78F-CB43E7C8451A}" presName="hierChild5" presStyleCnt="0"/>
      <dgm:spPr/>
    </dgm:pt>
    <dgm:pt modelId="{659A0451-E527-45CF-81E1-D6670178DCB8}" type="pres">
      <dgm:prSet presAssocID="{F53B43F5-E24C-4421-A939-B4ECFEF9FE5B}" presName="Name50" presStyleLbl="parChTrans1D4" presStyleIdx="19" presStyleCnt="27"/>
      <dgm:spPr/>
      <dgm:t>
        <a:bodyPr/>
        <a:lstStyle/>
        <a:p>
          <a:endParaRPr lang="zh-CN" altLang="en-US"/>
        </a:p>
      </dgm:t>
    </dgm:pt>
    <dgm:pt modelId="{CE54FA67-4383-4191-B982-1453FD3C81AA}" type="pres">
      <dgm:prSet presAssocID="{D5371CF1-C954-4F74-B4B5-A3DCD8008C1C}" presName="hierRoot2" presStyleCnt="0">
        <dgm:presLayoutVars>
          <dgm:hierBranch val="init"/>
        </dgm:presLayoutVars>
      </dgm:prSet>
      <dgm:spPr/>
    </dgm:pt>
    <dgm:pt modelId="{74F5330C-C5DF-40FE-8777-CDD39B5DB8C9}" type="pres">
      <dgm:prSet presAssocID="{D5371CF1-C954-4F74-B4B5-A3DCD8008C1C}" presName="rootComposite" presStyleCnt="0"/>
      <dgm:spPr/>
    </dgm:pt>
    <dgm:pt modelId="{623ECC37-E862-471B-8B5E-4EE7C4689125}" type="pres">
      <dgm:prSet presAssocID="{D5371CF1-C954-4F74-B4B5-A3DCD8008C1C}" presName="rootText" presStyleLbl="node4" presStyleIdx="1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EEEDD-A0CB-4A93-9B32-83F690251E74}" type="pres">
      <dgm:prSet presAssocID="{D5371CF1-C954-4F74-B4B5-A3DCD8008C1C}" presName="rootConnector" presStyleLbl="node4" presStyleIdx="19" presStyleCnt="27"/>
      <dgm:spPr/>
      <dgm:t>
        <a:bodyPr/>
        <a:lstStyle/>
        <a:p>
          <a:endParaRPr lang="zh-CN" altLang="en-US"/>
        </a:p>
      </dgm:t>
    </dgm:pt>
    <dgm:pt modelId="{1ABBF4E9-752E-4B56-A49B-376BD2AFAAFE}" type="pres">
      <dgm:prSet presAssocID="{D5371CF1-C954-4F74-B4B5-A3DCD8008C1C}" presName="hierChild4" presStyleCnt="0"/>
      <dgm:spPr/>
    </dgm:pt>
    <dgm:pt modelId="{56858112-0D65-4E0A-AAB9-389844DAC73C}" type="pres">
      <dgm:prSet presAssocID="{D5371CF1-C954-4F74-B4B5-A3DCD8008C1C}" presName="hierChild5" presStyleCnt="0"/>
      <dgm:spPr/>
    </dgm:pt>
    <dgm:pt modelId="{2F1839EA-7024-45C8-9146-2779167235CB}" type="pres">
      <dgm:prSet presAssocID="{A15FA69E-D2D0-4073-8B1E-6274DFC1A2EC}" presName="hierChild5" presStyleCnt="0"/>
      <dgm:spPr/>
    </dgm:pt>
    <dgm:pt modelId="{ABBB21F2-19DD-4FD8-B813-865AA4DEB294}" type="pres">
      <dgm:prSet presAssocID="{F17B86C3-E007-40DF-A73C-0C756D4BB6E0}" presName="Name35" presStyleLbl="parChTrans1D3" presStyleIdx="7" presStyleCnt="8"/>
      <dgm:spPr/>
      <dgm:t>
        <a:bodyPr/>
        <a:lstStyle/>
        <a:p>
          <a:endParaRPr lang="zh-CN" altLang="en-US"/>
        </a:p>
      </dgm:t>
    </dgm:pt>
    <dgm:pt modelId="{55510322-4A6A-4FDE-8F10-48A18901A2A4}" type="pres">
      <dgm:prSet presAssocID="{3FD76C29-5BF8-4D65-86D7-77EB8CCBC3A6}" presName="hierRoot2" presStyleCnt="0">
        <dgm:presLayoutVars>
          <dgm:hierBranch val="r"/>
        </dgm:presLayoutVars>
      </dgm:prSet>
      <dgm:spPr/>
    </dgm:pt>
    <dgm:pt modelId="{1658DA93-AC7B-4B5D-A9E7-5694BBEAE0EF}" type="pres">
      <dgm:prSet presAssocID="{3FD76C29-5BF8-4D65-86D7-77EB8CCBC3A6}" presName="rootComposite" presStyleCnt="0"/>
      <dgm:spPr/>
    </dgm:pt>
    <dgm:pt modelId="{2E183362-EC67-41A6-8230-95B998A4C403}" type="pres">
      <dgm:prSet presAssocID="{3FD76C29-5BF8-4D65-86D7-77EB8CCBC3A6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360F32-19CF-4796-A486-6DC1363EBB44}" type="pres">
      <dgm:prSet presAssocID="{3FD76C29-5BF8-4D65-86D7-77EB8CCBC3A6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1DE2AA4F-ACDD-44FA-B659-FE32D5B316D6}" type="pres">
      <dgm:prSet presAssocID="{3FD76C29-5BF8-4D65-86D7-77EB8CCBC3A6}" presName="hierChild4" presStyleCnt="0"/>
      <dgm:spPr/>
    </dgm:pt>
    <dgm:pt modelId="{0CCB7F2A-3967-4A2A-AB12-9F705B67A260}" type="pres">
      <dgm:prSet presAssocID="{0FBBF293-D902-43A4-9882-B0F22EB632DE}" presName="Name50" presStyleLbl="parChTrans1D4" presStyleIdx="20" presStyleCnt="27"/>
      <dgm:spPr/>
      <dgm:t>
        <a:bodyPr/>
        <a:lstStyle/>
        <a:p>
          <a:endParaRPr lang="zh-CN" altLang="en-US"/>
        </a:p>
      </dgm:t>
    </dgm:pt>
    <dgm:pt modelId="{64208A42-15A8-4F38-A976-6215EC73C75A}" type="pres">
      <dgm:prSet presAssocID="{CB43A6B8-5545-4721-B03C-0D1AC72BF3BB}" presName="hierRoot2" presStyleCnt="0">
        <dgm:presLayoutVars>
          <dgm:hierBranch val="init"/>
        </dgm:presLayoutVars>
      </dgm:prSet>
      <dgm:spPr/>
    </dgm:pt>
    <dgm:pt modelId="{320A9F11-B3FF-42CD-96E3-F7520662CA2A}" type="pres">
      <dgm:prSet presAssocID="{CB43A6B8-5545-4721-B03C-0D1AC72BF3BB}" presName="rootComposite" presStyleCnt="0"/>
      <dgm:spPr/>
    </dgm:pt>
    <dgm:pt modelId="{488F414F-9CF6-4ECB-AEC2-003075AEC016}" type="pres">
      <dgm:prSet presAssocID="{CB43A6B8-5545-4721-B03C-0D1AC72BF3BB}" presName="rootText" presStyleLbl="node4" presStyleIdx="20" presStyleCnt="27" custScaleX="142274" custScaleY="1187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CF1E82-D682-44BD-B6E5-277098CBF2B3}" type="pres">
      <dgm:prSet presAssocID="{CB43A6B8-5545-4721-B03C-0D1AC72BF3BB}" presName="rootConnector" presStyleLbl="node4" presStyleIdx="20" presStyleCnt="27"/>
      <dgm:spPr/>
      <dgm:t>
        <a:bodyPr/>
        <a:lstStyle/>
        <a:p>
          <a:endParaRPr lang="zh-CN" altLang="en-US"/>
        </a:p>
      </dgm:t>
    </dgm:pt>
    <dgm:pt modelId="{952F24BE-A075-4084-A2B5-F2F9B56184CE}" type="pres">
      <dgm:prSet presAssocID="{CB43A6B8-5545-4721-B03C-0D1AC72BF3BB}" presName="hierChild4" presStyleCnt="0"/>
      <dgm:spPr/>
    </dgm:pt>
    <dgm:pt modelId="{EE4182FA-A727-467D-AE2F-F9633A73ABF5}" type="pres">
      <dgm:prSet presAssocID="{CB43A6B8-5545-4721-B03C-0D1AC72BF3BB}" presName="hierChild5" presStyleCnt="0"/>
      <dgm:spPr/>
    </dgm:pt>
    <dgm:pt modelId="{BB17519C-6863-4421-AD69-5C64C13733C9}" type="pres">
      <dgm:prSet presAssocID="{AD863FD9-AA92-44C4-AFD4-F904CC52EBF7}" presName="Name50" presStyleLbl="parChTrans1D4" presStyleIdx="21" presStyleCnt="27"/>
      <dgm:spPr/>
      <dgm:t>
        <a:bodyPr/>
        <a:lstStyle/>
        <a:p>
          <a:endParaRPr lang="zh-CN" altLang="en-US"/>
        </a:p>
      </dgm:t>
    </dgm:pt>
    <dgm:pt modelId="{0486608A-B194-466A-8B17-8812EDE006F8}" type="pres">
      <dgm:prSet presAssocID="{CDF94112-9B19-458A-BEBD-9183B74ABB94}" presName="hierRoot2" presStyleCnt="0">
        <dgm:presLayoutVars>
          <dgm:hierBranch val="init"/>
        </dgm:presLayoutVars>
      </dgm:prSet>
      <dgm:spPr/>
    </dgm:pt>
    <dgm:pt modelId="{5B1C2188-370B-4F8D-A206-64AB5BDD97A7}" type="pres">
      <dgm:prSet presAssocID="{CDF94112-9B19-458A-BEBD-9183B74ABB94}" presName="rootComposite" presStyleCnt="0"/>
      <dgm:spPr/>
    </dgm:pt>
    <dgm:pt modelId="{001A4C8A-3920-4B2F-9680-C4430F01E998}" type="pres">
      <dgm:prSet presAssocID="{CDF94112-9B19-458A-BEBD-9183B74ABB94}" presName="rootText" presStyleLbl="node4" presStyleIdx="2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7488D7-EC12-4745-8C6E-4D53930E0476}" type="pres">
      <dgm:prSet presAssocID="{CDF94112-9B19-458A-BEBD-9183B74ABB94}" presName="rootConnector" presStyleLbl="node4" presStyleIdx="21" presStyleCnt="27"/>
      <dgm:spPr/>
      <dgm:t>
        <a:bodyPr/>
        <a:lstStyle/>
        <a:p>
          <a:endParaRPr lang="zh-CN" altLang="en-US"/>
        </a:p>
      </dgm:t>
    </dgm:pt>
    <dgm:pt modelId="{E17A30F3-004A-461D-A05B-CEA3D7B7B5BF}" type="pres">
      <dgm:prSet presAssocID="{CDF94112-9B19-458A-BEBD-9183B74ABB94}" presName="hierChild4" presStyleCnt="0"/>
      <dgm:spPr/>
    </dgm:pt>
    <dgm:pt modelId="{E8FFAF18-6C5B-43CA-9CAA-44A2C99CA67C}" type="pres">
      <dgm:prSet presAssocID="{CDF94112-9B19-458A-BEBD-9183B74ABB94}" presName="hierChild5" presStyleCnt="0"/>
      <dgm:spPr/>
    </dgm:pt>
    <dgm:pt modelId="{5B1BA3BB-B5B0-4D8D-8034-D4270216091A}" type="pres">
      <dgm:prSet presAssocID="{8A74AB48-1630-4F93-8ACD-96FA2F248865}" presName="Name50" presStyleLbl="parChTrans1D4" presStyleIdx="22" presStyleCnt="27"/>
      <dgm:spPr/>
      <dgm:t>
        <a:bodyPr/>
        <a:lstStyle/>
        <a:p>
          <a:endParaRPr lang="zh-CN" altLang="en-US"/>
        </a:p>
      </dgm:t>
    </dgm:pt>
    <dgm:pt modelId="{B0CAAA54-E9C2-4354-98EA-C4714CC529EA}" type="pres">
      <dgm:prSet presAssocID="{60E59184-F97A-4FCE-8BE0-FB30F71EC7B6}" presName="hierRoot2" presStyleCnt="0">
        <dgm:presLayoutVars>
          <dgm:hierBranch val="init"/>
        </dgm:presLayoutVars>
      </dgm:prSet>
      <dgm:spPr/>
    </dgm:pt>
    <dgm:pt modelId="{27923AC8-E1A8-4A94-8986-B7E926898216}" type="pres">
      <dgm:prSet presAssocID="{60E59184-F97A-4FCE-8BE0-FB30F71EC7B6}" presName="rootComposite" presStyleCnt="0"/>
      <dgm:spPr/>
    </dgm:pt>
    <dgm:pt modelId="{A83ABA86-BAD6-463D-AE31-E8ADC0BA8B9D}" type="pres">
      <dgm:prSet presAssocID="{60E59184-F97A-4FCE-8BE0-FB30F71EC7B6}" presName="rootText" presStyleLbl="node4" presStyleIdx="2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4FC8B-CDCC-47A4-A481-4C63CDE577F7}" type="pres">
      <dgm:prSet presAssocID="{60E59184-F97A-4FCE-8BE0-FB30F71EC7B6}" presName="rootConnector" presStyleLbl="node4" presStyleIdx="22" presStyleCnt="27"/>
      <dgm:spPr/>
      <dgm:t>
        <a:bodyPr/>
        <a:lstStyle/>
        <a:p>
          <a:endParaRPr lang="zh-CN" altLang="en-US"/>
        </a:p>
      </dgm:t>
    </dgm:pt>
    <dgm:pt modelId="{E4692CA7-13FA-46F2-B267-5F7F8E93DD18}" type="pres">
      <dgm:prSet presAssocID="{60E59184-F97A-4FCE-8BE0-FB30F71EC7B6}" presName="hierChild4" presStyleCnt="0"/>
      <dgm:spPr/>
    </dgm:pt>
    <dgm:pt modelId="{122F6A27-0162-41DE-8881-F001C718F993}" type="pres">
      <dgm:prSet presAssocID="{60E59184-F97A-4FCE-8BE0-FB30F71EC7B6}" presName="hierChild5" presStyleCnt="0"/>
      <dgm:spPr/>
    </dgm:pt>
    <dgm:pt modelId="{5D15BAFE-CC48-45E8-8478-5111B3C614E2}" type="pres">
      <dgm:prSet presAssocID="{268AC915-137D-4F5E-A0BB-2CAE0A8F79FC}" presName="Name50" presStyleLbl="parChTrans1D4" presStyleIdx="23" presStyleCnt="27"/>
      <dgm:spPr/>
      <dgm:t>
        <a:bodyPr/>
        <a:lstStyle/>
        <a:p>
          <a:endParaRPr lang="zh-CN" altLang="en-US"/>
        </a:p>
      </dgm:t>
    </dgm:pt>
    <dgm:pt modelId="{E90B6F6B-601D-4345-86BD-8AC95547325B}" type="pres">
      <dgm:prSet presAssocID="{A26B390A-3BE6-45F4-BCB7-A435B8BF1320}" presName="hierRoot2" presStyleCnt="0">
        <dgm:presLayoutVars>
          <dgm:hierBranch val="init"/>
        </dgm:presLayoutVars>
      </dgm:prSet>
      <dgm:spPr/>
    </dgm:pt>
    <dgm:pt modelId="{9E46C828-BDAF-49EF-9B52-5FBB61DCF520}" type="pres">
      <dgm:prSet presAssocID="{A26B390A-3BE6-45F4-BCB7-A435B8BF1320}" presName="rootComposite" presStyleCnt="0"/>
      <dgm:spPr/>
    </dgm:pt>
    <dgm:pt modelId="{7DDA967C-26FE-430C-9F27-BCE356A57AB9}" type="pres">
      <dgm:prSet presAssocID="{A26B390A-3BE6-45F4-BCB7-A435B8BF1320}" presName="rootText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FE57C2-4F1D-40F8-B63A-1AC5DBD2995E}" type="pres">
      <dgm:prSet presAssocID="{A26B390A-3BE6-45F4-BCB7-A435B8BF1320}" presName="rootConnector" presStyleLbl="node4" presStyleIdx="23" presStyleCnt="27"/>
      <dgm:spPr/>
      <dgm:t>
        <a:bodyPr/>
        <a:lstStyle/>
        <a:p>
          <a:endParaRPr lang="zh-CN" altLang="en-US"/>
        </a:p>
      </dgm:t>
    </dgm:pt>
    <dgm:pt modelId="{79EC816A-12B1-4C54-AC1C-05B43EFB469C}" type="pres">
      <dgm:prSet presAssocID="{A26B390A-3BE6-45F4-BCB7-A435B8BF1320}" presName="hierChild4" presStyleCnt="0"/>
      <dgm:spPr/>
    </dgm:pt>
    <dgm:pt modelId="{EBA97B69-EEC0-4ED0-A53F-A73E0226F292}" type="pres">
      <dgm:prSet presAssocID="{A26B390A-3BE6-45F4-BCB7-A435B8BF1320}" presName="hierChild5" presStyleCnt="0"/>
      <dgm:spPr/>
    </dgm:pt>
    <dgm:pt modelId="{EE03B323-044A-4F3B-AB65-1C7385BB64E4}" type="pres">
      <dgm:prSet presAssocID="{CEBA0A70-E41D-43A9-9C73-3B227F19884A}" presName="Name50" presStyleLbl="parChTrans1D4" presStyleIdx="24" presStyleCnt="27"/>
      <dgm:spPr/>
      <dgm:t>
        <a:bodyPr/>
        <a:lstStyle/>
        <a:p>
          <a:endParaRPr lang="zh-CN" altLang="en-US"/>
        </a:p>
      </dgm:t>
    </dgm:pt>
    <dgm:pt modelId="{5EDA9697-4148-4E64-8FDC-EF3C43B91986}" type="pres">
      <dgm:prSet presAssocID="{DA70AD38-2C62-4503-92C6-F776A1566746}" presName="hierRoot2" presStyleCnt="0">
        <dgm:presLayoutVars>
          <dgm:hierBranch val="init"/>
        </dgm:presLayoutVars>
      </dgm:prSet>
      <dgm:spPr/>
    </dgm:pt>
    <dgm:pt modelId="{D8EF3A2C-C180-417E-8951-37D31924D455}" type="pres">
      <dgm:prSet presAssocID="{DA70AD38-2C62-4503-92C6-F776A1566746}" presName="rootComposite" presStyleCnt="0"/>
      <dgm:spPr/>
    </dgm:pt>
    <dgm:pt modelId="{E7130D49-FE4F-4C2C-9879-BFD7A72C6C9B}" type="pres">
      <dgm:prSet presAssocID="{DA70AD38-2C62-4503-92C6-F776A1566746}" presName="rootText" presStyleLbl="node4" presStyleIdx="2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2C6D84-C39B-4FF9-8CE1-B4BFA15CB233}" type="pres">
      <dgm:prSet presAssocID="{DA70AD38-2C62-4503-92C6-F776A1566746}" presName="rootConnector" presStyleLbl="node4" presStyleIdx="24" presStyleCnt="27"/>
      <dgm:spPr/>
      <dgm:t>
        <a:bodyPr/>
        <a:lstStyle/>
        <a:p>
          <a:endParaRPr lang="zh-CN" altLang="en-US"/>
        </a:p>
      </dgm:t>
    </dgm:pt>
    <dgm:pt modelId="{7F6E54D8-A968-41A8-9831-F12A2285CEA5}" type="pres">
      <dgm:prSet presAssocID="{DA70AD38-2C62-4503-92C6-F776A1566746}" presName="hierChild4" presStyleCnt="0"/>
      <dgm:spPr/>
    </dgm:pt>
    <dgm:pt modelId="{AD087939-2135-45C2-A880-9E7896AB541B}" type="pres">
      <dgm:prSet presAssocID="{8F828914-397F-4642-A4B7-710AE18A30F6}" presName="Name37" presStyleLbl="parChTrans1D4" presStyleIdx="25" presStyleCnt="27"/>
      <dgm:spPr/>
      <dgm:t>
        <a:bodyPr/>
        <a:lstStyle/>
        <a:p>
          <a:endParaRPr lang="zh-CN" altLang="en-US"/>
        </a:p>
      </dgm:t>
    </dgm:pt>
    <dgm:pt modelId="{7523A556-2563-4FDF-AB24-EDF44A67E2F9}" type="pres">
      <dgm:prSet presAssocID="{38F52156-E72E-46F2-B78F-022E57322463}" presName="hierRoot2" presStyleCnt="0">
        <dgm:presLayoutVars>
          <dgm:hierBranch val="init"/>
        </dgm:presLayoutVars>
      </dgm:prSet>
      <dgm:spPr/>
    </dgm:pt>
    <dgm:pt modelId="{20DE12EC-0539-485A-B05C-006006734672}" type="pres">
      <dgm:prSet presAssocID="{38F52156-E72E-46F2-B78F-022E57322463}" presName="rootComposite" presStyleCnt="0"/>
      <dgm:spPr/>
    </dgm:pt>
    <dgm:pt modelId="{A3341958-643F-4381-89C6-A38C5548BA51}" type="pres">
      <dgm:prSet presAssocID="{38F52156-E72E-46F2-B78F-022E57322463}" presName="rootText" presStyleLbl="node4" presStyleIdx="2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983EF-C720-43F1-AFF1-CD5BFB1115CD}" type="pres">
      <dgm:prSet presAssocID="{38F52156-E72E-46F2-B78F-022E57322463}" presName="rootConnector" presStyleLbl="node4" presStyleIdx="25" presStyleCnt="27"/>
      <dgm:spPr/>
      <dgm:t>
        <a:bodyPr/>
        <a:lstStyle/>
        <a:p>
          <a:endParaRPr lang="zh-CN" altLang="en-US"/>
        </a:p>
      </dgm:t>
    </dgm:pt>
    <dgm:pt modelId="{7D2C1641-14C8-4EF3-A766-47FB30B5E98D}" type="pres">
      <dgm:prSet presAssocID="{38F52156-E72E-46F2-B78F-022E57322463}" presName="hierChild4" presStyleCnt="0"/>
      <dgm:spPr/>
    </dgm:pt>
    <dgm:pt modelId="{A0B4284E-CCAA-4282-BAEB-D9ECA0FE4E0B}" type="pres">
      <dgm:prSet presAssocID="{38F52156-E72E-46F2-B78F-022E57322463}" presName="hierChild5" presStyleCnt="0"/>
      <dgm:spPr/>
    </dgm:pt>
    <dgm:pt modelId="{4CCA3DDA-6D2E-443C-978A-7800DB06DE4A}" type="pres">
      <dgm:prSet presAssocID="{0BDB1DE7-458A-4218-A360-42DE16964003}" presName="Name37" presStyleLbl="parChTrans1D4" presStyleIdx="26" presStyleCnt="27"/>
      <dgm:spPr/>
      <dgm:t>
        <a:bodyPr/>
        <a:lstStyle/>
        <a:p>
          <a:endParaRPr lang="zh-CN" altLang="en-US"/>
        </a:p>
      </dgm:t>
    </dgm:pt>
    <dgm:pt modelId="{1A51011E-57EB-48A4-9BBE-967B38E2F552}" type="pres">
      <dgm:prSet presAssocID="{F89E08D2-8129-442A-AB0D-0FFFBE7C9FBE}" presName="hierRoot2" presStyleCnt="0">
        <dgm:presLayoutVars>
          <dgm:hierBranch val="init"/>
        </dgm:presLayoutVars>
      </dgm:prSet>
      <dgm:spPr/>
    </dgm:pt>
    <dgm:pt modelId="{59B82885-7FF3-4116-9ADF-B3E191B36E4C}" type="pres">
      <dgm:prSet presAssocID="{F89E08D2-8129-442A-AB0D-0FFFBE7C9FBE}" presName="rootComposite" presStyleCnt="0"/>
      <dgm:spPr/>
    </dgm:pt>
    <dgm:pt modelId="{26A85098-E371-48CE-A607-C32FBA8C3E9E}" type="pres">
      <dgm:prSet presAssocID="{F89E08D2-8129-442A-AB0D-0FFFBE7C9FBE}" presName="rootText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D5B121-B7F6-4C2B-A13B-11CEBFE65F4D}" type="pres">
      <dgm:prSet presAssocID="{F89E08D2-8129-442A-AB0D-0FFFBE7C9FBE}" presName="rootConnector" presStyleLbl="node4" presStyleIdx="26" presStyleCnt="27"/>
      <dgm:spPr/>
      <dgm:t>
        <a:bodyPr/>
        <a:lstStyle/>
        <a:p>
          <a:endParaRPr lang="zh-CN" altLang="en-US"/>
        </a:p>
      </dgm:t>
    </dgm:pt>
    <dgm:pt modelId="{F4934006-BBC4-4A2B-B408-F5465C7DB789}" type="pres">
      <dgm:prSet presAssocID="{F89E08D2-8129-442A-AB0D-0FFFBE7C9FBE}" presName="hierChild4" presStyleCnt="0"/>
      <dgm:spPr/>
    </dgm:pt>
    <dgm:pt modelId="{612D2C58-9999-4BCE-B479-E20B842B68AA}" type="pres">
      <dgm:prSet presAssocID="{F89E08D2-8129-442A-AB0D-0FFFBE7C9FBE}" presName="hierChild5" presStyleCnt="0"/>
      <dgm:spPr/>
    </dgm:pt>
    <dgm:pt modelId="{7BA54692-2DCC-44C7-B0F6-6901D3E27D86}" type="pres">
      <dgm:prSet presAssocID="{DA70AD38-2C62-4503-92C6-F776A1566746}" presName="hierChild5" presStyleCnt="0"/>
      <dgm:spPr/>
    </dgm:pt>
    <dgm:pt modelId="{CE7018EA-A31F-4CB9-9035-BE2F622E5067}" type="pres">
      <dgm:prSet presAssocID="{3FD76C29-5BF8-4D65-86D7-77EB8CCBC3A6}" presName="hierChild5" presStyleCnt="0"/>
      <dgm:spPr/>
    </dgm:pt>
    <dgm:pt modelId="{9E258446-97EE-4432-A6CF-5584E391E3C0}" type="pres">
      <dgm:prSet presAssocID="{D7F715F7-E581-4E60-B285-8F1B45C4F980}" presName="hierChild5" presStyleCnt="0"/>
      <dgm:spPr/>
    </dgm:pt>
    <dgm:pt modelId="{C39B4F4B-A3E7-4F6E-957F-CD7CBA3F55D0}" type="pres">
      <dgm:prSet presAssocID="{E1B4C7EC-366D-4CEA-A02F-09A9BCEE74D9}" presName="hierChild3" presStyleCnt="0"/>
      <dgm:spPr/>
    </dgm:pt>
  </dgm:ptLst>
  <dgm:cxnLst>
    <dgm:cxn modelId="{D165FB0A-33F6-4166-9DFF-527FEFD37E43}" type="presOf" srcId="{0B284B72-0590-497B-B734-4E92DEE06656}" destId="{20A7A733-03A8-4657-B54E-B5ED8AEC155E}" srcOrd="0" destOrd="0" presId="urn:microsoft.com/office/officeart/2005/8/layout/orgChart1"/>
    <dgm:cxn modelId="{7A9B4D4D-DF87-43CE-BFCC-253F0CC55160}" type="presOf" srcId="{D262F1EA-795A-4CB3-BE2E-0D984AE77ED0}" destId="{7C77B0C8-AC4B-4D01-903F-CE7AF8860F2D}" srcOrd="0" destOrd="0" presId="urn:microsoft.com/office/officeart/2005/8/layout/orgChart1"/>
    <dgm:cxn modelId="{95258935-E94C-47B3-BA96-098ED0709857}" srcId="{B9C64741-DB61-4784-8FB5-3FAFF15B5CAD}" destId="{8BC1721D-DD6E-4AEA-901B-2B8819CBD29F}" srcOrd="2" destOrd="0" parTransId="{5D462946-A584-46B7-9C24-D8776554AF1F}" sibTransId="{73D696C7-742A-4CD3-BA92-51DCDFC52E29}"/>
    <dgm:cxn modelId="{A5E157E4-8528-4828-89F6-266ED36EF7B6}" type="presOf" srcId="{DA70AD38-2C62-4503-92C6-F776A1566746}" destId="{692C6D84-C39B-4FF9-8CE1-B4BFA15CB233}" srcOrd="1" destOrd="0" presId="urn:microsoft.com/office/officeart/2005/8/layout/orgChart1"/>
    <dgm:cxn modelId="{97FCC61E-BB6F-4F4A-8333-85BC0A604756}" srcId="{A15FA69E-D2D0-4073-8B1E-6274DFC1A2EC}" destId="{DC18E7EC-3E4B-4EE9-93CD-4D78B99911ED}" srcOrd="0" destOrd="0" parTransId="{0696DDF5-AB85-4713-8A07-10256BE7D490}" sibTransId="{CC63880A-118B-411E-A2AC-54BB5EAB2AFA}"/>
    <dgm:cxn modelId="{E7A41180-A010-41B7-8BE1-672ACDFB477E}" type="presOf" srcId="{CDF94112-9B19-458A-BEBD-9183B74ABB94}" destId="{817488D7-EC12-4745-8C6E-4D53930E0476}" srcOrd="1" destOrd="0" presId="urn:microsoft.com/office/officeart/2005/8/layout/orgChart1"/>
    <dgm:cxn modelId="{07E64979-D790-4D13-9BD3-781B87B9C566}" srcId="{B9C64741-DB61-4784-8FB5-3FAFF15B5CAD}" destId="{24BEDB54-C56B-4D56-91D4-DF83844EA0A8}" srcOrd="5" destOrd="0" parTransId="{5579CAF9-AE9F-4229-BFD0-2EB934468F32}" sibTransId="{1E727A1F-4498-4AE4-BB28-E287CFDD18ED}"/>
    <dgm:cxn modelId="{03A29269-9484-499B-A637-456E5E749037}" srcId="{D95E76FC-AD4B-43FF-90AD-405C399B41B3}" destId="{F584D166-5157-4E5A-BB57-E53D0086BAEF}" srcOrd="0" destOrd="0" parTransId="{5CD04E57-2B2B-4D34-BCED-F88572D6DE5F}" sibTransId="{E92D349B-6C92-4634-8143-3DC755E27E85}"/>
    <dgm:cxn modelId="{11E2F52C-83CD-4EDA-9E3A-01A29E05614F}" type="presOf" srcId="{24BEDB54-C56B-4D56-91D4-DF83844EA0A8}" destId="{DCA6223D-2ACB-44AA-B35D-CA742FBD10C4}" srcOrd="0" destOrd="0" presId="urn:microsoft.com/office/officeart/2005/8/layout/orgChart1"/>
    <dgm:cxn modelId="{2B8EBE5E-FEEE-46BE-8C4A-C659B0EBFDA6}" type="presOf" srcId="{E145DB8E-9CF5-4EEA-87B7-D2C671B83274}" destId="{5A0B8920-BAA9-492B-8BAA-E6A45D71654F}" srcOrd="1" destOrd="0" presId="urn:microsoft.com/office/officeart/2005/8/layout/orgChart1"/>
    <dgm:cxn modelId="{7C5044ED-1E43-467A-9926-A6CFFD750FCB}" type="presOf" srcId="{24BEDB54-C56B-4D56-91D4-DF83844EA0A8}" destId="{5E42DF64-51C2-4C40-87BD-E31DEE502368}" srcOrd="1" destOrd="0" presId="urn:microsoft.com/office/officeart/2005/8/layout/orgChart1"/>
    <dgm:cxn modelId="{6D64C75D-15A2-42BA-92BC-84A798B1D659}" type="presOf" srcId="{CB43A6B8-5545-4721-B03C-0D1AC72BF3BB}" destId="{488F414F-9CF6-4ECB-AEC2-003075AEC016}" srcOrd="0" destOrd="0" presId="urn:microsoft.com/office/officeart/2005/8/layout/orgChart1"/>
    <dgm:cxn modelId="{BE22352D-E707-4F94-9DB5-02C1FA658753}" type="presOf" srcId="{8A74AB48-1630-4F93-8ACD-96FA2F248865}" destId="{5B1BA3BB-B5B0-4D8D-8034-D4270216091A}" srcOrd="0" destOrd="0" presId="urn:microsoft.com/office/officeart/2005/8/layout/orgChart1"/>
    <dgm:cxn modelId="{018E95E5-5977-4DCF-9D19-94AB5374BCD1}" type="presOf" srcId="{E935B387-BB47-42FC-8D17-82105785E6BB}" destId="{6C18C634-A91B-4F1B-A776-246698E79779}" srcOrd="0" destOrd="0" presId="urn:microsoft.com/office/officeart/2005/8/layout/orgChart1"/>
    <dgm:cxn modelId="{2077943A-DDFE-4059-854D-CC8AC1E26BDD}" type="presOf" srcId="{958CA7AE-E748-44ED-97B8-6C15AAAA4D83}" destId="{1B0FE9E6-E0FC-45C4-8453-A40B476793D5}" srcOrd="0" destOrd="0" presId="urn:microsoft.com/office/officeart/2005/8/layout/orgChart1"/>
    <dgm:cxn modelId="{848A0D48-6B68-4A96-9CA8-64E825911752}" type="presOf" srcId="{877E44EF-7888-4CC3-B7EF-8D51F04BDC96}" destId="{0D034769-10F2-4568-B127-4ADA849F5179}" srcOrd="1" destOrd="0" presId="urn:microsoft.com/office/officeart/2005/8/layout/orgChart1"/>
    <dgm:cxn modelId="{FE8B2532-A07E-4D86-88EA-E0BD2B361D09}" srcId="{A15FA69E-D2D0-4073-8B1E-6274DFC1A2EC}" destId="{F719F216-9476-45FC-B78F-CB43E7C8451A}" srcOrd="1" destOrd="0" parTransId="{9DE48A07-B1A8-4193-91CA-4530CD156AA6}" sibTransId="{457D52F0-7BCA-42CF-8295-41CAF715D2C8}"/>
    <dgm:cxn modelId="{9493F02F-B4E5-4AC7-A134-DD42E6E5750E}" type="presOf" srcId="{7FDAF67B-6C62-470B-A68F-FB17D1FB1E4F}" destId="{FE97029B-843D-4052-89F4-C6A68FBC8486}" srcOrd="1" destOrd="0" presId="urn:microsoft.com/office/officeart/2005/8/layout/orgChart1"/>
    <dgm:cxn modelId="{05A3E777-F327-4D9E-8646-CB0E3A403EFD}" type="presOf" srcId="{CB43A6B8-5545-4721-B03C-0D1AC72BF3BB}" destId="{6ACF1E82-D682-44BD-B6E5-277098CBF2B3}" srcOrd="1" destOrd="0" presId="urn:microsoft.com/office/officeart/2005/8/layout/orgChart1"/>
    <dgm:cxn modelId="{53E69539-181F-40BC-B22E-038EF7863F29}" type="presOf" srcId="{D9022AA7-5362-4FDF-AF07-9546D4267816}" destId="{967F3815-91A3-4FE1-9C1C-A03F194DA836}" srcOrd="0" destOrd="0" presId="urn:microsoft.com/office/officeart/2005/8/layout/orgChart1"/>
    <dgm:cxn modelId="{F082FB4A-7E4C-463E-8D26-CA3169D5C5E0}" type="presOf" srcId="{F719F216-9476-45FC-B78F-CB43E7C8451A}" destId="{22341C85-EE3D-4AE3-B286-33CC99D916F7}" srcOrd="0" destOrd="0" presId="urn:microsoft.com/office/officeart/2005/8/layout/orgChart1"/>
    <dgm:cxn modelId="{6FD5CC51-ACCA-49E4-9E2E-64A1B0B9CCAC}" type="presOf" srcId="{3FD76C29-5BF8-4D65-86D7-77EB8CCBC3A6}" destId="{2E183362-EC67-41A6-8230-95B998A4C403}" srcOrd="0" destOrd="0" presId="urn:microsoft.com/office/officeart/2005/8/layout/orgChart1"/>
    <dgm:cxn modelId="{D4225AB0-A50F-4700-B795-D4CA3EDB6B71}" type="presOf" srcId="{290C9109-194B-47B2-AA78-F0F35130BE95}" destId="{DB61913B-D616-4729-9C2D-FCB655C28DBA}" srcOrd="0" destOrd="0" presId="urn:microsoft.com/office/officeart/2005/8/layout/orgChart1"/>
    <dgm:cxn modelId="{C7D5D65F-F8E0-4345-8A5C-D3D9EA182AC7}" type="presOf" srcId="{B9C64741-DB61-4784-8FB5-3FAFF15B5CAD}" destId="{D2CFE8DB-CC07-4601-84BE-1EA39F517FA7}" srcOrd="0" destOrd="0" presId="urn:microsoft.com/office/officeart/2005/8/layout/orgChart1"/>
    <dgm:cxn modelId="{F1B45055-7529-4586-A168-AC0F9C73A10C}" type="presOf" srcId="{DC18E7EC-3E4B-4EE9-93CD-4D78B99911ED}" destId="{F14DD976-931B-4522-96D2-A78DC10A597D}" srcOrd="0" destOrd="0" presId="urn:microsoft.com/office/officeart/2005/8/layout/orgChart1"/>
    <dgm:cxn modelId="{97578F80-5E1C-40CF-A5AC-970D08CF3F99}" srcId="{57B5D6C8-A534-4B49-9FA3-A0905AD3CCBC}" destId="{E1B4C7EC-366D-4CEA-A02F-09A9BCEE74D9}" srcOrd="0" destOrd="0" parTransId="{CEC7E106-2DB3-47F5-AB61-94D45F4D29A2}" sibTransId="{2CB496B3-9F35-43AC-A216-4CEF0C39B2D8}"/>
    <dgm:cxn modelId="{D0F65F26-5C33-4FAE-9158-29B7BD734F75}" srcId="{E1B4C7EC-366D-4CEA-A02F-09A9BCEE74D9}" destId="{B9C64741-DB61-4784-8FB5-3FAFF15B5CAD}" srcOrd="0" destOrd="0" parTransId="{D414E869-522E-40D9-8AB3-072BA3D0BB1D}" sibTransId="{80A2DBE9-5314-413D-A7D8-941552DC5C20}"/>
    <dgm:cxn modelId="{7307C824-CA23-4CCC-A036-CF3BBA4B8360}" type="presOf" srcId="{944EFD88-E7E3-4EE5-AAC9-F524816849D5}" destId="{FEE38D04-8482-4BC2-9450-5ED35153F79F}" srcOrd="0" destOrd="0" presId="urn:microsoft.com/office/officeart/2005/8/layout/orgChart1"/>
    <dgm:cxn modelId="{3C55567C-E099-46AC-B677-3C91CA39035D}" srcId="{E1B4C7EC-366D-4CEA-A02F-09A9BCEE74D9}" destId="{D7F715F7-E581-4E60-B285-8F1B45C4F980}" srcOrd="1" destOrd="0" parTransId="{0D9EE34F-263F-480D-B1C7-31A9AE44E90E}" sibTransId="{075CDBD0-665F-4E1C-ABCF-C295DF9871F7}"/>
    <dgm:cxn modelId="{602EEFAE-2812-4D65-8EB5-0E78D2A2335F}" type="presOf" srcId="{96FD2A8C-34AA-4125-B83E-4DC175270B47}" destId="{A9B60CF2-1328-4949-8CDD-06A838A9DD84}" srcOrd="1" destOrd="0" presId="urn:microsoft.com/office/officeart/2005/8/layout/orgChart1"/>
    <dgm:cxn modelId="{B96036B0-E881-491B-BCBD-56B7EB0192A5}" type="presOf" srcId="{0D9EE34F-263F-480D-B1C7-31A9AE44E90E}" destId="{C74127C6-8E2C-4782-921F-FEE3CAAF03A2}" srcOrd="0" destOrd="0" presId="urn:microsoft.com/office/officeart/2005/8/layout/orgChart1"/>
    <dgm:cxn modelId="{D41046FF-8AA1-4B82-857B-E18C5E089D9B}" type="presOf" srcId="{F584D166-5157-4E5A-BB57-E53D0086BAEF}" destId="{CFFF2DAE-8ADE-443D-B9CA-DBEBC07AB458}" srcOrd="0" destOrd="0" presId="urn:microsoft.com/office/officeart/2005/8/layout/orgChart1"/>
    <dgm:cxn modelId="{9CE140AF-343F-4DEF-9C1D-491E06335076}" srcId="{30A6CA11-866D-45A3-953A-8822A5402567}" destId="{6A6274DB-501B-4BCB-BF99-6C47DFE220B4}" srcOrd="2" destOrd="0" parTransId="{4A31317C-ED51-45A2-A747-09D5CF3D269D}" sibTransId="{D4E122BD-273A-4FD6-B105-E5D59F4DAE0F}"/>
    <dgm:cxn modelId="{A29C9ACA-D2C9-4E29-9CF7-8980622E4C41}" srcId="{3FD76C29-5BF8-4D65-86D7-77EB8CCBC3A6}" destId="{CDF94112-9B19-458A-BEBD-9183B74ABB94}" srcOrd="1" destOrd="0" parTransId="{AD863FD9-AA92-44C4-AFD4-F904CC52EBF7}" sibTransId="{A49D52D5-3688-4643-BF2D-867AEDF51CF4}"/>
    <dgm:cxn modelId="{6C8A4F51-F06A-42F5-8009-E3C9520451FC}" type="presOf" srcId="{F53B43F5-E24C-4421-A939-B4ECFEF9FE5B}" destId="{659A0451-E527-45CF-81E1-D6670178DCB8}" srcOrd="0" destOrd="0" presId="urn:microsoft.com/office/officeart/2005/8/layout/orgChart1"/>
    <dgm:cxn modelId="{761DBC44-1F21-47CF-B522-3D96B2ED2E30}" type="presOf" srcId="{5579CAF9-AE9F-4229-BFD0-2EB934468F32}" destId="{E6C8C872-157F-48DC-91B3-DF89350F7461}" srcOrd="0" destOrd="0" presId="urn:microsoft.com/office/officeart/2005/8/layout/orgChart1"/>
    <dgm:cxn modelId="{70647DC2-DE7D-4B96-8F3D-E33798D275D2}" type="presOf" srcId="{85307572-4C44-40AC-A970-EFE90AE11E03}" destId="{C73837AD-0619-4CE1-AE97-F58B68EC7D0C}" srcOrd="0" destOrd="0" presId="urn:microsoft.com/office/officeart/2005/8/layout/orgChart1"/>
    <dgm:cxn modelId="{60AB430E-AC1A-43C8-93EC-2C497620778D}" srcId="{3FD76C29-5BF8-4D65-86D7-77EB8CCBC3A6}" destId="{DA70AD38-2C62-4503-92C6-F776A1566746}" srcOrd="4" destOrd="0" parTransId="{CEBA0A70-E41D-43A9-9C73-3B227F19884A}" sibTransId="{5562A1E1-A86D-49C2-AEFD-9A81053C779E}"/>
    <dgm:cxn modelId="{04691B03-17C3-404F-A796-2E0AFEB2A043}" type="presOf" srcId="{ABC0D678-8F14-4B2D-B1EA-2D4401BA12D0}" destId="{5F465EDC-3265-4D95-B2CA-5934C8BC8F6F}" srcOrd="1" destOrd="0" presId="urn:microsoft.com/office/officeart/2005/8/layout/orgChart1"/>
    <dgm:cxn modelId="{18E7F7D0-216B-4808-AF66-C09349090324}" type="presOf" srcId="{8CE856F6-73A4-4C8B-BEEB-AAC7352BC64F}" destId="{D5AB4731-47FC-48EE-8E5A-564323DA449E}" srcOrd="0" destOrd="0" presId="urn:microsoft.com/office/officeart/2005/8/layout/orgChart1"/>
    <dgm:cxn modelId="{D979301A-DE60-46FC-A1CD-BE201EA88431}" srcId="{30A6CA11-866D-45A3-953A-8822A5402567}" destId="{79AB5E64-7959-4BDE-885A-C439E5E1E8BB}" srcOrd="1" destOrd="0" parTransId="{F0DB18CC-D6CE-4FE0-9B89-128A333B596A}" sibTransId="{4FA148D2-D903-4D66-A44A-6FB968100083}"/>
    <dgm:cxn modelId="{5BD8107C-8BD4-4006-B988-2953893437EA}" type="presOf" srcId="{57B5D6C8-A534-4B49-9FA3-A0905AD3CCBC}" destId="{4AD4AB57-6E0C-47D6-BC06-7DCFBDB9664B}" srcOrd="0" destOrd="0" presId="urn:microsoft.com/office/officeart/2005/8/layout/orgChart1"/>
    <dgm:cxn modelId="{A6A6064C-66A8-4127-979E-51B80D8966BE}" type="presOf" srcId="{F0DB18CC-D6CE-4FE0-9B89-128A333B596A}" destId="{1A55F36A-A4C6-4555-8937-075A76CFA442}" srcOrd="0" destOrd="0" presId="urn:microsoft.com/office/officeart/2005/8/layout/orgChart1"/>
    <dgm:cxn modelId="{DF48168A-2AA8-4615-A911-F678F748779C}" type="presOf" srcId="{F719F216-9476-45FC-B78F-CB43E7C8451A}" destId="{C9FF81FB-A718-4016-A682-422B4D92BB6E}" srcOrd="1" destOrd="0" presId="urn:microsoft.com/office/officeart/2005/8/layout/orgChart1"/>
    <dgm:cxn modelId="{1306A23F-C6BB-441D-9060-A354C8C1F4DE}" type="presOf" srcId="{F79B9DA0-4225-4BA0-B63E-BA86A59D3B05}" destId="{73CD6581-8B01-45BE-9EC9-4662E30CE323}" srcOrd="0" destOrd="0" presId="urn:microsoft.com/office/officeart/2005/8/layout/orgChart1"/>
    <dgm:cxn modelId="{E583B9ED-04CF-4E48-AF29-14A820E57702}" type="presOf" srcId="{4A31317C-ED51-45A2-A747-09D5CF3D269D}" destId="{CC9B71E5-61B0-46D3-894F-441826C87A11}" srcOrd="0" destOrd="0" presId="urn:microsoft.com/office/officeart/2005/8/layout/orgChart1"/>
    <dgm:cxn modelId="{30FE5855-D97C-46AE-9665-6DE021115A9D}" srcId="{8BC1721D-DD6E-4AEA-901B-2B8819CBD29F}" destId="{7FAB1F11-B383-4230-981F-6FCF1CC7E903}" srcOrd="0" destOrd="0" parTransId="{618F9534-4134-4839-B90C-177D34DC1759}" sibTransId="{1E212096-5B74-4E82-A29B-1192C2C3EEBB}"/>
    <dgm:cxn modelId="{9C20ABD6-BD70-462F-A480-FE4206E9F91D}" type="presOf" srcId="{85307572-4C44-40AC-A970-EFE90AE11E03}" destId="{05DAA951-0C6E-41DF-BAF8-FC4799397CC7}" srcOrd="1" destOrd="0" presId="urn:microsoft.com/office/officeart/2005/8/layout/orgChart1"/>
    <dgm:cxn modelId="{B0BE87B6-8193-4E22-877A-2DC9E2C21982}" type="presOf" srcId="{9DE48A07-B1A8-4193-91CA-4530CD156AA6}" destId="{D788ADFE-6879-47C7-B025-303EBA413E37}" srcOrd="0" destOrd="0" presId="urn:microsoft.com/office/officeart/2005/8/layout/orgChart1"/>
    <dgm:cxn modelId="{D2054AB8-1E1F-4723-B772-A1EAFB4D4F7A}" type="presOf" srcId="{0696DDF5-AB85-4713-8A07-10256BE7D490}" destId="{2EAD6CFC-786E-4D24-BA00-310ECBC12FD9}" srcOrd="0" destOrd="0" presId="urn:microsoft.com/office/officeart/2005/8/layout/orgChart1"/>
    <dgm:cxn modelId="{7463290E-8B35-4E16-BCF8-339D1B015842}" type="presOf" srcId="{8BC1721D-DD6E-4AEA-901B-2B8819CBD29F}" destId="{5E3FA892-9896-4FDF-9C5E-07A440D9AB90}" srcOrd="0" destOrd="0" presId="urn:microsoft.com/office/officeart/2005/8/layout/orgChart1"/>
    <dgm:cxn modelId="{E0CA2BBD-732D-4D2F-B288-2D03A37BA344}" type="presOf" srcId="{AD863FD9-AA92-44C4-AFD4-F904CC52EBF7}" destId="{BB17519C-6863-4421-AD69-5C64C13733C9}" srcOrd="0" destOrd="0" presId="urn:microsoft.com/office/officeart/2005/8/layout/orgChart1"/>
    <dgm:cxn modelId="{D1739983-1B79-4DC3-8E2C-F3AFBB73FC37}" type="presOf" srcId="{44C2E59F-2D36-4905-A112-12F8775C719A}" destId="{633AA1C1-A036-4EA1-88AF-C8EA2F54AB5A}" srcOrd="0" destOrd="0" presId="urn:microsoft.com/office/officeart/2005/8/layout/orgChart1"/>
    <dgm:cxn modelId="{EFA928C2-3A67-496A-A9EB-6C8956F4D124}" srcId="{B9C64741-DB61-4784-8FB5-3FAFF15B5CAD}" destId="{E145DB8E-9CF5-4EEA-87B7-D2C671B83274}" srcOrd="3" destOrd="0" parTransId="{4D123B3E-4F62-464F-B42C-014CF77DEBF4}" sibTransId="{E9423917-584C-4A15-80C8-C7E5B6D62734}"/>
    <dgm:cxn modelId="{0EBE01B5-B909-44F1-AC3F-F18C061B1687}" srcId="{D7F715F7-E581-4E60-B285-8F1B45C4F980}" destId="{3FD76C29-5BF8-4D65-86D7-77EB8CCBC3A6}" srcOrd="1" destOrd="0" parTransId="{F17B86C3-E007-40DF-A73C-0C756D4BB6E0}" sibTransId="{D0E7C2AC-581A-4CFC-9177-3F08AE7410A6}"/>
    <dgm:cxn modelId="{29612B2C-F3CE-4E97-8488-0F5C2715BD85}" type="presOf" srcId="{0FBBF293-D902-43A4-9882-B0F22EB632DE}" destId="{0CCB7F2A-3967-4A2A-AB12-9F705B67A260}" srcOrd="0" destOrd="0" presId="urn:microsoft.com/office/officeart/2005/8/layout/orgChart1"/>
    <dgm:cxn modelId="{7D12EFC1-E068-4472-B162-6FFFF2E11554}" srcId="{8BC1721D-DD6E-4AEA-901B-2B8819CBD29F}" destId="{96FD2A8C-34AA-4125-B83E-4DC175270B47}" srcOrd="2" destOrd="0" parTransId="{D262F1EA-795A-4CB3-BE2E-0D984AE77ED0}" sibTransId="{C5BD59AE-CE37-4217-A33C-D58AF7CA9EF2}"/>
    <dgm:cxn modelId="{2216CC80-52CA-438C-B44F-9911634DFD1B}" srcId="{3FD76C29-5BF8-4D65-86D7-77EB8CCBC3A6}" destId="{60E59184-F97A-4FCE-8BE0-FB30F71EC7B6}" srcOrd="2" destOrd="0" parTransId="{8A74AB48-1630-4F93-8ACD-96FA2F248865}" sibTransId="{85F24AB3-30BD-4ECE-BCF3-8B53C6D2DDB8}"/>
    <dgm:cxn modelId="{E577A426-7BAA-4500-AB1A-6DC34BC9B846}" type="presOf" srcId="{6A6274DB-501B-4BCB-BF99-6C47DFE220B4}" destId="{63FCEAAB-B0C3-48F3-8E5C-8C1ABA94BADE}" srcOrd="1" destOrd="0" presId="urn:microsoft.com/office/officeart/2005/8/layout/orgChart1"/>
    <dgm:cxn modelId="{C4770C74-6794-46D1-8560-E7A9D62B9DBE}" type="presOf" srcId="{0BDB1DE7-458A-4218-A360-42DE16964003}" destId="{4CCA3DDA-6D2E-443C-978A-7800DB06DE4A}" srcOrd="0" destOrd="0" presId="urn:microsoft.com/office/officeart/2005/8/layout/orgChart1"/>
    <dgm:cxn modelId="{253DCD20-BDBB-4131-AAF0-0D9DD4B68F57}" type="presOf" srcId="{DA70AD38-2C62-4503-92C6-F776A1566746}" destId="{E7130D49-FE4F-4C2C-9879-BFD7A72C6C9B}" srcOrd="0" destOrd="0" presId="urn:microsoft.com/office/officeart/2005/8/layout/orgChart1"/>
    <dgm:cxn modelId="{E3788B9B-7DF6-4449-B060-CE49495A745F}" srcId="{E145DB8E-9CF5-4EEA-87B7-D2C671B83274}" destId="{C6DDB1B0-0F4A-4180-9480-D50950C70BBE}" srcOrd="0" destOrd="0" parTransId="{BCB4C4DF-6A30-4400-8215-3F8823911F95}" sibTransId="{DCB32B82-30C5-46BF-9483-E3C058AD3234}"/>
    <dgm:cxn modelId="{4BDFD508-002D-4B59-8B6A-75196F0246E1}" type="presOf" srcId="{3FD76C29-5BF8-4D65-86D7-77EB8CCBC3A6}" destId="{A9360F32-19CF-4796-A486-6DC1363EBB44}" srcOrd="1" destOrd="0" presId="urn:microsoft.com/office/officeart/2005/8/layout/orgChart1"/>
    <dgm:cxn modelId="{E9FA18F1-5A59-47AD-AA51-A9A27B5ED75C}" type="presOf" srcId="{DC18E7EC-3E4B-4EE9-93CD-4D78B99911ED}" destId="{14AC2DD9-02B2-424D-9E51-26D8EEC5EEB2}" srcOrd="1" destOrd="0" presId="urn:microsoft.com/office/officeart/2005/8/layout/orgChart1"/>
    <dgm:cxn modelId="{FF2C9D73-081E-47B1-BFC0-4F2BD41A35D9}" type="presOf" srcId="{71E6548B-BD4D-48E3-8B18-866201DA6542}" destId="{DAEF5E84-0649-4FAB-9C30-64BFD2DA99DE}" srcOrd="0" destOrd="0" presId="urn:microsoft.com/office/officeart/2005/8/layout/orgChart1"/>
    <dgm:cxn modelId="{4BDBF719-A8A7-43A6-B2B4-076EA96CB3A2}" type="presOf" srcId="{5C9B4C0A-88A4-4BED-A0D8-275BD50F395B}" destId="{ED1C616D-6AA8-4DCB-9AB3-1CC9D0D9F158}" srcOrd="0" destOrd="0" presId="urn:microsoft.com/office/officeart/2005/8/layout/orgChart1"/>
    <dgm:cxn modelId="{7955EA91-A379-4E23-B9DB-A0DF83CD3C33}" type="presOf" srcId="{79AB5E64-7959-4BDE-885A-C439E5E1E8BB}" destId="{E8BF37DC-4B7F-4FD9-A86A-53FD161B8524}" srcOrd="0" destOrd="0" presId="urn:microsoft.com/office/officeart/2005/8/layout/orgChart1"/>
    <dgm:cxn modelId="{87E4D12D-3DF7-4689-9686-022C57CCBB00}" type="presOf" srcId="{BCB4C4DF-6A30-4400-8215-3F8823911F95}" destId="{6081656A-2AF5-4A2E-9289-1B1A4E1C73BA}" srcOrd="0" destOrd="0" presId="urn:microsoft.com/office/officeart/2005/8/layout/orgChart1"/>
    <dgm:cxn modelId="{623138B5-1627-4BBC-9655-086DEE6D27E7}" srcId="{B9C64741-DB61-4784-8FB5-3FAFF15B5CAD}" destId="{D95E76FC-AD4B-43FF-90AD-405C399B41B3}" srcOrd="4" destOrd="0" parTransId="{E6CBCC19-7A88-4D80-A50B-7A4924A61192}" sibTransId="{3E348251-5E99-4426-8016-D415E5A0C1BD}"/>
    <dgm:cxn modelId="{24AC7766-0532-4F58-9542-2FA9621B379D}" srcId="{8BC1721D-DD6E-4AEA-901B-2B8819CBD29F}" destId="{F128675C-32B0-4B6E-BD89-414EC43229BE}" srcOrd="3" destOrd="0" parTransId="{E955AD77-18A8-481A-8329-B43F3C296903}" sibTransId="{D4CF4306-ABFF-42E2-8707-3A661687AEEC}"/>
    <dgm:cxn modelId="{0B9DD8CA-24EB-4FBC-AD95-D7C5904D2231}" type="presOf" srcId="{7FAB1F11-B383-4230-981F-6FCF1CC7E903}" destId="{ED0F46D9-A253-458B-B110-8A8653325F65}" srcOrd="1" destOrd="0" presId="urn:microsoft.com/office/officeart/2005/8/layout/orgChart1"/>
    <dgm:cxn modelId="{17A61715-BD77-4F9D-B0FA-FD899883A113}" type="presOf" srcId="{8F828914-397F-4642-A4B7-710AE18A30F6}" destId="{AD087939-2135-45C2-A880-9E7896AB541B}" srcOrd="0" destOrd="0" presId="urn:microsoft.com/office/officeart/2005/8/layout/orgChart1"/>
    <dgm:cxn modelId="{827F9879-A350-4B81-93C4-1EA6762D4FBE}" type="presOf" srcId="{F128675C-32B0-4B6E-BD89-414EC43229BE}" destId="{66BD9D93-7826-45B3-BCBD-A78B346B6C35}" srcOrd="1" destOrd="0" presId="urn:microsoft.com/office/officeart/2005/8/layout/orgChart1"/>
    <dgm:cxn modelId="{F71659D4-EE66-40C8-8B3F-621168785100}" type="presOf" srcId="{D95E76FC-AD4B-43FF-90AD-405C399B41B3}" destId="{ABE7B586-6219-449B-BCD2-4864A86B1379}" srcOrd="0" destOrd="0" presId="urn:microsoft.com/office/officeart/2005/8/layout/orgChart1"/>
    <dgm:cxn modelId="{6221F73D-6C02-4867-83D4-B858DB56A378}" type="presOf" srcId="{D5371CF1-C954-4F74-B4B5-A3DCD8008C1C}" destId="{623ECC37-E862-471B-8B5E-4EE7C4689125}" srcOrd="0" destOrd="0" presId="urn:microsoft.com/office/officeart/2005/8/layout/orgChart1"/>
    <dgm:cxn modelId="{418DDD66-03DD-4F6A-A51D-46C2A59E2596}" type="presOf" srcId="{79AB5E64-7959-4BDE-885A-C439E5E1E8BB}" destId="{19F96B58-8DCA-4E02-B15A-E845EBE66810}" srcOrd="1" destOrd="0" presId="urn:microsoft.com/office/officeart/2005/8/layout/orgChart1"/>
    <dgm:cxn modelId="{DB0EC93D-1768-45EE-8B12-3507753D4AD3}" type="presOf" srcId="{A26B390A-3BE6-45F4-BCB7-A435B8BF1320}" destId="{99FE57C2-4F1D-40F8-B63A-1AC5DBD2995E}" srcOrd="1" destOrd="0" presId="urn:microsoft.com/office/officeart/2005/8/layout/orgChart1"/>
    <dgm:cxn modelId="{129A505E-3122-48EF-9212-026326DBB95B}" type="presOf" srcId="{CDF94112-9B19-458A-BEBD-9183B74ABB94}" destId="{001A4C8A-3920-4B2F-9680-C4430F01E998}" srcOrd="0" destOrd="0" presId="urn:microsoft.com/office/officeart/2005/8/layout/orgChart1"/>
    <dgm:cxn modelId="{B5099945-E17F-4CF0-93BB-7B54F4C9EB76}" type="presOf" srcId="{A15FA69E-D2D0-4073-8B1E-6274DFC1A2EC}" destId="{0B2DE72D-B984-40A0-B5F9-2ACD9555F299}" srcOrd="1" destOrd="0" presId="urn:microsoft.com/office/officeart/2005/8/layout/orgChart1"/>
    <dgm:cxn modelId="{D7F47290-479E-480D-BC22-3F44CECF59A5}" type="presOf" srcId="{30A6CA11-866D-45A3-953A-8822A5402567}" destId="{705B9C23-F022-4EF7-9945-220F5613446B}" srcOrd="1" destOrd="0" presId="urn:microsoft.com/office/officeart/2005/8/layout/orgChart1"/>
    <dgm:cxn modelId="{050E2712-A8B0-4602-9934-DF058CFB153B}" srcId="{E145DB8E-9CF5-4EEA-87B7-D2C671B83274}" destId="{6C8F4FAE-1283-47D7-A811-66227FDA4A0C}" srcOrd="1" destOrd="0" parTransId="{E935B387-BB47-42FC-8D17-82105785E6BB}" sibTransId="{2BA371AA-90BC-47EB-981B-C6D36DF8501C}"/>
    <dgm:cxn modelId="{7613BE23-B0F4-435C-B007-67E72C12DDDF}" type="presOf" srcId="{3CB82EC8-6999-4AE2-B0CF-03CB2716926F}" destId="{C1074B21-2DB9-4F52-9C35-F85B855E75D7}" srcOrd="0" destOrd="0" presId="urn:microsoft.com/office/officeart/2005/8/layout/orgChart1"/>
    <dgm:cxn modelId="{58657F8D-7AE4-4B11-92E3-1C4B3182A7B2}" type="presOf" srcId="{4E89D15B-A22F-464C-A535-D6DC7059E286}" destId="{B21FF0DB-8D7D-4B4F-AD23-F5347545949B}" srcOrd="1" destOrd="0" presId="urn:microsoft.com/office/officeart/2005/8/layout/orgChart1"/>
    <dgm:cxn modelId="{88202D04-E16D-4663-8B94-C0B92DE254DB}" type="presOf" srcId="{C4110AE6-3559-4E27-83D4-76892389E052}" destId="{66C226F4-7F23-4CD6-82C1-DC6F7A0E1FA9}" srcOrd="1" destOrd="0" presId="urn:microsoft.com/office/officeart/2005/8/layout/orgChart1"/>
    <dgm:cxn modelId="{7A921C58-64A3-4037-9426-DB7011CCF0FE}" type="presOf" srcId="{F89E08D2-8129-442A-AB0D-0FFFBE7C9FBE}" destId="{33D5B121-B7F6-4C2B-A13B-11CEBFE65F4D}" srcOrd="1" destOrd="0" presId="urn:microsoft.com/office/officeart/2005/8/layout/orgChart1"/>
    <dgm:cxn modelId="{33993954-52F2-4B03-AF1D-46AA67E3BAEB}" type="presOf" srcId="{4F706D8D-91C7-44BB-BD45-A782055F58D6}" destId="{13505B66-635E-438D-A041-D102032306E2}" srcOrd="0" destOrd="0" presId="urn:microsoft.com/office/officeart/2005/8/layout/orgChart1"/>
    <dgm:cxn modelId="{378B157E-6898-4993-A880-37692718C440}" type="presOf" srcId="{60E59184-F97A-4FCE-8BE0-FB30F71EC7B6}" destId="{A83ABA86-BAD6-463D-AE31-E8ADC0BA8B9D}" srcOrd="0" destOrd="0" presId="urn:microsoft.com/office/officeart/2005/8/layout/orgChart1"/>
    <dgm:cxn modelId="{61B8B006-011A-4411-906B-843CB4ED6590}" type="presOf" srcId="{81709A31-185A-4059-9F5D-529901B68CFC}" destId="{FE86FE09-639E-4EE2-AB74-BA69C9D326B4}" srcOrd="0" destOrd="0" presId="urn:microsoft.com/office/officeart/2005/8/layout/orgChart1"/>
    <dgm:cxn modelId="{709FE2E0-9C6E-4FEF-ADE9-1FCC7939C854}" type="presOf" srcId="{7FAB1F11-B383-4230-981F-6FCF1CC7E903}" destId="{258F98A8-6B92-4BCF-96A3-9B083D0B14E9}" srcOrd="0" destOrd="0" presId="urn:microsoft.com/office/officeart/2005/8/layout/orgChart1"/>
    <dgm:cxn modelId="{3661B98E-880E-49D7-A3CE-68B2CBA2B42F}" type="presOf" srcId="{C4110AE6-3559-4E27-83D4-76892389E052}" destId="{926D122B-4391-41F6-A625-F5709D4005AD}" srcOrd="0" destOrd="0" presId="urn:microsoft.com/office/officeart/2005/8/layout/orgChart1"/>
    <dgm:cxn modelId="{7A71AB94-4C94-43D1-B370-CD5431396E75}" type="presOf" srcId="{877E44EF-7888-4CC3-B7EF-8D51F04BDC96}" destId="{21E5E7E5-287E-4D9A-B3A6-37EBBDF56AFA}" srcOrd="0" destOrd="0" presId="urn:microsoft.com/office/officeart/2005/8/layout/orgChart1"/>
    <dgm:cxn modelId="{E437DCEA-8C32-47C3-9527-4FFFEC7B27BA}" type="presOf" srcId="{D7F715F7-E581-4E60-B285-8F1B45C4F980}" destId="{120E2B0D-BBBA-4603-970A-D6A45E8CE571}" srcOrd="0" destOrd="0" presId="urn:microsoft.com/office/officeart/2005/8/layout/orgChart1"/>
    <dgm:cxn modelId="{9DAB9EE9-A089-462A-9276-6BC02746AF46}" srcId="{ABC0D678-8F14-4B2D-B1EA-2D4401BA12D0}" destId="{71E6548B-BD4D-48E3-8B18-866201DA6542}" srcOrd="1" destOrd="0" parTransId="{3CB82EC8-6999-4AE2-B0CF-03CB2716926F}" sibTransId="{EB91B333-2E5E-416B-8A21-B7B0A77F8799}"/>
    <dgm:cxn modelId="{8B14B1C4-1C68-4A8C-BCA3-F6B36424DF15}" type="presOf" srcId="{5D462946-A584-46B7-9C24-D8776554AF1F}" destId="{46474E6C-2949-4889-A1A6-EFEFF1C7EDEF}" srcOrd="0" destOrd="0" presId="urn:microsoft.com/office/officeart/2005/8/layout/orgChart1"/>
    <dgm:cxn modelId="{65AD4048-EEA9-40F6-9D85-C4D77CFDE6AB}" type="presOf" srcId="{ABC0D678-8F14-4B2D-B1EA-2D4401BA12D0}" destId="{6BB74C42-226C-4F8F-910F-469B3F08D99E}" srcOrd="0" destOrd="0" presId="urn:microsoft.com/office/officeart/2005/8/layout/orgChart1"/>
    <dgm:cxn modelId="{A39B8EA2-19D8-4ECF-96AF-9810A4625AED}" srcId="{ABC0D678-8F14-4B2D-B1EA-2D4401BA12D0}" destId="{C4110AE6-3559-4E27-83D4-76892389E052}" srcOrd="0" destOrd="0" parTransId="{958CA7AE-E748-44ED-97B8-6C15AAAA4D83}" sibTransId="{87FB51C3-09B4-447E-823B-0E443B23FD49}"/>
    <dgm:cxn modelId="{C190BC51-C6B2-4513-AE07-C7654E0D9627}" srcId="{8BC1721D-DD6E-4AEA-901B-2B8819CBD29F}" destId="{4E89D15B-A22F-464C-A535-D6DC7059E286}" srcOrd="1" destOrd="0" parTransId="{944EFD88-E7E3-4EE5-AAC9-F524816849D5}" sibTransId="{78A21640-4007-4C31-8B63-81D87684A5DF}"/>
    <dgm:cxn modelId="{C883C4AF-4917-474D-A3AF-C535CBD7B40E}" srcId="{B9C64741-DB61-4784-8FB5-3FAFF15B5CAD}" destId="{30A6CA11-866D-45A3-953A-8822A5402567}" srcOrd="0" destOrd="0" parTransId="{81709A31-185A-4059-9F5D-529901B68CFC}" sibTransId="{82C847A9-190E-40F2-9E2B-61A24CBF180B}"/>
    <dgm:cxn modelId="{E4115A8F-8D6B-46CA-AABB-6E8FF385C534}" srcId="{D7F715F7-E581-4E60-B285-8F1B45C4F980}" destId="{A15FA69E-D2D0-4073-8B1E-6274DFC1A2EC}" srcOrd="0" destOrd="0" parTransId="{8CE856F6-73A4-4C8B-BEEB-AAC7352BC64F}" sibTransId="{BCD86F4E-C93A-4969-A263-9FBEFEBC8443}"/>
    <dgm:cxn modelId="{85426973-0975-4713-9EAD-90AFE401C8E5}" type="presOf" srcId="{30A6CA11-866D-45A3-953A-8822A5402567}" destId="{D571A86A-8420-45E9-A8C2-3A356C29511D}" srcOrd="0" destOrd="0" presId="urn:microsoft.com/office/officeart/2005/8/layout/orgChart1"/>
    <dgm:cxn modelId="{537A96D5-A74B-4D2A-8508-F82F9E203B74}" type="presOf" srcId="{A15FA69E-D2D0-4073-8B1E-6274DFC1A2EC}" destId="{E992A226-5742-4605-B803-1D7EC6EBE6FD}" srcOrd="0" destOrd="0" presId="urn:microsoft.com/office/officeart/2005/8/layout/orgChart1"/>
    <dgm:cxn modelId="{87272925-371D-4002-8885-73ADCDEE3398}" type="presOf" srcId="{F79B9DA0-4225-4BA0-B63E-BA86A59D3B05}" destId="{E7E96EC8-F4E3-4F30-9AAA-645C4D0E5687}" srcOrd="1" destOrd="0" presId="urn:microsoft.com/office/officeart/2005/8/layout/orgChart1"/>
    <dgm:cxn modelId="{D4F9B802-AABE-4C91-8ED6-F42029DA80B5}" srcId="{DA70AD38-2C62-4503-92C6-F776A1566746}" destId="{F89E08D2-8129-442A-AB0D-0FFFBE7C9FBE}" srcOrd="1" destOrd="0" parTransId="{0BDB1DE7-458A-4218-A360-42DE16964003}" sibTransId="{D08D6C73-CC3D-4B1B-920C-053B0F3AA9D4}"/>
    <dgm:cxn modelId="{CC0E3A5E-304B-4E57-A165-AE4DBC717925}" srcId="{D95E76FC-AD4B-43FF-90AD-405C399B41B3}" destId="{4F706D8D-91C7-44BB-BD45-A782055F58D6}" srcOrd="1" destOrd="0" parTransId="{BE611F19-339B-44B9-B97B-4AC2B66C70D4}" sibTransId="{C12F25FD-F80B-4D71-9DC3-E5521F4FA96E}"/>
    <dgm:cxn modelId="{C252C127-31BA-4265-8FA0-25BF3F41D919}" type="presOf" srcId="{6A6274DB-501B-4BCB-BF99-6C47DFE220B4}" destId="{E83084E0-508C-44B3-9241-2FF8741A0E3D}" srcOrd="0" destOrd="0" presId="urn:microsoft.com/office/officeart/2005/8/layout/orgChart1"/>
    <dgm:cxn modelId="{0F15FBF7-98AE-4EAE-9DC6-7F0D92BE545E}" type="presOf" srcId="{38F52156-E72E-46F2-B78F-022E57322463}" destId="{73B983EF-C720-43F1-AFF1-CD5BFB1115CD}" srcOrd="1" destOrd="0" presId="urn:microsoft.com/office/officeart/2005/8/layout/orgChart1"/>
    <dgm:cxn modelId="{CBD95ADE-730E-432F-AF0E-7C79AE3A64D3}" type="presOf" srcId="{C6DDB1B0-0F4A-4180-9480-D50950C70BBE}" destId="{FE1F165A-17B3-4312-9669-53D4ED8511E3}" srcOrd="1" destOrd="0" presId="urn:microsoft.com/office/officeart/2005/8/layout/orgChart1"/>
    <dgm:cxn modelId="{F85B30C3-5035-4076-88C8-5F82D1B87FF3}" type="presOf" srcId="{268AC915-137D-4F5E-A0BB-2CAE0A8F79FC}" destId="{5D15BAFE-CC48-45E8-8478-5111B3C614E2}" srcOrd="0" destOrd="0" presId="urn:microsoft.com/office/officeart/2005/8/layout/orgChart1"/>
    <dgm:cxn modelId="{02269FB6-72A7-4205-8942-DC66B6DA81B6}" type="presOf" srcId="{BE611F19-339B-44B9-B97B-4AC2B66C70D4}" destId="{D32272AE-50FD-49E6-A944-A99B54E822C0}" srcOrd="0" destOrd="0" presId="urn:microsoft.com/office/officeart/2005/8/layout/orgChart1"/>
    <dgm:cxn modelId="{4DDC5D45-3F3B-440E-AFCC-840A84E8978E}" type="presOf" srcId="{4D3EC276-1E53-40A8-A681-A09126722AE9}" destId="{9AD40005-86A3-47E4-90A1-DCE1878D99D2}" srcOrd="0" destOrd="0" presId="urn:microsoft.com/office/officeart/2005/8/layout/orgChart1"/>
    <dgm:cxn modelId="{73A1C632-C40D-4815-9097-73A00C772958}" type="presOf" srcId="{A26B390A-3BE6-45F4-BCB7-A435B8BF1320}" destId="{7DDA967C-26FE-430C-9F27-BCE356A57AB9}" srcOrd="0" destOrd="0" presId="urn:microsoft.com/office/officeart/2005/8/layout/orgChart1"/>
    <dgm:cxn modelId="{0E174ECB-574F-45E8-B872-D724AB49C1EE}" type="presOf" srcId="{CEBA0A70-E41D-43A9-9C73-3B227F19884A}" destId="{EE03B323-044A-4F3B-AB65-1C7385BB64E4}" srcOrd="0" destOrd="0" presId="urn:microsoft.com/office/officeart/2005/8/layout/orgChart1"/>
    <dgm:cxn modelId="{9DE1C51E-0B1A-48A8-B1C9-5F17BA3CC367}" srcId="{3FD76C29-5BF8-4D65-86D7-77EB8CCBC3A6}" destId="{CB43A6B8-5545-4721-B03C-0D1AC72BF3BB}" srcOrd="0" destOrd="0" parTransId="{0FBBF293-D902-43A4-9882-B0F22EB632DE}" sibTransId="{A07390E1-07C4-48CA-B9EF-35B90DA04074}"/>
    <dgm:cxn modelId="{5F0F56A1-9863-4364-A75E-5444EC6DBC1E}" type="presOf" srcId="{D5371CF1-C954-4F74-B4B5-A3DCD8008C1C}" destId="{DA3EEEDD-A0CB-4A93-9B32-83F690251E74}" srcOrd="1" destOrd="0" presId="urn:microsoft.com/office/officeart/2005/8/layout/orgChart1"/>
    <dgm:cxn modelId="{ECE3C818-E66F-498E-B9AE-5DADDFE3B014}" type="presOf" srcId="{44C2E59F-2D36-4905-A112-12F8775C719A}" destId="{FBE93F10-DB9A-42E6-A91D-E53396D8E43C}" srcOrd="1" destOrd="0" presId="urn:microsoft.com/office/officeart/2005/8/layout/orgChart1"/>
    <dgm:cxn modelId="{516E244E-14F3-403C-877E-675E725A3D28}" srcId="{8BC1721D-DD6E-4AEA-901B-2B8819CBD29F}" destId="{44C2E59F-2D36-4905-A112-12F8775C719A}" srcOrd="4" destOrd="0" parTransId="{4D3EC276-1E53-40A8-A681-A09126722AE9}" sibTransId="{4A7899FB-32C4-4D05-8DDA-874CBC7EC568}"/>
    <dgm:cxn modelId="{60473928-87CC-4BB6-8314-4D732B6409B3}" type="presOf" srcId="{E1B4C7EC-366D-4CEA-A02F-09A9BCEE74D9}" destId="{8B490FD1-19B4-4B20-A81C-F0FE8ABCDFEC}" srcOrd="1" destOrd="0" presId="urn:microsoft.com/office/officeart/2005/8/layout/orgChart1"/>
    <dgm:cxn modelId="{F4493F33-F87D-4814-BDD9-7D3A8C3001AE}" type="presOf" srcId="{4F706D8D-91C7-44BB-BD45-A782055F58D6}" destId="{194C6849-4758-459E-9F18-8B42DBBD85CF}" srcOrd="1" destOrd="0" presId="urn:microsoft.com/office/officeart/2005/8/layout/orgChart1"/>
    <dgm:cxn modelId="{55F9A649-1D73-4F5A-A8F6-51175BD3CE13}" type="presOf" srcId="{5CD04E57-2B2B-4D34-BCED-F88572D6DE5F}" destId="{12239F78-7F16-4C79-916A-D7531ED1B5A5}" srcOrd="0" destOrd="0" presId="urn:microsoft.com/office/officeart/2005/8/layout/orgChart1"/>
    <dgm:cxn modelId="{7D158851-9FEA-41D2-A630-F8C0C1A0C1ED}" type="presOf" srcId="{E1B4C7EC-366D-4CEA-A02F-09A9BCEE74D9}" destId="{260B2116-9180-4799-AB84-905DDA9464F2}" srcOrd="0" destOrd="0" presId="urn:microsoft.com/office/officeart/2005/8/layout/orgChart1"/>
    <dgm:cxn modelId="{9A8800A9-247B-4C1B-A949-C53F6958F1E6}" srcId="{ABC0D678-8F14-4B2D-B1EA-2D4401BA12D0}" destId="{F79B9DA0-4225-4BA0-B63E-BA86A59D3B05}" srcOrd="3" destOrd="0" parTransId="{1ABA6425-DD85-4ED7-B12A-7111618FC0CE}" sibTransId="{094C379B-4893-4A77-B777-3403E37A9973}"/>
    <dgm:cxn modelId="{88B828FA-7D77-486F-8CA6-DFE2C281DAFD}" type="presOf" srcId="{618F9534-4134-4839-B90C-177D34DC1759}" destId="{75EB8691-D679-4DF0-87F2-9A0A39F349BA}" srcOrd="0" destOrd="0" presId="urn:microsoft.com/office/officeart/2005/8/layout/orgChart1"/>
    <dgm:cxn modelId="{6A619B61-93EC-4D4D-95D4-36571AE354C7}" type="presOf" srcId="{E955AD77-18A8-481A-8329-B43F3C296903}" destId="{1917BF0D-4F73-4C45-A39E-3F29C89BD42F}" srcOrd="0" destOrd="0" presId="urn:microsoft.com/office/officeart/2005/8/layout/orgChart1"/>
    <dgm:cxn modelId="{746EFECC-2617-45A7-A047-E674902C43F4}" type="presOf" srcId="{60E59184-F97A-4FCE-8BE0-FB30F71EC7B6}" destId="{7694FC8B-CDCC-47A4-A481-4C63CDE577F7}" srcOrd="1" destOrd="0" presId="urn:microsoft.com/office/officeart/2005/8/layout/orgChart1"/>
    <dgm:cxn modelId="{FFD2765A-2BE6-47E1-830F-C848529AFE2B}" type="presOf" srcId="{F128675C-32B0-4B6E-BD89-414EC43229BE}" destId="{1DF11ED6-7012-4E19-AFDE-ADB39758A8E6}" srcOrd="0" destOrd="0" presId="urn:microsoft.com/office/officeart/2005/8/layout/orgChart1"/>
    <dgm:cxn modelId="{EDC5BFB7-207C-44E0-B414-1E0D6DB921D2}" type="presOf" srcId="{8BC1721D-DD6E-4AEA-901B-2B8819CBD29F}" destId="{C7DFF1C6-E2C8-4DFD-B63F-6FE4F0FBD1CA}" srcOrd="1" destOrd="0" presId="urn:microsoft.com/office/officeart/2005/8/layout/orgChart1"/>
    <dgm:cxn modelId="{9B98551F-9E23-426E-9F5D-5CC7E00D3CE7}" type="presOf" srcId="{D414E869-522E-40D9-8AB3-072BA3D0BB1D}" destId="{5A130985-5B88-4644-901D-A6E7503129B0}" srcOrd="0" destOrd="0" presId="urn:microsoft.com/office/officeart/2005/8/layout/orgChart1"/>
    <dgm:cxn modelId="{2E661DB1-B39F-456B-A802-5887CCF8E10B}" srcId="{DA70AD38-2C62-4503-92C6-F776A1566746}" destId="{38F52156-E72E-46F2-B78F-022E57322463}" srcOrd="0" destOrd="0" parTransId="{8F828914-397F-4642-A4B7-710AE18A30F6}" sibTransId="{3B86319E-05E5-407E-915C-85341B47C9E8}"/>
    <dgm:cxn modelId="{08B7BF51-F11A-4A39-A14D-BEED4F97B530}" type="presOf" srcId="{C6DDB1B0-0F4A-4180-9480-D50950C70BBE}" destId="{AB7C0FB0-FC57-4EE0-A633-B4364CB4E320}" srcOrd="0" destOrd="0" presId="urn:microsoft.com/office/officeart/2005/8/layout/orgChart1"/>
    <dgm:cxn modelId="{0B8B1363-5BCE-400B-9C2F-95B4F9B71610}" type="presOf" srcId="{6C8F4FAE-1283-47D7-A811-66227FDA4A0C}" destId="{41E37B74-4C2C-49A6-9F49-3FCD7EBF8D14}" srcOrd="0" destOrd="0" presId="urn:microsoft.com/office/officeart/2005/8/layout/orgChart1"/>
    <dgm:cxn modelId="{95358E58-E055-40A6-8C02-689DEE38905F}" type="presOf" srcId="{96FD2A8C-34AA-4125-B83E-4DC175270B47}" destId="{D55014E7-99AF-4304-B319-43ECB64F0660}" srcOrd="0" destOrd="0" presId="urn:microsoft.com/office/officeart/2005/8/layout/orgChart1"/>
    <dgm:cxn modelId="{F60C710D-D76C-483E-BD63-99935B6D2A59}" type="presOf" srcId="{1ABA6425-DD85-4ED7-B12A-7111618FC0CE}" destId="{31178A59-7AAA-4DFD-9A2E-F6AA26DC435F}" srcOrd="0" destOrd="0" presId="urn:microsoft.com/office/officeart/2005/8/layout/orgChart1"/>
    <dgm:cxn modelId="{EBD8CA4A-61D5-4EAA-9FDE-CC954B2BD287}" type="presOf" srcId="{D95E76FC-AD4B-43FF-90AD-405C399B41B3}" destId="{6B6ABC45-0ABD-4DE5-90FD-7A3C9FDC1E4A}" srcOrd="1" destOrd="0" presId="urn:microsoft.com/office/officeart/2005/8/layout/orgChart1"/>
    <dgm:cxn modelId="{8F902624-76E1-418B-9EE8-6531754310E8}" type="presOf" srcId="{4D123B3E-4F62-464F-B42C-014CF77DEBF4}" destId="{53C4DE1F-34C0-47F2-A074-3127B53B84E0}" srcOrd="0" destOrd="0" presId="urn:microsoft.com/office/officeart/2005/8/layout/orgChart1"/>
    <dgm:cxn modelId="{CA939E3E-003B-47C3-B11D-BB60DE5584B7}" type="presOf" srcId="{71E6548B-BD4D-48E3-8B18-866201DA6542}" destId="{FF2E58CB-FA78-410B-875D-F8A8B5331BD4}" srcOrd="1" destOrd="0" presId="urn:microsoft.com/office/officeart/2005/8/layout/orgChart1"/>
    <dgm:cxn modelId="{FAECD25F-083E-4E28-96DE-03FDE0BCDC9A}" type="presOf" srcId="{E6CBCC19-7A88-4D80-A50B-7A4924A61192}" destId="{2A96569E-383D-4EED-A5BF-2F34CF3C4EA5}" srcOrd="0" destOrd="0" presId="urn:microsoft.com/office/officeart/2005/8/layout/orgChart1"/>
    <dgm:cxn modelId="{53B69A7B-89F0-4A41-A0E0-648E5A1FAF8F}" type="presOf" srcId="{F584D166-5157-4E5A-BB57-E53D0086BAEF}" destId="{8FE1EBA9-2F98-4B06-A0B9-15CC416F4B18}" srcOrd="1" destOrd="0" presId="urn:microsoft.com/office/officeart/2005/8/layout/orgChart1"/>
    <dgm:cxn modelId="{F28A470F-9A57-4B5A-A374-8CF3966DF92A}" srcId="{B9C64741-DB61-4784-8FB5-3FAFF15B5CAD}" destId="{ABC0D678-8F14-4B2D-B1EA-2D4401BA12D0}" srcOrd="1" destOrd="0" parTransId="{D9022AA7-5362-4FDF-AF07-9546D4267816}" sibTransId="{9C2926F5-3632-4968-AF5F-6034A2235B47}"/>
    <dgm:cxn modelId="{5064ED49-FA25-46C9-8F55-BEE0BF0DA666}" type="presOf" srcId="{F17B86C3-E007-40DF-A73C-0C756D4BB6E0}" destId="{ABBB21F2-19DD-4FD8-B813-865AA4DEB294}" srcOrd="0" destOrd="0" presId="urn:microsoft.com/office/officeart/2005/8/layout/orgChart1"/>
    <dgm:cxn modelId="{13D5EA82-290F-4A14-98AF-65EB02672FF6}" type="presOf" srcId="{F89E08D2-8129-442A-AB0D-0FFFBE7C9FBE}" destId="{26A85098-E371-48CE-A607-C32FBA8C3E9E}" srcOrd="0" destOrd="0" presId="urn:microsoft.com/office/officeart/2005/8/layout/orgChart1"/>
    <dgm:cxn modelId="{8264C6AC-3619-4469-BACB-67714F707F37}" type="presOf" srcId="{D7F715F7-E581-4E60-B285-8F1B45C4F980}" destId="{21C7AA14-46B5-4CB3-A419-700E7458BD1E}" srcOrd="1" destOrd="0" presId="urn:microsoft.com/office/officeart/2005/8/layout/orgChart1"/>
    <dgm:cxn modelId="{C1EE7989-E65F-49EC-8F0B-A2C1EE32B256}" type="presOf" srcId="{B9C64741-DB61-4784-8FB5-3FAFF15B5CAD}" destId="{F5254EDB-6B64-488E-912E-B8E9397D0329}" srcOrd="1" destOrd="0" presId="urn:microsoft.com/office/officeart/2005/8/layout/orgChart1"/>
    <dgm:cxn modelId="{9EC1FCB3-7C03-4A5B-924F-84C8BAA44756}" srcId="{A15FA69E-D2D0-4073-8B1E-6274DFC1A2EC}" destId="{D5371CF1-C954-4F74-B4B5-A3DCD8008C1C}" srcOrd="2" destOrd="0" parTransId="{F53B43F5-E24C-4421-A939-B4ECFEF9FE5B}" sibTransId="{45CEB4D9-CBD5-49C5-8D6C-8B0ACD6E3F77}"/>
    <dgm:cxn modelId="{616EF3B8-CF85-443B-90BD-CF06B2C516B0}" srcId="{ABC0D678-8F14-4B2D-B1EA-2D4401BA12D0}" destId="{877E44EF-7888-4CC3-B7EF-8D51F04BDC96}" srcOrd="2" destOrd="0" parTransId="{5C9B4C0A-88A4-4BED-A0D8-275BD50F395B}" sibTransId="{D4391760-EB67-41E6-B3E2-3510B674D1E2}"/>
    <dgm:cxn modelId="{80938CCC-5C93-433E-ADCB-C57C6D0F1841}" type="presOf" srcId="{E145DB8E-9CF5-4EEA-87B7-D2C671B83274}" destId="{AA302149-E36C-49BC-B870-31173A6C537F}" srcOrd="0" destOrd="0" presId="urn:microsoft.com/office/officeart/2005/8/layout/orgChart1"/>
    <dgm:cxn modelId="{D1452E9F-7619-4D38-B455-024A1D31F949}" srcId="{30A6CA11-866D-45A3-953A-8822A5402567}" destId="{85307572-4C44-40AC-A970-EFE90AE11E03}" srcOrd="3" destOrd="0" parTransId="{0B284B72-0590-497B-B734-4E92DEE06656}" sibTransId="{E7543A0B-F922-450E-AE82-65219A29875E}"/>
    <dgm:cxn modelId="{98E8C4ED-5FD6-4C02-94C4-E7010820D9BA}" srcId="{30A6CA11-866D-45A3-953A-8822A5402567}" destId="{7FDAF67B-6C62-470B-A68F-FB17D1FB1E4F}" srcOrd="0" destOrd="0" parTransId="{290C9109-194B-47B2-AA78-F0F35130BE95}" sibTransId="{A40DD9E7-4AD3-4B0A-8217-92A80C10E130}"/>
    <dgm:cxn modelId="{BCEC5619-F7F7-4AC0-A61E-7AF483F0CA92}" type="presOf" srcId="{38F52156-E72E-46F2-B78F-022E57322463}" destId="{A3341958-643F-4381-89C6-A38C5548BA51}" srcOrd="0" destOrd="0" presId="urn:microsoft.com/office/officeart/2005/8/layout/orgChart1"/>
    <dgm:cxn modelId="{767DA774-4290-438E-9568-59CD6249F470}" srcId="{3FD76C29-5BF8-4D65-86D7-77EB8CCBC3A6}" destId="{A26B390A-3BE6-45F4-BCB7-A435B8BF1320}" srcOrd="3" destOrd="0" parTransId="{268AC915-137D-4F5E-A0BB-2CAE0A8F79FC}" sibTransId="{6904B6AD-5E53-4C4B-BF78-0356CFD5956B}"/>
    <dgm:cxn modelId="{9A3D3EBC-2D91-43E6-8AD3-2CACD7EA3209}" type="presOf" srcId="{6C8F4FAE-1283-47D7-A811-66227FDA4A0C}" destId="{DE775D1A-07A3-4E49-84A7-2DB50B9B6EB2}" srcOrd="1" destOrd="0" presId="urn:microsoft.com/office/officeart/2005/8/layout/orgChart1"/>
    <dgm:cxn modelId="{B7215665-4257-4358-BC04-A006F0E9DDD9}" type="presOf" srcId="{7FDAF67B-6C62-470B-A68F-FB17D1FB1E4F}" destId="{9DD570C1-1574-4CA5-B93F-B25127597AC6}" srcOrd="0" destOrd="0" presId="urn:microsoft.com/office/officeart/2005/8/layout/orgChart1"/>
    <dgm:cxn modelId="{A4A19AEA-F6FF-44EA-A823-C1A01E3C8FBB}" type="presOf" srcId="{4E89D15B-A22F-464C-A535-D6DC7059E286}" destId="{F07CF0EF-9897-4E9B-BBBA-B03C1D4CB087}" srcOrd="0" destOrd="0" presId="urn:microsoft.com/office/officeart/2005/8/layout/orgChart1"/>
    <dgm:cxn modelId="{18EC9FE8-9930-4960-8962-74A7D4B3E78A}" type="presParOf" srcId="{4AD4AB57-6E0C-47D6-BC06-7DCFBDB9664B}" destId="{2063F295-F41B-4E45-8689-AADDB5118492}" srcOrd="0" destOrd="0" presId="urn:microsoft.com/office/officeart/2005/8/layout/orgChart1"/>
    <dgm:cxn modelId="{A7FCF254-1406-4C8A-91E1-CE1F846E94CF}" type="presParOf" srcId="{2063F295-F41B-4E45-8689-AADDB5118492}" destId="{F6814439-7BAD-461D-91A1-3498BF7E1B5C}" srcOrd="0" destOrd="0" presId="urn:microsoft.com/office/officeart/2005/8/layout/orgChart1"/>
    <dgm:cxn modelId="{B9553529-4458-4DC8-B8E2-F8261538EA97}" type="presParOf" srcId="{F6814439-7BAD-461D-91A1-3498BF7E1B5C}" destId="{260B2116-9180-4799-AB84-905DDA9464F2}" srcOrd="0" destOrd="0" presId="urn:microsoft.com/office/officeart/2005/8/layout/orgChart1"/>
    <dgm:cxn modelId="{8F933BAD-8447-4343-B041-9C535C5C4C0F}" type="presParOf" srcId="{F6814439-7BAD-461D-91A1-3498BF7E1B5C}" destId="{8B490FD1-19B4-4B20-A81C-F0FE8ABCDFEC}" srcOrd="1" destOrd="0" presId="urn:microsoft.com/office/officeart/2005/8/layout/orgChart1"/>
    <dgm:cxn modelId="{39D9B067-7CD6-4E1E-A58F-152B03FCE67F}" type="presParOf" srcId="{2063F295-F41B-4E45-8689-AADDB5118492}" destId="{6BCF2BD0-BD1E-4D4C-A98F-54FEAF9E0FEF}" srcOrd="1" destOrd="0" presId="urn:microsoft.com/office/officeart/2005/8/layout/orgChart1"/>
    <dgm:cxn modelId="{7ABE69D6-8147-4151-A305-2E9A83CAA841}" type="presParOf" srcId="{6BCF2BD0-BD1E-4D4C-A98F-54FEAF9E0FEF}" destId="{5A130985-5B88-4644-901D-A6E7503129B0}" srcOrd="0" destOrd="0" presId="urn:microsoft.com/office/officeart/2005/8/layout/orgChart1"/>
    <dgm:cxn modelId="{86025CB2-D19F-4373-B352-849A0D7DD9AA}" type="presParOf" srcId="{6BCF2BD0-BD1E-4D4C-A98F-54FEAF9E0FEF}" destId="{34B6D8BF-879B-45F7-8AAC-D2DDE239C576}" srcOrd="1" destOrd="0" presId="urn:microsoft.com/office/officeart/2005/8/layout/orgChart1"/>
    <dgm:cxn modelId="{51C536B1-1068-4A80-9456-689909F6ECCF}" type="presParOf" srcId="{34B6D8BF-879B-45F7-8AAC-D2DDE239C576}" destId="{B6753E4A-2555-43DA-98AD-134B515F69A7}" srcOrd="0" destOrd="0" presId="urn:microsoft.com/office/officeart/2005/8/layout/orgChart1"/>
    <dgm:cxn modelId="{FB563590-73B0-4392-A296-75EAA9A4D7E2}" type="presParOf" srcId="{B6753E4A-2555-43DA-98AD-134B515F69A7}" destId="{D2CFE8DB-CC07-4601-84BE-1EA39F517FA7}" srcOrd="0" destOrd="0" presId="urn:microsoft.com/office/officeart/2005/8/layout/orgChart1"/>
    <dgm:cxn modelId="{2FC65020-A092-4917-A4F5-5ADD7AF3B7E7}" type="presParOf" srcId="{B6753E4A-2555-43DA-98AD-134B515F69A7}" destId="{F5254EDB-6B64-488E-912E-B8E9397D0329}" srcOrd="1" destOrd="0" presId="urn:microsoft.com/office/officeart/2005/8/layout/orgChart1"/>
    <dgm:cxn modelId="{429149AC-3984-4A61-B3E9-9B2978BFAB50}" type="presParOf" srcId="{34B6D8BF-879B-45F7-8AAC-D2DDE239C576}" destId="{494462FD-0E13-41E1-AF1B-260A4BCFF41B}" srcOrd="1" destOrd="0" presId="urn:microsoft.com/office/officeart/2005/8/layout/orgChart1"/>
    <dgm:cxn modelId="{C79C2938-317D-41CE-856D-0EB49BCA1C2B}" type="presParOf" srcId="{494462FD-0E13-41E1-AF1B-260A4BCFF41B}" destId="{FE86FE09-639E-4EE2-AB74-BA69C9D326B4}" srcOrd="0" destOrd="0" presId="urn:microsoft.com/office/officeart/2005/8/layout/orgChart1"/>
    <dgm:cxn modelId="{7FD1B427-61CA-4A5E-8263-098CEDB0AB4E}" type="presParOf" srcId="{494462FD-0E13-41E1-AF1B-260A4BCFF41B}" destId="{2E65939B-D8AA-4A62-AFE4-B98EC5283625}" srcOrd="1" destOrd="0" presId="urn:microsoft.com/office/officeart/2005/8/layout/orgChart1"/>
    <dgm:cxn modelId="{AE45701A-EF7A-4312-9F54-7A30182B01F5}" type="presParOf" srcId="{2E65939B-D8AA-4A62-AFE4-B98EC5283625}" destId="{3B92FAE3-5F03-44C9-8CB6-076E75FF0D12}" srcOrd="0" destOrd="0" presId="urn:microsoft.com/office/officeart/2005/8/layout/orgChart1"/>
    <dgm:cxn modelId="{F2CFC9CB-A9EA-4970-BBA9-14D71421771F}" type="presParOf" srcId="{3B92FAE3-5F03-44C9-8CB6-076E75FF0D12}" destId="{D571A86A-8420-45E9-A8C2-3A356C29511D}" srcOrd="0" destOrd="0" presId="urn:microsoft.com/office/officeart/2005/8/layout/orgChart1"/>
    <dgm:cxn modelId="{20724BBE-9835-4BB9-AC88-FFDE09F17422}" type="presParOf" srcId="{3B92FAE3-5F03-44C9-8CB6-076E75FF0D12}" destId="{705B9C23-F022-4EF7-9945-220F5613446B}" srcOrd="1" destOrd="0" presId="urn:microsoft.com/office/officeart/2005/8/layout/orgChart1"/>
    <dgm:cxn modelId="{92C3FD98-A636-4FA9-BF4F-CFD7D874545D}" type="presParOf" srcId="{2E65939B-D8AA-4A62-AFE4-B98EC5283625}" destId="{FC4C9134-367E-4578-9028-D1F10868D387}" srcOrd="1" destOrd="0" presId="urn:microsoft.com/office/officeart/2005/8/layout/orgChart1"/>
    <dgm:cxn modelId="{3191DCE4-89E2-44F6-8A2F-D73FCD0875B8}" type="presParOf" srcId="{FC4C9134-367E-4578-9028-D1F10868D387}" destId="{DB61913B-D616-4729-9C2D-FCB655C28DBA}" srcOrd="0" destOrd="0" presId="urn:microsoft.com/office/officeart/2005/8/layout/orgChart1"/>
    <dgm:cxn modelId="{354A542E-D4FC-47E8-A1E0-B9E325C318D5}" type="presParOf" srcId="{FC4C9134-367E-4578-9028-D1F10868D387}" destId="{10C662B8-D9A0-49D2-9547-F3C64FA45C18}" srcOrd="1" destOrd="0" presId="urn:microsoft.com/office/officeart/2005/8/layout/orgChart1"/>
    <dgm:cxn modelId="{DAB85B3E-A5D7-40AB-A972-AEC84ABDF6F6}" type="presParOf" srcId="{10C662B8-D9A0-49D2-9547-F3C64FA45C18}" destId="{2D24AB63-78B5-4FE7-8D4C-F0AC1546185E}" srcOrd="0" destOrd="0" presId="urn:microsoft.com/office/officeart/2005/8/layout/orgChart1"/>
    <dgm:cxn modelId="{1443D7CF-CAFC-4B00-B4AC-5653ECC2D250}" type="presParOf" srcId="{2D24AB63-78B5-4FE7-8D4C-F0AC1546185E}" destId="{9DD570C1-1574-4CA5-B93F-B25127597AC6}" srcOrd="0" destOrd="0" presId="urn:microsoft.com/office/officeart/2005/8/layout/orgChart1"/>
    <dgm:cxn modelId="{9AF2ABA9-B65B-4A8B-B259-1B999F007E52}" type="presParOf" srcId="{2D24AB63-78B5-4FE7-8D4C-F0AC1546185E}" destId="{FE97029B-843D-4052-89F4-C6A68FBC8486}" srcOrd="1" destOrd="0" presId="urn:microsoft.com/office/officeart/2005/8/layout/orgChart1"/>
    <dgm:cxn modelId="{C79D945A-EC83-499F-AA26-4DD1A83E6701}" type="presParOf" srcId="{10C662B8-D9A0-49D2-9547-F3C64FA45C18}" destId="{762ED5FE-B97A-4FA1-9C69-F007C6B8E794}" srcOrd="1" destOrd="0" presId="urn:microsoft.com/office/officeart/2005/8/layout/orgChart1"/>
    <dgm:cxn modelId="{7AE1FBC1-67FE-4D11-A8E4-4349D70E3A53}" type="presParOf" srcId="{10C662B8-D9A0-49D2-9547-F3C64FA45C18}" destId="{8CA1CD4F-E9E6-4859-ADC1-470BB09D67DB}" srcOrd="2" destOrd="0" presId="urn:microsoft.com/office/officeart/2005/8/layout/orgChart1"/>
    <dgm:cxn modelId="{28C22F45-E9E4-4D27-A612-A9E026B9B370}" type="presParOf" srcId="{FC4C9134-367E-4578-9028-D1F10868D387}" destId="{1A55F36A-A4C6-4555-8937-075A76CFA442}" srcOrd="2" destOrd="0" presId="urn:microsoft.com/office/officeart/2005/8/layout/orgChart1"/>
    <dgm:cxn modelId="{348069D6-5E68-42B3-BBBA-1AFC782B5A4C}" type="presParOf" srcId="{FC4C9134-367E-4578-9028-D1F10868D387}" destId="{625F6292-6ACD-4888-9162-BBBE26B4D696}" srcOrd="3" destOrd="0" presId="urn:microsoft.com/office/officeart/2005/8/layout/orgChart1"/>
    <dgm:cxn modelId="{E5422A15-352B-4639-AEA1-37CDE9A41986}" type="presParOf" srcId="{625F6292-6ACD-4888-9162-BBBE26B4D696}" destId="{ED4A8F30-A4EB-439B-91BC-6D70254445E2}" srcOrd="0" destOrd="0" presId="urn:microsoft.com/office/officeart/2005/8/layout/orgChart1"/>
    <dgm:cxn modelId="{EFFDC8B0-4497-491A-8B8D-01479AA02933}" type="presParOf" srcId="{ED4A8F30-A4EB-439B-91BC-6D70254445E2}" destId="{E8BF37DC-4B7F-4FD9-A86A-53FD161B8524}" srcOrd="0" destOrd="0" presId="urn:microsoft.com/office/officeart/2005/8/layout/orgChart1"/>
    <dgm:cxn modelId="{A39961CB-D14B-4E80-BF57-CD4C7FE3AB02}" type="presParOf" srcId="{ED4A8F30-A4EB-439B-91BC-6D70254445E2}" destId="{19F96B58-8DCA-4E02-B15A-E845EBE66810}" srcOrd="1" destOrd="0" presId="urn:microsoft.com/office/officeart/2005/8/layout/orgChart1"/>
    <dgm:cxn modelId="{0185E48B-E236-4940-9C69-A19CC3302069}" type="presParOf" srcId="{625F6292-6ACD-4888-9162-BBBE26B4D696}" destId="{1CF3E6EC-E99A-4F68-A117-FAD3050D7654}" srcOrd="1" destOrd="0" presId="urn:microsoft.com/office/officeart/2005/8/layout/orgChart1"/>
    <dgm:cxn modelId="{4B849CAC-B3A0-426F-9493-ADE3ECF19F8A}" type="presParOf" srcId="{625F6292-6ACD-4888-9162-BBBE26B4D696}" destId="{2CB22494-05E5-40C9-8749-3569831B4A15}" srcOrd="2" destOrd="0" presId="urn:microsoft.com/office/officeart/2005/8/layout/orgChart1"/>
    <dgm:cxn modelId="{802DEA8D-C988-4421-8BD0-705B8F34547D}" type="presParOf" srcId="{FC4C9134-367E-4578-9028-D1F10868D387}" destId="{CC9B71E5-61B0-46D3-894F-441826C87A11}" srcOrd="4" destOrd="0" presId="urn:microsoft.com/office/officeart/2005/8/layout/orgChart1"/>
    <dgm:cxn modelId="{3E2BDCE6-DCA0-44EB-AF60-5BAA5E6BA3CB}" type="presParOf" srcId="{FC4C9134-367E-4578-9028-D1F10868D387}" destId="{DB6D5F83-1A88-4769-90DF-04B9C89C76BB}" srcOrd="5" destOrd="0" presId="urn:microsoft.com/office/officeart/2005/8/layout/orgChart1"/>
    <dgm:cxn modelId="{FE2BEF4D-02EB-4C3A-82FE-DEF41712F217}" type="presParOf" srcId="{DB6D5F83-1A88-4769-90DF-04B9C89C76BB}" destId="{558B39E2-3765-4FCA-8895-C5FB3FC928DC}" srcOrd="0" destOrd="0" presId="urn:microsoft.com/office/officeart/2005/8/layout/orgChart1"/>
    <dgm:cxn modelId="{0EAE4BB5-5C0C-4147-99E0-CD254FD1CC78}" type="presParOf" srcId="{558B39E2-3765-4FCA-8895-C5FB3FC928DC}" destId="{E83084E0-508C-44B3-9241-2FF8741A0E3D}" srcOrd="0" destOrd="0" presId="urn:microsoft.com/office/officeart/2005/8/layout/orgChart1"/>
    <dgm:cxn modelId="{C4E6A12E-8A32-4AAC-8F3D-7ED6B2AA8A75}" type="presParOf" srcId="{558B39E2-3765-4FCA-8895-C5FB3FC928DC}" destId="{63FCEAAB-B0C3-48F3-8E5C-8C1ABA94BADE}" srcOrd="1" destOrd="0" presId="urn:microsoft.com/office/officeart/2005/8/layout/orgChart1"/>
    <dgm:cxn modelId="{5E5D834A-5DFB-4272-A5D7-15B79B9CD241}" type="presParOf" srcId="{DB6D5F83-1A88-4769-90DF-04B9C89C76BB}" destId="{BC9D5126-DFB5-4137-B154-6209E5799288}" srcOrd="1" destOrd="0" presId="urn:microsoft.com/office/officeart/2005/8/layout/orgChart1"/>
    <dgm:cxn modelId="{709AC6C8-99EA-4A6D-95EF-CE603F34D6EB}" type="presParOf" srcId="{DB6D5F83-1A88-4769-90DF-04B9C89C76BB}" destId="{945D5150-D5B6-4299-8321-2C85B4FFC4AB}" srcOrd="2" destOrd="0" presId="urn:microsoft.com/office/officeart/2005/8/layout/orgChart1"/>
    <dgm:cxn modelId="{3C0A28C4-0DDE-42D1-B18F-1CB93227EBAC}" type="presParOf" srcId="{FC4C9134-367E-4578-9028-D1F10868D387}" destId="{20A7A733-03A8-4657-B54E-B5ED8AEC155E}" srcOrd="6" destOrd="0" presId="urn:microsoft.com/office/officeart/2005/8/layout/orgChart1"/>
    <dgm:cxn modelId="{9BF1484B-E746-492F-9E1E-7E7B96AB587B}" type="presParOf" srcId="{FC4C9134-367E-4578-9028-D1F10868D387}" destId="{A0760706-D6EC-4FD6-98DA-E1E284A3B567}" srcOrd="7" destOrd="0" presId="urn:microsoft.com/office/officeart/2005/8/layout/orgChart1"/>
    <dgm:cxn modelId="{FE036AEE-B34D-4998-9C61-597F8F1BBA1D}" type="presParOf" srcId="{A0760706-D6EC-4FD6-98DA-E1E284A3B567}" destId="{F3483A9B-0019-475B-AE6B-3A91A173AF80}" srcOrd="0" destOrd="0" presId="urn:microsoft.com/office/officeart/2005/8/layout/orgChart1"/>
    <dgm:cxn modelId="{D7E6BACA-E394-42DC-A3E1-CD0F5CB8519B}" type="presParOf" srcId="{F3483A9B-0019-475B-AE6B-3A91A173AF80}" destId="{C73837AD-0619-4CE1-AE97-F58B68EC7D0C}" srcOrd="0" destOrd="0" presId="urn:microsoft.com/office/officeart/2005/8/layout/orgChart1"/>
    <dgm:cxn modelId="{563C3A94-F99D-4B0D-8DA9-F290C9460B6B}" type="presParOf" srcId="{F3483A9B-0019-475B-AE6B-3A91A173AF80}" destId="{05DAA951-0C6E-41DF-BAF8-FC4799397CC7}" srcOrd="1" destOrd="0" presId="urn:microsoft.com/office/officeart/2005/8/layout/orgChart1"/>
    <dgm:cxn modelId="{A5C7839E-72F8-4731-B64B-2B7FC8BC9F19}" type="presParOf" srcId="{A0760706-D6EC-4FD6-98DA-E1E284A3B567}" destId="{D702EE3D-627B-4250-81E4-069E1289F9F7}" srcOrd="1" destOrd="0" presId="urn:microsoft.com/office/officeart/2005/8/layout/orgChart1"/>
    <dgm:cxn modelId="{1E8CCF1F-D3A4-4D98-9593-009DB504C39D}" type="presParOf" srcId="{A0760706-D6EC-4FD6-98DA-E1E284A3B567}" destId="{E47DFC35-3EEF-4A4D-84E2-6C66A73D6214}" srcOrd="2" destOrd="0" presId="urn:microsoft.com/office/officeart/2005/8/layout/orgChart1"/>
    <dgm:cxn modelId="{03BCF9E0-C4E8-4B1C-8282-3D5AFBBF5898}" type="presParOf" srcId="{2E65939B-D8AA-4A62-AFE4-B98EC5283625}" destId="{A8ECA41D-91E7-4E48-B42B-8AF65CDDDB6E}" srcOrd="2" destOrd="0" presId="urn:microsoft.com/office/officeart/2005/8/layout/orgChart1"/>
    <dgm:cxn modelId="{8A159519-C90E-4F85-871E-18D8A1D78B68}" type="presParOf" srcId="{494462FD-0E13-41E1-AF1B-260A4BCFF41B}" destId="{967F3815-91A3-4FE1-9C1C-A03F194DA836}" srcOrd="2" destOrd="0" presId="urn:microsoft.com/office/officeart/2005/8/layout/orgChart1"/>
    <dgm:cxn modelId="{1ACEA9B6-0098-41E4-8054-84ACD89037B2}" type="presParOf" srcId="{494462FD-0E13-41E1-AF1B-260A4BCFF41B}" destId="{7DCEA158-7F2F-4897-BEB4-1CB7DE2F0DF1}" srcOrd="3" destOrd="0" presId="urn:microsoft.com/office/officeart/2005/8/layout/orgChart1"/>
    <dgm:cxn modelId="{23E4BF0A-72E9-4523-B464-73981414A9F8}" type="presParOf" srcId="{7DCEA158-7F2F-4897-BEB4-1CB7DE2F0DF1}" destId="{2D643EF0-8640-4E8F-9797-DE378911630B}" srcOrd="0" destOrd="0" presId="urn:microsoft.com/office/officeart/2005/8/layout/orgChart1"/>
    <dgm:cxn modelId="{F014799A-F52E-4E1D-A2F1-AEEC00AB3552}" type="presParOf" srcId="{2D643EF0-8640-4E8F-9797-DE378911630B}" destId="{6BB74C42-226C-4F8F-910F-469B3F08D99E}" srcOrd="0" destOrd="0" presId="urn:microsoft.com/office/officeart/2005/8/layout/orgChart1"/>
    <dgm:cxn modelId="{DA29F175-9A29-45D9-B53C-A2575E0D4992}" type="presParOf" srcId="{2D643EF0-8640-4E8F-9797-DE378911630B}" destId="{5F465EDC-3265-4D95-B2CA-5934C8BC8F6F}" srcOrd="1" destOrd="0" presId="urn:microsoft.com/office/officeart/2005/8/layout/orgChart1"/>
    <dgm:cxn modelId="{BA1B0C5E-AC6C-4F7A-B14C-4017348AB2F5}" type="presParOf" srcId="{7DCEA158-7F2F-4897-BEB4-1CB7DE2F0DF1}" destId="{8DBF6A40-B85C-4401-9EF4-65D788C8AF1D}" srcOrd="1" destOrd="0" presId="urn:microsoft.com/office/officeart/2005/8/layout/orgChart1"/>
    <dgm:cxn modelId="{60888C58-5B0F-40E2-9377-34FFAE2BB13E}" type="presParOf" srcId="{8DBF6A40-B85C-4401-9EF4-65D788C8AF1D}" destId="{1B0FE9E6-E0FC-45C4-8453-A40B476793D5}" srcOrd="0" destOrd="0" presId="urn:microsoft.com/office/officeart/2005/8/layout/orgChart1"/>
    <dgm:cxn modelId="{DB77F623-2741-469A-9421-9751BEE6803D}" type="presParOf" srcId="{8DBF6A40-B85C-4401-9EF4-65D788C8AF1D}" destId="{EFA4291F-D51D-402B-931B-53575FF7D9D9}" srcOrd="1" destOrd="0" presId="urn:microsoft.com/office/officeart/2005/8/layout/orgChart1"/>
    <dgm:cxn modelId="{0D88B705-9EC2-4561-AFF2-C906F90B39C1}" type="presParOf" srcId="{EFA4291F-D51D-402B-931B-53575FF7D9D9}" destId="{8BB5F9CF-11A6-4A6E-897B-67B14FCD419A}" srcOrd="0" destOrd="0" presId="urn:microsoft.com/office/officeart/2005/8/layout/orgChart1"/>
    <dgm:cxn modelId="{236DF78D-7759-4692-81FA-666E5F3C82B0}" type="presParOf" srcId="{8BB5F9CF-11A6-4A6E-897B-67B14FCD419A}" destId="{926D122B-4391-41F6-A625-F5709D4005AD}" srcOrd="0" destOrd="0" presId="urn:microsoft.com/office/officeart/2005/8/layout/orgChart1"/>
    <dgm:cxn modelId="{36A94680-4471-4841-8695-5C8CE4D5E0FD}" type="presParOf" srcId="{8BB5F9CF-11A6-4A6E-897B-67B14FCD419A}" destId="{66C226F4-7F23-4CD6-82C1-DC6F7A0E1FA9}" srcOrd="1" destOrd="0" presId="urn:microsoft.com/office/officeart/2005/8/layout/orgChart1"/>
    <dgm:cxn modelId="{CB1B3014-5A27-4E7C-BF8A-D7FE71CEDDC1}" type="presParOf" srcId="{EFA4291F-D51D-402B-931B-53575FF7D9D9}" destId="{1B59D4FC-EB2F-43D9-B3D5-A77593F401B2}" srcOrd="1" destOrd="0" presId="urn:microsoft.com/office/officeart/2005/8/layout/orgChart1"/>
    <dgm:cxn modelId="{284677A7-654F-4644-A0B9-ACC9A00CDE59}" type="presParOf" srcId="{EFA4291F-D51D-402B-931B-53575FF7D9D9}" destId="{4E9A363B-766E-4E41-9AE8-CD92F6FAA01B}" srcOrd="2" destOrd="0" presId="urn:microsoft.com/office/officeart/2005/8/layout/orgChart1"/>
    <dgm:cxn modelId="{B3AD639C-B1D0-4413-955A-0FD327E13A14}" type="presParOf" srcId="{8DBF6A40-B85C-4401-9EF4-65D788C8AF1D}" destId="{C1074B21-2DB9-4F52-9C35-F85B855E75D7}" srcOrd="2" destOrd="0" presId="urn:microsoft.com/office/officeart/2005/8/layout/orgChart1"/>
    <dgm:cxn modelId="{549C6194-FCF0-46DF-8477-3514643A92C9}" type="presParOf" srcId="{8DBF6A40-B85C-4401-9EF4-65D788C8AF1D}" destId="{5903F909-3B1E-43F9-ACE5-D56E95F54336}" srcOrd="3" destOrd="0" presId="urn:microsoft.com/office/officeart/2005/8/layout/orgChart1"/>
    <dgm:cxn modelId="{EA5FE20F-989F-45DF-AE28-94FB76E2C010}" type="presParOf" srcId="{5903F909-3B1E-43F9-ACE5-D56E95F54336}" destId="{44D11E13-0CF5-4079-AB44-F1E5D5415DBA}" srcOrd="0" destOrd="0" presId="urn:microsoft.com/office/officeart/2005/8/layout/orgChart1"/>
    <dgm:cxn modelId="{C4E7D450-6B34-4884-B5E3-FAFD6725FC65}" type="presParOf" srcId="{44D11E13-0CF5-4079-AB44-F1E5D5415DBA}" destId="{DAEF5E84-0649-4FAB-9C30-64BFD2DA99DE}" srcOrd="0" destOrd="0" presId="urn:microsoft.com/office/officeart/2005/8/layout/orgChart1"/>
    <dgm:cxn modelId="{8D9674A4-B00E-457C-BBD4-F995D9F0A085}" type="presParOf" srcId="{44D11E13-0CF5-4079-AB44-F1E5D5415DBA}" destId="{FF2E58CB-FA78-410B-875D-F8A8B5331BD4}" srcOrd="1" destOrd="0" presId="urn:microsoft.com/office/officeart/2005/8/layout/orgChart1"/>
    <dgm:cxn modelId="{C4860F57-FBD5-48B0-8964-89717386FF5E}" type="presParOf" srcId="{5903F909-3B1E-43F9-ACE5-D56E95F54336}" destId="{72E51783-F5D4-48C9-982F-6D67C9AB66C8}" srcOrd="1" destOrd="0" presId="urn:microsoft.com/office/officeart/2005/8/layout/orgChart1"/>
    <dgm:cxn modelId="{F5620944-E5A4-4C29-AD85-ED2D968E97CB}" type="presParOf" srcId="{5903F909-3B1E-43F9-ACE5-D56E95F54336}" destId="{0DA07F9D-55B0-456C-970D-6D42078285EF}" srcOrd="2" destOrd="0" presId="urn:microsoft.com/office/officeart/2005/8/layout/orgChart1"/>
    <dgm:cxn modelId="{EE82291B-0EB0-4570-8E45-8961306179D1}" type="presParOf" srcId="{8DBF6A40-B85C-4401-9EF4-65D788C8AF1D}" destId="{ED1C616D-6AA8-4DCB-9AB3-1CC9D0D9F158}" srcOrd="4" destOrd="0" presId="urn:microsoft.com/office/officeart/2005/8/layout/orgChart1"/>
    <dgm:cxn modelId="{EDD21298-DCAC-475B-B117-D2CBA85CF949}" type="presParOf" srcId="{8DBF6A40-B85C-4401-9EF4-65D788C8AF1D}" destId="{414D9DF6-0A14-4096-B197-010A098A50EF}" srcOrd="5" destOrd="0" presId="urn:microsoft.com/office/officeart/2005/8/layout/orgChart1"/>
    <dgm:cxn modelId="{C358C5AB-03B7-4EF6-94A6-7C9C3A3DA49B}" type="presParOf" srcId="{414D9DF6-0A14-4096-B197-010A098A50EF}" destId="{90C5A192-AC96-4224-904B-D4CD6FAFA916}" srcOrd="0" destOrd="0" presId="urn:microsoft.com/office/officeart/2005/8/layout/orgChart1"/>
    <dgm:cxn modelId="{0BA4D8C0-E231-43B7-8D37-E05A173689F8}" type="presParOf" srcId="{90C5A192-AC96-4224-904B-D4CD6FAFA916}" destId="{21E5E7E5-287E-4D9A-B3A6-37EBBDF56AFA}" srcOrd="0" destOrd="0" presId="urn:microsoft.com/office/officeart/2005/8/layout/orgChart1"/>
    <dgm:cxn modelId="{696D9DBA-E1B0-4668-88BB-DCAAF4A7EEB1}" type="presParOf" srcId="{90C5A192-AC96-4224-904B-D4CD6FAFA916}" destId="{0D034769-10F2-4568-B127-4ADA849F5179}" srcOrd="1" destOrd="0" presId="urn:microsoft.com/office/officeart/2005/8/layout/orgChart1"/>
    <dgm:cxn modelId="{AF5259A5-DC57-44CE-AA03-375531972DB9}" type="presParOf" srcId="{414D9DF6-0A14-4096-B197-010A098A50EF}" destId="{62DB89A0-0B13-4563-82E9-EF5EBC5EB3FD}" srcOrd="1" destOrd="0" presId="urn:microsoft.com/office/officeart/2005/8/layout/orgChart1"/>
    <dgm:cxn modelId="{AE5E5B8A-DFE4-4013-8601-B1BA50232BCC}" type="presParOf" srcId="{414D9DF6-0A14-4096-B197-010A098A50EF}" destId="{434A9735-28E7-4CFF-8676-EB66825AF5B2}" srcOrd="2" destOrd="0" presId="urn:microsoft.com/office/officeart/2005/8/layout/orgChart1"/>
    <dgm:cxn modelId="{F9C3F71B-331E-4B78-9A55-229BD92481AC}" type="presParOf" srcId="{8DBF6A40-B85C-4401-9EF4-65D788C8AF1D}" destId="{31178A59-7AAA-4DFD-9A2E-F6AA26DC435F}" srcOrd="6" destOrd="0" presId="urn:microsoft.com/office/officeart/2005/8/layout/orgChart1"/>
    <dgm:cxn modelId="{CB97C9B3-BB0A-45E4-95EE-00C44342620B}" type="presParOf" srcId="{8DBF6A40-B85C-4401-9EF4-65D788C8AF1D}" destId="{39F6C8F1-E0B5-46F0-84F0-D1A5065B777E}" srcOrd="7" destOrd="0" presId="urn:microsoft.com/office/officeart/2005/8/layout/orgChart1"/>
    <dgm:cxn modelId="{12AD9C2F-152B-44B1-92C4-493241C7F0A5}" type="presParOf" srcId="{39F6C8F1-E0B5-46F0-84F0-D1A5065B777E}" destId="{518A9877-AA17-489C-BC84-29B4F78E0926}" srcOrd="0" destOrd="0" presId="urn:microsoft.com/office/officeart/2005/8/layout/orgChart1"/>
    <dgm:cxn modelId="{8092C970-5138-4A10-9408-35C9C7773BEB}" type="presParOf" srcId="{518A9877-AA17-489C-BC84-29B4F78E0926}" destId="{73CD6581-8B01-45BE-9EC9-4662E30CE323}" srcOrd="0" destOrd="0" presId="urn:microsoft.com/office/officeart/2005/8/layout/orgChart1"/>
    <dgm:cxn modelId="{541FA57B-6129-4968-A6CA-3F59A274B10C}" type="presParOf" srcId="{518A9877-AA17-489C-BC84-29B4F78E0926}" destId="{E7E96EC8-F4E3-4F30-9AAA-645C4D0E5687}" srcOrd="1" destOrd="0" presId="urn:microsoft.com/office/officeart/2005/8/layout/orgChart1"/>
    <dgm:cxn modelId="{2EDDB97D-101A-4664-A34D-A8B31816EB87}" type="presParOf" srcId="{39F6C8F1-E0B5-46F0-84F0-D1A5065B777E}" destId="{02105E9E-5230-4ECB-91E0-6AC8F3053FE7}" srcOrd="1" destOrd="0" presId="urn:microsoft.com/office/officeart/2005/8/layout/orgChart1"/>
    <dgm:cxn modelId="{78D73B22-9021-40C4-9424-806EEC67781A}" type="presParOf" srcId="{39F6C8F1-E0B5-46F0-84F0-D1A5065B777E}" destId="{E6F903B8-29FB-4B27-82B0-9FCC78D14E69}" srcOrd="2" destOrd="0" presId="urn:microsoft.com/office/officeart/2005/8/layout/orgChart1"/>
    <dgm:cxn modelId="{9DAE6D24-C298-4A00-8991-9D62DD1ADE08}" type="presParOf" srcId="{7DCEA158-7F2F-4897-BEB4-1CB7DE2F0DF1}" destId="{5B65E0D1-B094-4B83-B0F3-0AAE6A07EEE4}" srcOrd="2" destOrd="0" presId="urn:microsoft.com/office/officeart/2005/8/layout/orgChart1"/>
    <dgm:cxn modelId="{34007DAA-0829-4BD0-8F9D-13D1F87C130B}" type="presParOf" srcId="{494462FD-0E13-41E1-AF1B-260A4BCFF41B}" destId="{46474E6C-2949-4889-A1A6-EFEFF1C7EDEF}" srcOrd="4" destOrd="0" presId="urn:microsoft.com/office/officeart/2005/8/layout/orgChart1"/>
    <dgm:cxn modelId="{E0528703-C2A7-43D0-A69E-3B9ED5196446}" type="presParOf" srcId="{494462FD-0E13-41E1-AF1B-260A4BCFF41B}" destId="{84854376-C7FE-4A44-99F2-D26E09B502C3}" srcOrd="5" destOrd="0" presId="urn:microsoft.com/office/officeart/2005/8/layout/orgChart1"/>
    <dgm:cxn modelId="{0055D7F2-0D0B-4760-98C3-DCD9A58E0C96}" type="presParOf" srcId="{84854376-C7FE-4A44-99F2-D26E09B502C3}" destId="{0350BD00-CE8E-40A4-A38F-DA15569363BE}" srcOrd="0" destOrd="0" presId="urn:microsoft.com/office/officeart/2005/8/layout/orgChart1"/>
    <dgm:cxn modelId="{E7E5D181-2B86-4FCA-A199-A6937D054D1E}" type="presParOf" srcId="{0350BD00-CE8E-40A4-A38F-DA15569363BE}" destId="{5E3FA892-9896-4FDF-9C5E-07A440D9AB90}" srcOrd="0" destOrd="0" presId="urn:microsoft.com/office/officeart/2005/8/layout/orgChart1"/>
    <dgm:cxn modelId="{0792DE66-5FCB-4F23-ABD8-BFC6A5F42600}" type="presParOf" srcId="{0350BD00-CE8E-40A4-A38F-DA15569363BE}" destId="{C7DFF1C6-E2C8-4DFD-B63F-6FE4F0FBD1CA}" srcOrd="1" destOrd="0" presId="urn:microsoft.com/office/officeart/2005/8/layout/orgChart1"/>
    <dgm:cxn modelId="{3D2DD9BF-EF3A-420F-B478-0FB8E99D5EC7}" type="presParOf" srcId="{84854376-C7FE-4A44-99F2-D26E09B502C3}" destId="{06F65AD1-13CB-4264-9597-0B5D651A3148}" srcOrd="1" destOrd="0" presId="urn:microsoft.com/office/officeart/2005/8/layout/orgChart1"/>
    <dgm:cxn modelId="{117A1D84-C9BA-4043-8AA5-DF07E6634282}" type="presParOf" srcId="{06F65AD1-13CB-4264-9597-0B5D651A3148}" destId="{75EB8691-D679-4DF0-87F2-9A0A39F349BA}" srcOrd="0" destOrd="0" presId="urn:microsoft.com/office/officeart/2005/8/layout/orgChart1"/>
    <dgm:cxn modelId="{123BE4FD-15A0-4CDC-80D7-B8C105ED2FFC}" type="presParOf" srcId="{06F65AD1-13CB-4264-9597-0B5D651A3148}" destId="{3B3DFB8B-A1FA-47B0-A3F4-93EB69C36E8E}" srcOrd="1" destOrd="0" presId="urn:microsoft.com/office/officeart/2005/8/layout/orgChart1"/>
    <dgm:cxn modelId="{92472B0D-291D-4E47-AF0E-9FE3C1E006F6}" type="presParOf" srcId="{3B3DFB8B-A1FA-47B0-A3F4-93EB69C36E8E}" destId="{023A933F-872B-44F0-94E9-E9F3C9E37C7A}" srcOrd="0" destOrd="0" presId="urn:microsoft.com/office/officeart/2005/8/layout/orgChart1"/>
    <dgm:cxn modelId="{42D14BAD-DAB4-4ACF-8AB5-1EA74628D2D0}" type="presParOf" srcId="{023A933F-872B-44F0-94E9-E9F3C9E37C7A}" destId="{258F98A8-6B92-4BCF-96A3-9B083D0B14E9}" srcOrd="0" destOrd="0" presId="urn:microsoft.com/office/officeart/2005/8/layout/orgChart1"/>
    <dgm:cxn modelId="{BEFF91E6-3617-4A81-A470-8F4E1BE59129}" type="presParOf" srcId="{023A933F-872B-44F0-94E9-E9F3C9E37C7A}" destId="{ED0F46D9-A253-458B-B110-8A8653325F65}" srcOrd="1" destOrd="0" presId="urn:microsoft.com/office/officeart/2005/8/layout/orgChart1"/>
    <dgm:cxn modelId="{A29EDB05-4A8E-4F56-9563-C9B747898ACC}" type="presParOf" srcId="{3B3DFB8B-A1FA-47B0-A3F4-93EB69C36E8E}" destId="{B6FA709B-3364-49D3-800E-3412A2EBAEBD}" srcOrd="1" destOrd="0" presId="urn:microsoft.com/office/officeart/2005/8/layout/orgChart1"/>
    <dgm:cxn modelId="{B33BD774-E562-46D5-9FB4-8288B7D097AA}" type="presParOf" srcId="{3B3DFB8B-A1FA-47B0-A3F4-93EB69C36E8E}" destId="{70CF50E7-21AE-44E3-86AF-A9833FC779C5}" srcOrd="2" destOrd="0" presId="urn:microsoft.com/office/officeart/2005/8/layout/orgChart1"/>
    <dgm:cxn modelId="{5C62CAAD-305F-4847-A4C0-B3604EB3F9D3}" type="presParOf" srcId="{06F65AD1-13CB-4264-9597-0B5D651A3148}" destId="{FEE38D04-8482-4BC2-9450-5ED35153F79F}" srcOrd="2" destOrd="0" presId="urn:microsoft.com/office/officeart/2005/8/layout/orgChart1"/>
    <dgm:cxn modelId="{429F919F-F29D-412A-B760-86134AA34E50}" type="presParOf" srcId="{06F65AD1-13CB-4264-9597-0B5D651A3148}" destId="{2A5E4268-4CA5-40DB-8219-96ED3FF1D989}" srcOrd="3" destOrd="0" presId="urn:microsoft.com/office/officeart/2005/8/layout/orgChart1"/>
    <dgm:cxn modelId="{FAD23DA8-C001-4973-AB0D-A1CA8ECA213D}" type="presParOf" srcId="{2A5E4268-4CA5-40DB-8219-96ED3FF1D989}" destId="{2C0BE93B-14E1-4669-A55C-BF1986A686C9}" srcOrd="0" destOrd="0" presId="urn:microsoft.com/office/officeart/2005/8/layout/orgChart1"/>
    <dgm:cxn modelId="{8DFD6B63-85E9-4DD1-A540-A37EACB6170B}" type="presParOf" srcId="{2C0BE93B-14E1-4669-A55C-BF1986A686C9}" destId="{F07CF0EF-9897-4E9B-BBBA-B03C1D4CB087}" srcOrd="0" destOrd="0" presId="urn:microsoft.com/office/officeart/2005/8/layout/orgChart1"/>
    <dgm:cxn modelId="{480F5635-9245-475E-9AF7-6B6E3248C012}" type="presParOf" srcId="{2C0BE93B-14E1-4669-A55C-BF1986A686C9}" destId="{B21FF0DB-8D7D-4B4F-AD23-F5347545949B}" srcOrd="1" destOrd="0" presId="urn:microsoft.com/office/officeart/2005/8/layout/orgChart1"/>
    <dgm:cxn modelId="{0E61FB31-3DB4-4235-90F2-E967D100DEC3}" type="presParOf" srcId="{2A5E4268-4CA5-40DB-8219-96ED3FF1D989}" destId="{6A7109FE-4E63-47B2-9826-FC056F9F8F6D}" srcOrd="1" destOrd="0" presId="urn:microsoft.com/office/officeart/2005/8/layout/orgChart1"/>
    <dgm:cxn modelId="{5A546F66-18E3-4FDA-9991-5F11B241F77F}" type="presParOf" srcId="{2A5E4268-4CA5-40DB-8219-96ED3FF1D989}" destId="{93FE2CDF-5867-4192-B9AF-30D27B2A8807}" srcOrd="2" destOrd="0" presId="urn:microsoft.com/office/officeart/2005/8/layout/orgChart1"/>
    <dgm:cxn modelId="{0C702ED3-3A9B-42D8-BBB4-097C65329815}" type="presParOf" srcId="{06F65AD1-13CB-4264-9597-0B5D651A3148}" destId="{7C77B0C8-AC4B-4D01-903F-CE7AF8860F2D}" srcOrd="4" destOrd="0" presId="urn:microsoft.com/office/officeart/2005/8/layout/orgChart1"/>
    <dgm:cxn modelId="{270B7BF2-B093-431E-87F7-726A54CD8594}" type="presParOf" srcId="{06F65AD1-13CB-4264-9597-0B5D651A3148}" destId="{948D6B71-09CF-40BC-9EBD-AC2B5FF5219B}" srcOrd="5" destOrd="0" presId="urn:microsoft.com/office/officeart/2005/8/layout/orgChart1"/>
    <dgm:cxn modelId="{B60706FF-27DB-469A-BC4A-C6ADEDD87853}" type="presParOf" srcId="{948D6B71-09CF-40BC-9EBD-AC2B5FF5219B}" destId="{D1DE5591-49DE-45A2-AB02-3EC686D378D5}" srcOrd="0" destOrd="0" presId="urn:microsoft.com/office/officeart/2005/8/layout/orgChart1"/>
    <dgm:cxn modelId="{26032206-953B-49E4-A297-A69016B51961}" type="presParOf" srcId="{D1DE5591-49DE-45A2-AB02-3EC686D378D5}" destId="{D55014E7-99AF-4304-B319-43ECB64F0660}" srcOrd="0" destOrd="0" presId="urn:microsoft.com/office/officeart/2005/8/layout/orgChart1"/>
    <dgm:cxn modelId="{0C8C16B8-EF75-4FB0-A6FE-21338B07B39C}" type="presParOf" srcId="{D1DE5591-49DE-45A2-AB02-3EC686D378D5}" destId="{A9B60CF2-1328-4949-8CDD-06A838A9DD84}" srcOrd="1" destOrd="0" presId="urn:microsoft.com/office/officeart/2005/8/layout/orgChart1"/>
    <dgm:cxn modelId="{CAF42685-354A-4D69-B87A-4A8662385260}" type="presParOf" srcId="{948D6B71-09CF-40BC-9EBD-AC2B5FF5219B}" destId="{7FA7B418-2454-4DEB-905F-9D23E31C0704}" srcOrd="1" destOrd="0" presId="urn:microsoft.com/office/officeart/2005/8/layout/orgChart1"/>
    <dgm:cxn modelId="{8DFF88BE-E30D-40BA-957F-D6E9561020F8}" type="presParOf" srcId="{948D6B71-09CF-40BC-9EBD-AC2B5FF5219B}" destId="{9EF46A15-D76D-4AEC-B087-4B44A06AB5E3}" srcOrd="2" destOrd="0" presId="urn:microsoft.com/office/officeart/2005/8/layout/orgChart1"/>
    <dgm:cxn modelId="{3A9D48DF-A41D-403A-97AB-5B4ED4D65E2D}" type="presParOf" srcId="{06F65AD1-13CB-4264-9597-0B5D651A3148}" destId="{1917BF0D-4F73-4C45-A39E-3F29C89BD42F}" srcOrd="6" destOrd="0" presId="urn:microsoft.com/office/officeart/2005/8/layout/orgChart1"/>
    <dgm:cxn modelId="{49A6CA15-BAC5-4573-AFF5-B157DBF2AF02}" type="presParOf" srcId="{06F65AD1-13CB-4264-9597-0B5D651A3148}" destId="{9A515AEF-7B0C-4988-B2AE-35F95A901E1B}" srcOrd="7" destOrd="0" presId="urn:microsoft.com/office/officeart/2005/8/layout/orgChart1"/>
    <dgm:cxn modelId="{EEEB2956-86AA-4C5B-8A18-9FAE5803546E}" type="presParOf" srcId="{9A515AEF-7B0C-4988-B2AE-35F95A901E1B}" destId="{46DCD031-651D-4E25-A34D-380978E3A537}" srcOrd="0" destOrd="0" presId="urn:microsoft.com/office/officeart/2005/8/layout/orgChart1"/>
    <dgm:cxn modelId="{A780C6B7-A8C1-41C0-98B5-B91F886DD7AC}" type="presParOf" srcId="{46DCD031-651D-4E25-A34D-380978E3A537}" destId="{1DF11ED6-7012-4E19-AFDE-ADB39758A8E6}" srcOrd="0" destOrd="0" presId="urn:microsoft.com/office/officeart/2005/8/layout/orgChart1"/>
    <dgm:cxn modelId="{796D37DB-E6A4-4F07-8F84-59C322C16B2F}" type="presParOf" srcId="{46DCD031-651D-4E25-A34D-380978E3A537}" destId="{66BD9D93-7826-45B3-BCBD-A78B346B6C35}" srcOrd="1" destOrd="0" presId="urn:microsoft.com/office/officeart/2005/8/layout/orgChart1"/>
    <dgm:cxn modelId="{1A6E13AC-4197-4FAA-A0EE-60EA10ACB3E1}" type="presParOf" srcId="{9A515AEF-7B0C-4988-B2AE-35F95A901E1B}" destId="{756CE6FD-1530-4D28-BB7A-F6E89C32016F}" srcOrd="1" destOrd="0" presId="urn:microsoft.com/office/officeart/2005/8/layout/orgChart1"/>
    <dgm:cxn modelId="{82B7AD24-6D75-4C3E-BCE8-1DD39264DC3A}" type="presParOf" srcId="{9A515AEF-7B0C-4988-B2AE-35F95A901E1B}" destId="{9EA0AAD5-B7BC-4C13-9E44-08E6DED68BDB}" srcOrd="2" destOrd="0" presId="urn:microsoft.com/office/officeart/2005/8/layout/orgChart1"/>
    <dgm:cxn modelId="{56F08806-4013-41D3-9942-EE9A82EC6615}" type="presParOf" srcId="{06F65AD1-13CB-4264-9597-0B5D651A3148}" destId="{9AD40005-86A3-47E4-90A1-DCE1878D99D2}" srcOrd="8" destOrd="0" presId="urn:microsoft.com/office/officeart/2005/8/layout/orgChart1"/>
    <dgm:cxn modelId="{E389FC3E-3E78-4191-9960-FFD02CE45CF4}" type="presParOf" srcId="{06F65AD1-13CB-4264-9597-0B5D651A3148}" destId="{2DCD2BD5-EBAC-49C3-A13F-C3229C603BD4}" srcOrd="9" destOrd="0" presId="urn:microsoft.com/office/officeart/2005/8/layout/orgChart1"/>
    <dgm:cxn modelId="{6AF74E50-B2D1-41DC-9BE7-BEE5E5F46E11}" type="presParOf" srcId="{2DCD2BD5-EBAC-49C3-A13F-C3229C603BD4}" destId="{08924B31-3D3B-4854-B2E7-F375307EB531}" srcOrd="0" destOrd="0" presId="urn:microsoft.com/office/officeart/2005/8/layout/orgChart1"/>
    <dgm:cxn modelId="{AF1578B5-8BD7-4FBC-A93F-93DB03EDCD5A}" type="presParOf" srcId="{08924B31-3D3B-4854-B2E7-F375307EB531}" destId="{633AA1C1-A036-4EA1-88AF-C8EA2F54AB5A}" srcOrd="0" destOrd="0" presId="urn:microsoft.com/office/officeart/2005/8/layout/orgChart1"/>
    <dgm:cxn modelId="{16FAFD7B-B5F1-4303-BA40-66544D243E7A}" type="presParOf" srcId="{08924B31-3D3B-4854-B2E7-F375307EB531}" destId="{FBE93F10-DB9A-42E6-A91D-E53396D8E43C}" srcOrd="1" destOrd="0" presId="urn:microsoft.com/office/officeart/2005/8/layout/orgChart1"/>
    <dgm:cxn modelId="{C43B3152-2F37-401C-9447-8B9D67E56274}" type="presParOf" srcId="{2DCD2BD5-EBAC-49C3-A13F-C3229C603BD4}" destId="{CEAA7980-C319-4C34-81F8-540FF00D2DAE}" srcOrd="1" destOrd="0" presId="urn:microsoft.com/office/officeart/2005/8/layout/orgChart1"/>
    <dgm:cxn modelId="{7BF7607E-50AA-4791-BB3F-D97B2573C44A}" type="presParOf" srcId="{2DCD2BD5-EBAC-49C3-A13F-C3229C603BD4}" destId="{2EAC96D3-94BE-49C0-ACE8-26EAF009FADB}" srcOrd="2" destOrd="0" presId="urn:microsoft.com/office/officeart/2005/8/layout/orgChart1"/>
    <dgm:cxn modelId="{11D7E2BE-819A-4D28-844A-1E1E545ABADD}" type="presParOf" srcId="{84854376-C7FE-4A44-99F2-D26E09B502C3}" destId="{621DE43A-3886-4848-931A-4B39359087FF}" srcOrd="2" destOrd="0" presId="urn:microsoft.com/office/officeart/2005/8/layout/orgChart1"/>
    <dgm:cxn modelId="{A3C68FBD-77AD-4EBA-8443-C7208C443C4C}" type="presParOf" srcId="{494462FD-0E13-41E1-AF1B-260A4BCFF41B}" destId="{53C4DE1F-34C0-47F2-A074-3127B53B84E0}" srcOrd="6" destOrd="0" presId="urn:microsoft.com/office/officeart/2005/8/layout/orgChart1"/>
    <dgm:cxn modelId="{E2D3DA37-59A0-4BF7-8AB1-973BAB9B9909}" type="presParOf" srcId="{494462FD-0E13-41E1-AF1B-260A4BCFF41B}" destId="{A5964264-AA9A-47EA-A997-B3A4F48E4D75}" srcOrd="7" destOrd="0" presId="urn:microsoft.com/office/officeart/2005/8/layout/orgChart1"/>
    <dgm:cxn modelId="{D492C3C0-B929-4C84-8D9A-77C32F3A21D1}" type="presParOf" srcId="{A5964264-AA9A-47EA-A997-B3A4F48E4D75}" destId="{F3EB18C2-8D0F-48B2-A68B-C2215C25B2BB}" srcOrd="0" destOrd="0" presId="urn:microsoft.com/office/officeart/2005/8/layout/orgChart1"/>
    <dgm:cxn modelId="{DAFF04FD-D653-4030-9A55-C7A07A9C681A}" type="presParOf" srcId="{F3EB18C2-8D0F-48B2-A68B-C2215C25B2BB}" destId="{AA302149-E36C-49BC-B870-31173A6C537F}" srcOrd="0" destOrd="0" presId="urn:microsoft.com/office/officeart/2005/8/layout/orgChart1"/>
    <dgm:cxn modelId="{54088BF9-7114-46F7-9BCB-7D71DFC21C41}" type="presParOf" srcId="{F3EB18C2-8D0F-48B2-A68B-C2215C25B2BB}" destId="{5A0B8920-BAA9-492B-8BAA-E6A45D71654F}" srcOrd="1" destOrd="0" presId="urn:microsoft.com/office/officeart/2005/8/layout/orgChart1"/>
    <dgm:cxn modelId="{122CD1FA-AD4D-4845-800D-5D0975B554DB}" type="presParOf" srcId="{A5964264-AA9A-47EA-A997-B3A4F48E4D75}" destId="{3DBF8026-0E5E-4C73-904A-78CF780E968A}" srcOrd="1" destOrd="0" presId="urn:microsoft.com/office/officeart/2005/8/layout/orgChart1"/>
    <dgm:cxn modelId="{E2C3CF72-5792-4594-9FDB-FC1606753632}" type="presParOf" srcId="{3DBF8026-0E5E-4C73-904A-78CF780E968A}" destId="{6081656A-2AF5-4A2E-9289-1B1A4E1C73BA}" srcOrd="0" destOrd="0" presId="urn:microsoft.com/office/officeart/2005/8/layout/orgChart1"/>
    <dgm:cxn modelId="{475B6D69-0248-494A-9987-1AFAB3D18117}" type="presParOf" srcId="{3DBF8026-0E5E-4C73-904A-78CF780E968A}" destId="{24519313-6BE3-44D5-9E38-F59D71DAE935}" srcOrd="1" destOrd="0" presId="urn:microsoft.com/office/officeart/2005/8/layout/orgChart1"/>
    <dgm:cxn modelId="{60CF35E4-A030-42F6-A8BC-FDC96C366F5C}" type="presParOf" srcId="{24519313-6BE3-44D5-9E38-F59D71DAE935}" destId="{AF719F6D-DEE1-4455-97C2-D49B1B9E26C3}" srcOrd="0" destOrd="0" presId="urn:microsoft.com/office/officeart/2005/8/layout/orgChart1"/>
    <dgm:cxn modelId="{BFA9D4C1-01B2-4048-AEC9-341E64E75748}" type="presParOf" srcId="{AF719F6D-DEE1-4455-97C2-D49B1B9E26C3}" destId="{AB7C0FB0-FC57-4EE0-A633-B4364CB4E320}" srcOrd="0" destOrd="0" presId="urn:microsoft.com/office/officeart/2005/8/layout/orgChart1"/>
    <dgm:cxn modelId="{60F29154-765C-43FE-B0BA-6C9696C0DCB7}" type="presParOf" srcId="{AF719F6D-DEE1-4455-97C2-D49B1B9E26C3}" destId="{FE1F165A-17B3-4312-9669-53D4ED8511E3}" srcOrd="1" destOrd="0" presId="urn:microsoft.com/office/officeart/2005/8/layout/orgChart1"/>
    <dgm:cxn modelId="{185C5AD5-621D-4A5C-A4C0-4585B1DBEC85}" type="presParOf" srcId="{24519313-6BE3-44D5-9E38-F59D71DAE935}" destId="{4F7A826E-610B-4065-B310-53F070B9CCDC}" srcOrd="1" destOrd="0" presId="urn:microsoft.com/office/officeart/2005/8/layout/orgChart1"/>
    <dgm:cxn modelId="{53092269-5AC9-4C86-BA90-5280A9AB6D97}" type="presParOf" srcId="{24519313-6BE3-44D5-9E38-F59D71DAE935}" destId="{F4913D71-FA7A-4224-AC7A-85F990D7EFA2}" srcOrd="2" destOrd="0" presId="urn:microsoft.com/office/officeart/2005/8/layout/orgChart1"/>
    <dgm:cxn modelId="{0A936D55-FE7B-4CF8-8E07-A3FDC8A5D002}" type="presParOf" srcId="{3DBF8026-0E5E-4C73-904A-78CF780E968A}" destId="{6C18C634-A91B-4F1B-A776-246698E79779}" srcOrd="2" destOrd="0" presId="urn:microsoft.com/office/officeart/2005/8/layout/orgChart1"/>
    <dgm:cxn modelId="{3DEB8C1B-75DC-4217-9AC0-F009CC436C43}" type="presParOf" srcId="{3DBF8026-0E5E-4C73-904A-78CF780E968A}" destId="{4E12231E-68DD-4E81-B23F-77985422DD2B}" srcOrd="3" destOrd="0" presId="urn:microsoft.com/office/officeart/2005/8/layout/orgChart1"/>
    <dgm:cxn modelId="{02CFE98A-CCA6-4567-8BD1-077E5117A8EA}" type="presParOf" srcId="{4E12231E-68DD-4E81-B23F-77985422DD2B}" destId="{A6F59565-985F-400D-B7EC-1CFEE6ABC0A8}" srcOrd="0" destOrd="0" presId="urn:microsoft.com/office/officeart/2005/8/layout/orgChart1"/>
    <dgm:cxn modelId="{F0F4FB64-25C5-4DA0-8806-B536BC6A5DE7}" type="presParOf" srcId="{A6F59565-985F-400D-B7EC-1CFEE6ABC0A8}" destId="{41E37B74-4C2C-49A6-9F49-3FCD7EBF8D14}" srcOrd="0" destOrd="0" presId="urn:microsoft.com/office/officeart/2005/8/layout/orgChart1"/>
    <dgm:cxn modelId="{14B26B71-CA0D-4B43-B4C0-8D88A88DC836}" type="presParOf" srcId="{A6F59565-985F-400D-B7EC-1CFEE6ABC0A8}" destId="{DE775D1A-07A3-4E49-84A7-2DB50B9B6EB2}" srcOrd="1" destOrd="0" presId="urn:microsoft.com/office/officeart/2005/8/layout/orgChart1"/>
    <dgm:cxn modelId="{87848575-5787-4749-90B3-C592A2A01788}" type="presParOf" srcId="{4E12231E-68DD-4E81-B23F-77985422DD2B}" destId="{1F0D3E6D-CA64-4587-B428-C3C8BE2816AE}" srcOrd="1" destOrd="0" presId="urn:microsoft.com/office/officeart/2005/8/layout/orgChart1"/>
    <dgm:cxn modelId="{A2032387-0419-4F81-97D2-25A2A8ACCC61}" type="presParOf" srcId="{4E12231E-68DD-4E81-B23F-77985422DD2B}" destId="{CEE8CAA9-88B9-4D93-8BF4-8420A36DDDE4}" srcOrd="2" destOrd="0" presId="urn:microsoft.com/office/officeart/2005/8/layout/orgChart1"/>
    <dgm:cxn modelId="{5CF799EC-27BA-4038-A33B-2D4D7B4C23AC}" type="presParOf" srcId="{A5964264-AA9A-47EA-A997-B3A4F48E4D75}" destId="{5D5E8F3C-3711-48E3-B847-C8F27991EA9F}" srcOrd="2" destOrd="0" presId="urn:microsoft.com/office/officeart/2005/8/layout/orgChart1"/>
    <dgm:cxn modelId="{881E8FE2-2511-4025-B51D-754EAA19113E}" type="presParOf" srcId="{494462FD-0E13-41E1-AF1B-260A4BCFF41B}" destId="{2A96569E-383D-4EED-A5BF-2F34CF3C4EA5}" srcOrd="8" destOrd="0" presId="urn:microsoft.com/office/officeart/2005/8/layout/orgChart1"/>
    <dgm:cxn modelId="{BA102CEE-E08B-455C-BA5E-1E3E75A1FBCA}" type="presParOf" srcId="{494462FD-0E13-41E1-AF1B-260A4BCFF41B}" destId="{D936FD95-254D-4BA0-A8E7-277A825952A0}" srcOrd="9" destOrd="0" presId="urn:microsoft.com/office/officeart/2005/8/layout/orgChart1"/>
    <dgm:cxn modelId="{37E7D21E-4F24-484A-9067-766715BFC3EA}" type="presParOf" srcId="{D936FD95-254D-4BA0-A8E7-277A825952A0}" destId="{31BA4ECC-BC1F-4B8E-818B-91B2C8AC7B87}" srcOrd="0" destOrd="0" presId="urn:microsoft.com/office/officeart/2005/8/layout/orgChart1"/>
    <dgm:cxn modelId="{79CD9EE9-BFEE-440E-845D-AA5B8F3A74A9}" type="presParOf" srcId="{31BA4ECC-BC1F-4B8E-818B-91B2C8AC7B87}" destId="{ABE7B586-6219-449B-BCD2-4864A86B1379}" srcOrd="0" destOrd="0" presId="urn:microsoft.com/office/officeart/2005/8/layout/orgChart1"/>
    <dgm:cxn modelId="{CC1945C1-8398-49E7-AF5B-2754A3AF060F}" type="presParOf" srcId="{31BA4ECC-BC1F-4B8E-818B-91B2C8AC7B87}" destId="{6B6ABC45-0ABD-4DE5-90FD-7A3C9FDC1E4A}" srcOrd="1" destOrd="0" presId="urn:microsoft.com/office/officeart/2005/8/layout/orgChart1"/>
    <dgm:cxn modelId="{2070CE13-D7A9-416F-B880-9E2C751FD10F}" type="presParOf" srcId="{D936FD95-254D-4BA0-A8E7-277A825952A0}" destId="{4092A638-B040-41AF-B1F3-5BBA1186DACE}" srcOrd="1" destOrd="0" presId="urn:microsoft.com/office/officeart/2005/8/layout/orgChart1"/>
    <dgm:cxn modelId="{09662DA7-FE7E-461B-85BB-262F516B8803}" type="presParOf" srcId="{4092A638-B040-41AF-B1F3-5BBA1186DACE}" destId="{12239F78-7F16-4C79-916A-D7531ED1B5A5}" srcOrd="0" destOrd="0" presId="urn:microsoft.com/office/officeart/2005/8/layout/orgChart1"/>
    <dgm:cxn modelId="{76DA336E-072D-43DC-98E6-E9EAA82C14D7}" type="presParOf" srcId="{4092A638-B040-41AF-B1F3-5BBA1186DACE}" destId="{E4CCD6DC-46B5-4894-BD57-07A60FF51951}" srcOrd="1" destOrd="0" presId="urn:microsoft.com/office/officeart/2005/8/layout/orgChart1"/>
    <dgm:cxn modelId="{D8DB1210-0DAE-4DB1-BEFC-CBCD2D2F095E}" type="presParOf" srcId="{E4CCD6DC-46B5-4894-BD57-07A60FF51951}" destId="{08C5B253-B2DD-43B4-B841-65A0B17DD037}" srcOrd="0" destOrd="0" presId="urn:microsoft.com/office/officeart/2005/8/layout/orgChart1"/>
    <dgm:cxn modelId="{97CAD99B-0EF5-4E85-9487-BF2802957AEA}" type="presParOf" srcId="{08C5B253-B2DD-43B4-B841-65A0B17DD037}" destId="{CFFF2DAE-8ADE-443D-B9CA-DBEBC07AB458}" srcOrd="0" destOrd="0" presId="urn:microsoft.com/office/officeart/2005/8/layout/orgChart1"/>
    <dgm:cxn modelId="{D12A0463-879F-4810-B186-D9B561F9B779}" type="presParOf" srcId="{08C5B253-B2DD-43B4-B841-65A0B17DD037}" destId="{8FE1EBA9-2F98-4B06-A0B9-15CC416F4B18}" srcOrd="1" destOrd="0" presId="urn:microsoft.com/office/officeart/2005/8/layout/orgChart1"/>
    <dgm:cxn modelId="{0F04A219-E6E2-40E8-AF2B-D9D223B37546}" type="presParOf" srcId="{E4CCD6DC-46B5-4894-BD57-07A60FF51951}" destId="{FC1F6111-581D-4300-B487-A9AEFCA893D5}" srcOrd="1" destOrd="0" presId="urn:microsoft.com/office/officeart/2005/8/layout/orgChart1"/>
    <dgm:cxn modelId="{89D52163-AC30-4C21-BC4F-1107BAE610BF}" type="presParOf" srcId="{E4CCD6DC-46B5-4894-BD57-07A60FF51951}" destId="{922A4E7A-1E06-4541-BFEE-8D51DCA374EA}" srcOrd="2" destOrd="0" presId="urn:microsoft.com/office/officeart/2005/8/layout/orgChart1"/>
    <dgm:cxn modelId="{D490AE54-91DC-4F39-B182-DDDE964A5764}" type="presParOf" srcId="{4092A638-B040-41AF-B1F3-5BBA1186DACE}" destId="{D32272AE-50FD-49E6-A944-A99B54E822C0}" srcOrd="2" destOrd="0" presId="urn:microsoft.com/office/officeart/2005/8/layout/orgChart1"/>
    <dgm:cxn modelId="{38489F65-030B-4D80-8339-6026ACEB3CE2}" type="presParOf" srcId="{4092A638-B040-41AF-B1F3-5BBA1186DACE}" destId="{2C7C9C90-A4B9-4B54-971D-3BAC33404E78}" srcOrd="3" destOrd="0" presId="urn:microsoft.com/office/officeart/2005/8/layout/orgChart1"/>
    <dgm:cxn modelId="{3AB3279A-D05D-45D1-9BEB-AA7C8ACC9DBE}" type="presParOf" srcId="{2C7C9C90-A4B9-4B54-971D-3BAC33404E78}" destId="{0385EDD2-9F9C-48BF-ABA6-EAFB862C8377}" srcOrd="0" destOrd="0" presId="urn:microsoft.com/office/officeart/2005/8/layout/orgChart1"/>
    <dgm:cxn modelId="{697A9023-93E6-4958-9125-50B21CA89242}" type="presParOf" srcId="{0385EDD2-9F9C-48BF-ABA6-EAFB862C8377}" destId="{13505B66-635E-438D-A041-D102032306E2}" srcOrd="0" destOrd="0" presId="urn:microsoft.com/office/officeart/2005/8/layout/orgChart1"/>
    <dgm:cxn modelId="{E9B5320F-A504-457D-8D3F-BE0DFA6C1904}" type="presParOf" srcId="{0385EDD2-9F9C-48BF-ABA6-EAFB862C8377}" destId="{194C6849-4758-459E-9F18-8B42DBBD85CF}" srcOrd="1" destOrd="0" presId="urn:microsoft.com/office/officeart/2005/8/layout/orgChart1"/>
    <dgm:cxn modelId="{67A70693-C4F4-4711-AA69-7A13EC681CA4}" type="presParOf" srcId="{2C7C9C90-A4B9-4B54-971D-3BAC33404E78}" destId="{004FDDFD-9055-4F8C-8214-F849F47526F8}" srcOrd="1" destOrd="0" presId="urn:microsoft.com/office/officeart/2005/8/layout/orgChart1"/>
    <dgm:cxn modelId="{63FFE549-7EA4-4395-8269-8F256CD6CCC9}" type="presParOf" srcId="{2C7C9C90-A4B9-4B54-971D-3BAC33404E78}" destId="{A8AAB7D2-26DC-4B9E-BFF2-1FFE183E59F3}" srcOrd="2" destOrd="0" presId="urn:microsoft.com/office/officeart/2005/8/layout/orgChart1"/>
    <dgm:cxn modelId="{2A559034-2CC4-4932-BB1E-56FB063AF64A}" type="presParOf" srcId="{D936FD95-254D-4BA0-A8E7-277A825952A0}" destId="{A50CD6B8-801F-4179-B955-A54E3DF320DF}" srcOrd="2" destOrd="0" presId="urn:microsoft.com/office/officeart/2005/8/layout/orgChart1"/>
    <dgm:cxn modelId="{EBE6CCC3-C106-4B3E-B05E-4B5C2BAF2474}" type="presParOf" srcId="{494462FD-0E13-41E1-AF1B-260A4BCFF41B}" destId="{E6C8C872-157F-48DC-91B3-DF89350F7461}" srcOrd="10" destOrd="0" presId="urn:microsoft.com/office/officeart/2005/8/layout/orgChart1"/>
    <dgm:cxn modelId="{C4EB5BEB-0FE4-4233-9054-60028C7CC48F}" type="presParOf" srcId="{494462FD-0E13-41E1-AF1B-260A4BCFF41B}" destId="{0D52E1F9-39D7-42FE-85FE-D947D41E140D}" srcOrd="11" destOrd="0" presId="urn:microsoft.com/office/officeart/2005/8/layout/orgChart1"/>
    <dgm:cxn modelId="{C1BD9179-34F0-4BF0-BD41-2FC6A568B55C}" type="presParOf" srcId="{0D52E1F9-39D7-42FE-85FE-D947D41E140D}" destId="{F32A7945-AC1F-4CA3-ADF1-C69FA58FC0D4}" srcOrd="0" destOrd="0" presId="urn:microsoft.com/office/officeart/2005/8/layout/orgChart1"/>
    <dgm:cxn modelId="{6AC331C9-19AF-40B8-8EAE-82F2117E0552}" type="presParOf" srcId="{F32A7945-AC1F-4CA3-ADF1-C69FA58FC0D4}" destId="{DCA6223D-2ACB-44AA-B35D-CA742FBD10C4}" srcOrd="0" destOrd="0" presId="urn:microsoft.com/office/officeart/2005/8/layout/orgChart1"/>
    <dgm:cxn modelId="{8F16BF4F-313E-40B9-89FD-8B82A2247C93}" type="presParOf" srcId="{F32A7945-AC1F-4CA3-ADF1-C69FA58FC0D4}" destId="{5E42DF64-51C2-4C40-87BD-E31DEE502368}" srcOrd="1" destOrd="0" presId="urn:microsoft.com/office/officeart/2005/8/layout/orgChart1"/>
    <dgm:cxn modelId="{9C35DD4B-2345-4924-9681-356701FFEB01}" type="presParOf" srcId="{0D52E1F9-39D7-42FE-85FE-D947D41E140D}" destId="{FF46C6C1-5C58-44D5-A564-087EF8AC36BC}" srcOrd="1" destOrd="0" presId="urn:microsoft.com/office/officeart/2005/8/layout/orgChart1"/>
    <dgm:cxn modelId="{26E1246D-352F-400B-89E4-C02B5CEB9AF6}" type="presParOf" srcId="{0D52E1F9-39D7-42FE-85FE-D947D41E140D}" destId="{3902D4EB-1872-4681-BFDE-AC01A69AE5A2}" srcOrd="2" destOrd="0" presId="urn:microsoft.com/office/officeart/2005/8/layout/orgChart1"/>
    <dgm:cxn modelId="{13B568A1-69FB-4FFA-B518-59AE63876983}" type="presParOf" srcId="{34B6D8BF-879B-45F7-8AAC-D2DDE239C576}" destId="{0E78D0A1-B9D9-43DF-8396-58DE1CC76E12}" srcOrd="2" destOrd="0" presId="urn:microsoft.com/office/officeart/2005/8/layout/orgChart1"/>
    <dgm:cxn modelId="{47E05805-7A35-4815-B039-D934971436F9}" type="presParOf" srcId="{6BCF2BD0-BD1E-4D4C-A98F-54FEAF9E0FEF}" destId="{C74127C6-8E2C-4782-921F-FEE3CAAF03A2}" srcOrd="2" destOrd="0" presId="urn:microsoft.com/office/officeart/2005/8/layout/orgChart1"/>
    <dgm:cxn modelId="{AFF635F5-DC9E-4437-8490-73473C9FF6B5}" type="presParOf" srcId="{6BCF2BD0-BD1E-4D4C-A98F-54FEAF9E0FEF}" destId="{24A59BEC-721A-4D1C-999F-C335FC10F8D6}" srcOrd="3" destOrd="0" presId="urn:microsoft.com/office/officeart/2005/8/layout/orgChart1"/>
    <dgm:cxn modelId="{625901EE-449A-41B7-91E3-5ACADFD2F9E4}" type="presParOf" srcId="{24A59BEC-721A-4D1C-999F-C335FC10F8D6}" destId="{A94D2763-2ADF-4C84-A063-1321752F6EC2}" srcOrd="0" destOrd="0" presId="urn:microsoft.com/office/officeart/2005/8/layout/orgChart1"/>
    <dgm:cxn modelId="{2A36C124-5624-477B-B3FD-DF14FCEC0494}" type="presParOf" srcId="{A94D2763-2ADF-4C84-A063-1321752F6EC2}" destId="{120E2B0D-BBBA-4603-970A-D6A45E8CE571}" srcOrd="0" destOrd="0" presId="urn:microsoft.com/office/officeart/2005/8/layout/orgChart1"/>
    <dgm:cxn modelId="{5BC12F2B-32AB-4CAF-872E-43868284BDDA}" type="presParOf" srcId="{A94D2763-2ADF-4C84-A063-1321752F6EC2}" destId="{21C7AA14-46B5-4CB3-A419-700E7458BD1E}" srcOrd="1" destOrd="0" presId="urn:microsoft.com/office/officeart/2005/8/layout/orgChart1"/>
    <dgm:cxn modelId="{4DE7A67B-52F9-44F2-99E0-44E4003F5C0D}" type="presParOf" srcId="{24A59BEC-721A-4D1C-999F-C335FC10F8D6}" destId="{22C28D2D-6272-4DE3-9F74-AF5F13400F1D}" srcOrd="1" destOrd="0" presId="urn:microsoft.com/office/officeart/2005/8/layout/orgChart1"/>
    <dgm:cxn modelId="{19F8E5FA-8566-486B-A50C-9B0072CEA574}" type="presParOf" srcId="{22C28D2D-6272-4DE3-9F74-AF5F13400F1D}" destId="{D5AB4731-47FC-48EE-8E5A-564323DA449E}" srcOrd="0" destOrd="0" presId="urn:microsoft.com/office/officeart/2005/8/layout/orgChart1"/>
    <dgm:cxn modelId="{9A9AA399-5A4B-4D1E-BDB0-783C60A38278}" type="presParOf" srcId="{22C28D2D-6272-4DE3-9F74-AF5F13400F1D}" destId="{C9E2809E-208D-4EB9-B3C3-FCC12A9E1E5B}" srcOrd="1" destOrd="0" presId="urn:microsoft.com/office/officeart/2005/8/layout/orgChart1"/>
    <dgm:cxn modelId="{2FAF46CB-95AD-41AA-8A98-8982C86E77FB}" type="presParOf" srcId="{C9E2809E-208D-4EB9-B3C3-FCC12A9E1E5B}" destId="{7582282A-C8E0-4E37-A209-46B08C0030C0}" srcOrd="0" destOrd="0" presId="urn:microsoft.com/office/officeart/2005/8/layout/orgChart1"/>
    <dgm:cxn modelId="{0DF26EFB-B91A-4FF1-A6A0-D3723695B0FD}" type="presParOf" srcId="{7582282A-C8E0-4E37-A209-46B08C0030C0}" destId="{E992A226-5742-4605-B803-1D7EC6EBE6FD}" srcOrd="0" destOrd="0" presId="urn:microsoft.com/office/officeart/2005/8/layout/orgChart1"/>
    <dgm:cxn modelId="{829DEE4E-9699-4811-827D-2C9A486A17AC}" type="presParOf" srcId="{7582282A-C8E0-4E37-A209-46B08C0030C0}" destId="{0B2DE72D-B984-40A0-B5F9-2ACD9555F299}" srcOrd="1" destOrd="0" presId="urn:microsoft.com/office/officeart/2005/8/layout/orgChart1"/>
    <dgm:cxn modelId="{0E061D2D-A59D-464E-AAA4-331EAC868627}" type="presParOf" srcId="{C9E2809E-208D-4EB9-B3C3-FCC12A9E1E5B}" destId="{A7FEF2AC-4FDC-458B-B9D4-BB16BF9948EC}" srcOrd="1" destOrd="0" presId="urn:microsoft.com/office/officeart/2005/8/layout/orgChart1"/>
    <dgm:cxn modelId="{376A5D16-6775-440F-B05E-EDDE760414CE}" type="presParOf" srcId="{A7FEF2AC-4FDC-458B-B9D4-BB16BF9948EC}" destId="{2EAD6CFC-786E-4D24-BA00-310ECBC12FD9}" srcOrd="0" destOrd="0" presId="urn:microsoft.com/office/officeart/2005/8/layout/orgChart1"/>
    <dgm:cxn modelId="{4D025A7B-FCEE-4E1C-9AE2-980445B6FA6D}" type="presParOf" srcId="{A7FEF2AC-4FDC-458B-B9D4-BB16BF9948EC}" destId="{BD55473D-43D1-4E39-BE8F-179EAFC78C44}" srcOrd="1" destOrd="0" presId="urn:microsoft.com/office/officeart/2005/8/layout/orgChart1"/>
    <dgm:cxn modelId="{6053B3E7-686E-4A18-AF9F-1C3498F63663}" type="presParOf" srcId="{BD55473D-43D1-4E39-BE8F-179EAFC78C44}" destId="{04B5A785-E1E0-44D3-AFC3-952AA9C867DC}" srcOrd="0" destOrd="0" presId="urn:microsoft.com/office/officeart/2005/8/layout/orgChart1"/>
    <dgm:cxn modelId="{D58A2D10-F0DE-43AB-95C8-A8485B4E1DB6}" type="presParOf" srcId="{04B5A785-E1E0-44D3-AFC3-952AA9C867DC}" destId="{F14DD976-931B-4522-96D2-A78DC10A597D}" srcOrd="0" destOrd="0" presId="urn:microsoft.com/office/officeart/2005/8/layout/orgChart1"/>
    <dgm:cxn modelId="{CC561710-D801-436B-9A62-E5B228A6EAFF}" type="presParOf" srcId="{04B5A785-E1E0-44D3-AFC3-952AA9C867DC}" destId="{14AC2DD9-02B2-424D-9E51-26D8EEC5EEB2}" srcOrd="1" destOrd="0" presId="urn:microsoft.com/office/officeart/2005/8/layout/orgChart1"/>
    <dgm:cxn modelId="{5B841A64-4A84-4A5F-8E0E-A9183AD4FFB0}" type="presParOf" srcId="{BD55473D-43D1-4E39-BE8F-179EAFC78C44}" destId="{815968FA-2242-4843-AD4B-3D5C9D81BC10}" srcOrd="1" destOrd="0" presId="urn:microsoft.com/office/officeart/2005/8/layout/orgChart1"/>
    <dgm:cxn modelId="{6DC9E26D-87EB-432D-8792-535A6A475341}" type="presParOf" srcId="{BD55473D-43D1-4E39-BE8F-179EAFC78C44}" destId="{8C434755-8640-41F6-A78F-144F65EBBA11}" srcOrd="2" destOrd="0" presId="urn:microsoft.com/office/officeart/2005/8/layout/orgChart1"/>
    <dgm:cxn modelId="{77782DBD-08B5-4CA3-9E7C-57FBC6C3C0C6}" type="presParOf" srcId="{A7FEF2AC-4FDC-458B-B9D4-BB16BF9948EC}" destId="{D788ADFE-6879-47C7-B025-303EBA413E37}" srcOrd="2" destOrd="0" presId="urn:microsoft.com/office/officeart/2005/8/layout/orgChart1"/>
    <dgm:cxn modelId="{D9C3BF75-D93E-45A7-B85F-7B5884A8794F}" type="presParOf" srcId="{A7FEF2AC-4FDC-458B-B9D4-BB16BF9948EC}" destId="{E8EE10DE-A9B3-4A36-8B81-B8B3F8FEDA3F}" srcOrd="3" destOrd="0" presId="urn:microsoft.com/office/officeart/2005/8/layout/orgChart1"/>
    <dgm:cxn modelId="{7022F4C5-4B07-4D11-BDEE-E269CA81FFE9}" type="presParOf" srcId="{E8EE10DE-A9B3-4A36-8B81-B8B3F8FEDA3F}" destId="{4AD6B43A-6C5A-4856-BBD7-E8C498BBFFEF}" srcOrd="0" destOrd="0" presId="urn:microsoft.com/office/officeart/2005/8/layout/orgChart1"/>
    <dgm:cxn modelId="{787C3057-2996-4E51-BB08-959C3446527F}" type="presParOf" srcId="{4AD6B43A-6C5A-4856-BBD7-E8C498BBFFEF}" destId="{22341C85-EE3D-4AE3-B286-33CC99D916F7}" srcOrd="0" destOrd="0" presId="urn:microsoft.com/office/officeart/2005/8/layout/orgChart1"/>
    <dgm:cxn modelId="{089D8135-A540-4F18-9F56-41CD1AF96244}" type="presParOf" srcId="{4AD6B43A-6C5A-4856-BBD7-E8C498BBFFEF}" destId="{C9FF81FB-A718-4016-A682-422B4D92BB6E}" srcOrd="1" destOrd="0" presId="urn:microsoft.com/office/officeart/2005/8/layout/orgChart1"/>
    <dgm:cxn modelId="{176CA3B6-2E1B-4D4D-AF65-A07775F8D321}" type="presParOf" srcId="{E8EE10DE-A9B3-4A36-8B81-B8B3F8FEDA3F}" destId="{23A7F335-73D7-4345-8E87-F9FDCE4B4907}" srcOrd="1" destOrd="0" presId="urn:microsoft.com/office/officeart/2005/8/layout/orgChart1"/>
    <dgm:cxn modelId="{2EDE316D-CD66-4667-BD93-6A4B41F47ADB}" type="presParOf" srcId="{E8EE10DE-A9B3-4A36-8B81-B8B3F8FEDA3F}" destId="{27E53199-8C6E-49B3-B5A3-192E8F07BA88}" srcOrd="2" destOrd="0" presId="urn:microsoft.com/office/officeart/2005/8/layout/orgChart1"/>
    <dgm:cxn modelId="{8B861CCD-4768-40FC-8613-324BB7253610}" type="presParOf" srcId="{A7FEF2AC-4FDC-458B-B9D4-BB16BF9948EC}" destId="{659A0451-E527-45CF-81E1-D6670178DCB8}" srcOrd="4" destOrd="0" presId="urn:microsoft.com/office/officeart/2005/8/layout/orgChart1"/>
    <dgm:cxn modelId="{FBC908F3-0E50-4631-9DA1-1434593EA07C}" type="presParOf" srcId="{A7FEF2AC-4FDC-458B-B9D4-BB16BF9948EC}" destId="{CE54FA67-4383-4191-B982-1453FD3C81AA}" srcOrd="5" destOrd="0" presId="urn:microsoft.com/office/officeart/2005/8/layout/orgChart1"/>
    <dgm:cxn modelId="{B7BCEC33-B917-436E-BBAB-59C1F9338520}" type="presParOf" srcId="{CE54FA67-4383-4191-B982-1453FD3C81AA}" destId="{74F5330C-C5DF-40FE-8777-CDD39B5DB8C9}" srcOrd="0" destOrd="0" presId="urn:microsoft.com/office/officeart/2005/8/layout/orgChart1"/>
    <dgm:cxn modelId="{59C3B3F6-E082-4674-8B31-892E12AF70C1}" type="presParOf" srcId="{74F5330C-C5DF-40FE-8777-CDD39B5DB8C9}" destId="{623ECC37-E862-471B-8B5E-4EE7C4689125}" srcOrd="0" destOrd="0" presId="urn:microsoft.com/office/officeart/2005/8/layout/orgChart1"/>
    <dgm:cxn modelId="{F3048E02-9C8F-4CC3-A4F0-90EC67CF2D49}" type="presParOf" srcId="{74F5330C-C5DF-40FE-8777-CDD39B5DB8C9}" destId="{DA3EEEDD-A0CB-4A93-9B32-83F690251E74}" srcOrd="1" destOrd="0" presId="urn:microsoft.com/office/officeart/2005/8/layout/orgChart1"/>
    <dgm:cxn modelId="{23809146-1B86-49B3-9597-E0F486CA85D5}" type="presParOf" srcId="{CE54FA67-4383-4191-B982-1453FD3C81AA}" destId="{1ABBF4E9-752E-4B56-A49B-376BD2AFAAFE}" srcOrd="1" destOrd="0" presId="urn:microsoft.com/office/officeart/2005/8/layout/orgChart1"/>
    <dgm:cxn modelId="{6C2698C9-8BE6-451F-BB85-17E7254F0C18}" type="presParOf" srcId="{CE54FA67-4383-4191-B982-1453FD3C81AA}" destId="{56858112-0D65-4E0A-AAB9-389844DAC73C}" srcOrd="2" destOrd="0" presId="urn:microsoft.com/office/officeart/2005/8/layout/orgChart1"/>
    <dgm:cxn modelId="{8109AE0E-0042-40D8-A277-B9027720CFA5}" type="presParOf" srcId="{C9E2809E-208D-4EB9-B3C3-FCC12A9E1E5B}" destId="{2F1839EA-7024-45C8-9146-2779167235CB}" srcOrd="2" destOrd="0" presId="urn:microsoft.com/office/officeart/2005/8/layout/orgChart1"/>
    <dgm:cxn modelId="{56FF8A29-70EA-4584-9BF2-93666F21419B}" type="presParOf" srcId="{22C28D2D-6272-4DE3-9F74-AF5F13400F1D}" destId="{ABBB21F2-19DD-4FD8-B813-865AA4DEB294}" srcOrd="2" destOrd="0" presId="urn:microsoft.com/office/officeart/2005/8/layout/orgChart1"/>
    <dgm:cxn modelId="{87EDD398-A711-4D7B-A5F0-3CB878E9BC04}" type="presParOf" srcId="{22C28D2D-6272-4DE3-9F74-AF5F13400F1D}" destId="{55510322-4A6A-4FDE-8F10-48A18901A2A4}" srcOrd="3" destOrd="0" presId="urn:microsoft.com/office/officeart/2005/8/layout/orgChart1"/>
    <dgm:cxn modelId="{D2950897-BC5C-4B09-A870-BDC927F5F9EA}" type="presParOf" srcId="{55510322-4A6A-4FDE-8F10-48A18901A2A4}" destId="{1658DA93-AC7B-4B5D-A9E7-5694BBEAE0EF}" srcOrd="0" destOrd="0" presId="urn:microsoft.com/office/officeart/2005/8/layout/orgChart1"/>
    <dgm:cxn modelId="{C6F7D68F-DF5B-4F66-ADD1-42E15DED42FC}" type="presParOf" srcId="{1658DA93-AC7B-4B5D-A9E7-5694BBEAE0EF}" destId="{2E183362-EC67-41A6-8230-95B998A4C403}" srcOrd="0" destOrd="0" presId="urn:microsoft.com/office/officeart/2005/8/layout/orgChart1"/>
    <dgm:cxn modelId="{2293818B-484E-4E22-9517-5ACC44767D3D}" type="presParOf" srcId="{1658DA93-AC7B-4B5D-A9E7-5694BBEAE0EF}" destId="{A9360F32-19CF-4796-A486-6DC1363EBB44}" srcOrd="1" destOrd="0" presId="urn:microsoft.com/office/officeart/2005/8/layout/orgChart1"/>
    <dgm:cxn modelId="{DDF5FDA7-695B-4763-84A3-74CD2D09B605}" type="presParOf" srcId="{55510322-4A6A-4FDE-8F10-48A18901A2A4}" destId="{1DE2AA4F-ACDD-44FA-B659-FE32D5B316D6}" srcOrd="1" destOrd="0" presId="urn:microsoft.com/office/officeart/2005/8/layout/orgChart1"/>
    <dgm:cxn modelId="{62326F69-E952-4E40-B3FA-F6218110AACD}" type="presParOf" srcId="{1DE2AA4F-ACDD-44FA-B659-FE32D5B316D6}" destId="{0CCB7F2A-3967-4A2A-AB12-9F705B67A260}" srcOrd="0" destOrd="0" presId="urn:microsoft.com/office/officeart/2005/8/layout/orgChart1"/>
    <dgm:cxn modelId="{0C373CB3-CA66-4092-8ED2-352E7C0F5D48}" type="presParOf" srcId="{1DE2AA4F-ACDD-44FA-B659-FE32D5B316D6}" destId="{64208A42-15A8-4F38-A976-6215EC73C75A}" srcOrd="1" destOrd="0" presId="urn:microsoft.com/office/officeart/2005/8/layout/orgChart1"/>
    <dgm:cxn modelId="{FA76620B-358D-4F91-B5DE-F12C66A975FB}" type="presParOf" srcId="{64208A42-15A8-4F38-A976-6215EC73C75A}" destId="{320A9F11-B3FF-42CD-96E3-F7520662CA2A}" srcOrd="0" destOrd="0" presId="urn:microsoft.com/office/officeart/2005/8/layout/orgChart1"/>
    <dgm:cxn modelId="{4B3FF06F-C0C5-40B2-B7DF-EED751293CCE}" type="presParOf" srcId="{320A9F11-B3FF-42CD-96E3-F7520662CA2A}" destId="{488F414F-9CF6-4ECB-AEC2-003075AEC016}" srcOrd="0" destOrd="0" presId="urn:microsoft.com/office/officeart/2005/8/layout/orgChart1"/>
    <dgm:cxn modelId="{54DA09C3-D789-4D91-A35E-B25AA6AA7CAB}" type="presParOf" srcId="{320A9F11-B3FF-42CD-96E3-F7520662CA2A}" destId="{6ACF1E82-D682-44BD-B6E5-277098CBF2B3}" srcOrd="1" destOrd="0" presId="urn:microsoft.com/office/officeart/2005/8/layout/orgChart1"/>
    <dgm:cxn modelId="{DEFA2704-F23E-4BFF-9E13-12DE86AB9A67}" type="presParOf" srcId="{64208A42-15A8-4F38-A976-6215EC73C75A}" destId="{952F24BE-A075-4084-A2B5-F2F9B56184CE}" srcOrd="1" destOrd="0" presId="urn:microsoft.com/office/officeart/2005/8/layout/orgChart1"/>
    <dgm:cxn modelId="{A8674408-3FC2-40D5-9A2E-0D855C301BDA}" type="presParOf" srcId="{64208A42-15A8-4F38-A976-6215EC73C75A}" destId="{EE4182FA-A727-467D-AE2F-F9633A73ABF5}" srcOrd="2" destOrd="0" presId="urn:microsoft.com/office/officeart/2005/8/layout/orgChart1"/>
    <dgm:cxn modelId="{5BF486D6-8F4C-431A-8CEC-E655A3983986}" type="presParOf" srcId="{1DE2AA4F-ACDD-44FA-B659-FE32D5B316D6}" destId="{BB17519C-6863-4421-AD69-5C64C13733C9}" srcOrd="2" destOrd="0" presId="urn:microsoft.com/office/officeart/2005/8/layout/orgChart1"/>
    <dgm:cxn modelId="{334D36CD-E5A9-48EC-966B-4A313C3FF3DF}" type="presParOf" srcId="{1DE2AA4F-ACDD-44FA-B659-FE32D5B316D6}" destId="{0486608A-B194-466A-8B17-8812EDE006F8}" srcOrd="3" destOrd="0" presId="urn:microsoft.com/office/officeart/2005/8/layout/orgChart1"/>
    <dgm:cxn modelId="{0AEDD597-51E9-48AA-98DE-D7A8DA31502C}" type="presParOf" srcId="{0486608A-B194-466A-8B17-8812EDE006F8}" destId="{5B1C2188-370B-4F8D-A206-64AB5BDD97A7}" srcOrd="0" destOrd="0" presId="urn:microsoft.com/office/officeart/2005/8/layout/orgChart1"/>
    <dgm:cxn modelId="{E69316C8-2A14-47DA-A178-F969D1081D4F}" type="presParOf" srcId="{5B1C2188-370B-4F8D-A206-64AB5BDD97A7}" destId="{001A4C8A-3920-4B2F-9680-C4430F01E998}" srcOrd="0" destOrd="0" presId="urn:microsoft.com/office/officeart/2005/8/layout/orgChart1"/>
    <dgm:cxn modelId="{7B49EE8A-4CEE-432F-A669-CC5364291C2F}" type="presParOf" srcId="{5B1C2188-370B-4F8D-A206-64AB5BDD97A7}" destId="{817488D7-EC12-4745-8C6E-4D53930E0476}" srcOrd="1" destOrd="0" presId="urn:microsoft.com/office/officeart/2005/8/layout/orgChart1"/>
    <dgm:cxn modelId="{97E592BD-B0C5-4C4E-BFDB-813FD51AA162}" type="presParOf" srcId="{0486608A-B194-466A-8B17-8812EDE006F8}" destId="{E17A30F3-004A-461D-A05B-CEA3D7B7B5BF}" srcOrd="1" destOrd="0" presId="urn:microsoft.com/office/officeart/2005/8/layout/orgChart1"/>
    <dgm:cxn modelId="{14CCFCFF-C14C-4CC2-8B49-C3E90DD5EB31}" type="presParOf" srcId="{0486608A-B194-466A-8B17-8812EDE006F8}" destId="{E8FFAF18-6C5B-43CA-9CAA-44A2C99CA67C}" srcOrd="2" destOrd="0" presId="urn:microsoft.com/office/officeart/2005/8/layout/orgChart1"/>
    <dgm:cxn modelId="{D010ECAF-38BD-461E-B75E-A8FC6D95D32A}" type="presParOf" srcId="{1DE2AA4F-ACDD-44FA-B659-FE32D5B316D6}" destId="{5B1BA3BB-B5B0-4D8D-8034-D4270216091A}" srcOrd="4" destOrd="0" presId="urn:microsoft.com/office/officeart/2005/8/layout/orgChart1"/>
    <dgm:cxn modelId="{48251A93-8D00-48D7-B9EF-1B298B57062B}" type="presParOf" srcId="{1DE2AA4F-ACDD-44FA-B659-FE32D5B316D6}" destId="{B0CAAA54-E9C2-4354-98EA-C4714CC529EA}" srcOrd="5" destOrd="0" presId="urn:microsoft.com/office/officeart/2005/8/layout/orgChart1"/>
    <dgm:cxn modelId="{525AD10B-F96D-4D69-9D2E-044BAE7987DD}" type="presParOf" srcId="{B0CAAA54-E9C2-4354-98EA-C4714CC529EA}" destId="{27923AC8-E1A8-4A94-8986-B7E926898216}" srcOrd="0" destOrd="0" presId="urn:microsoft.com/office/officeart/2005/8/layout/orgChart1"/>
    <dgm:cxn modelId="{0E43ABBB-19A2-4768-96B7-8CDB6AD46E8D}" type="presParOf" srcId="{27923AC8-E1A8-4A94-8986-B7E926898216}" destId="{A83ABA86-BAD6-463D-AE31-E8ADC0BA8B9D}" srcOrd="0" destOrd="0" presId="urn:microsoft.com/office/officeart/2005/8/layout/orgChart1"/>
    <dgm:cxn modelId="{7CA8D996-44C3-4BE9-8FB1-78CDE029CC25}" type="presParOf" srcId="{27923AC8-E1A8-4A94-8986-B7E926898216}" destId="{7694FC8B-CDCC-47A4-A481-4C63CDE577F7}" srcOrd="1" destOrd="0" presId="urn:microsoft.com/office/officeart/2005/8/layout/orgChart1"/>
    <dgm:cxn modelId="{65D99BDA-86A9-4C6F-9C83-E2A282558F63}" type="presParOf" srcId="{B0CAAA54-E9C2-4354-98EA-C4714CC529EA}" destId="{E4692CA7-13FA-46F2-B267-5F7F8E93DD18}" srcOrd="1" destOrd="0" presId="urn:microsoft.com/office/officeart/2005/8/layout/orgChart1"/>
    <dgm:cxn modelId="{37E6CA7E-0850-45E5-BFC7-6B06655CAD24}" type="presParOf" srcId="{B0CAAA54-E9C2-4354-98EA-C4714CC529EA}" destId="{122F6A27-0162-41DE-8881-F001C718F993}" srcOrd="2" destOrd="0" presId="urn:microsoft.com/office/officeart/2005/8/layout/orgChart1"/>
    <dgm:cxn modelId="{AC92D7F5-38A9-47AD-9D76-B1C597B44772}" type="presParOf" srcId="{1DE2AA4F-ACDD-44FA-B659-FE32D5B316D6}" destId="{5D15BAFE-CC48-45E8-8478-5111B3C614E2}" srcOrd="6" destOrd="0" presId="urn:microsoft.com/office/officeart/2005/8/layout/orgChart1"/>
    <dgm:cxn modelId="{8A422EA4-30F3-421A-94FF-12ECBE38A270}" type="presParOf" srcId="{1DE2AA4F-ACDD-44FA-B659-FE32D5B316D6}" destId="{E90B6F6B-601D-4345-86BD-8AC95547325B}" srcOrd="7" destOrd="0" presId="urn:microsoft.com/office/officeart/2005/8/layout/orgChart1"/>
    <dgm:cxn modelId="{5C3169C1-3DE7-41EA-8762-5C3E3AAE1C95}" type="presParOf" srcId="{E90B6F6B-601D-4345-86BD-8AC95547325B}" destId="{9E46C828-BDAF-49EF-9B52-5FBB61DCF520}" srcOrd="0" destOrd="0" presId="urn:microsoft.com/office/officeart/2005/8/layout/orgChart1"/>
    <dgm:cxn modelId="{94784607-A7CC-4556-8F12-072081B0C885}" type="presParOf" srcId="{9E46C828-BDAF-49EF-9B52-5FBB61DCF520}" destId="{7DDA967C-26FE-430C-9F27-BCE356A57AB9}" srcOrd="0" destOrd="0" presId="urn:microsoft.com/office/officeart/2005/8/layout/orgChart1"/>
    <dgm:cxn modelId="{12CBF05B-31E9-4FB2-94E0-17863023DB98}" type="presParOf" srcId="{9E46C828-BDAF-49EF-9B52-5FBB61DCF520}" destId="{99FE57C2-4F1D-40F8-B63A-1AC5DBD2995E}" srcOrd="1" destOrd="0" presId="urn:microsoft.com/office/officeart/2005/8/layout/orgChart1"/>
    <dgm:cxn modelId="{181B5BC2-73BD-4BA8-939D-CF254173C775}" type="presParOf" srcId="{E90B6F6B-601D-4345-86BD-8AC95547325B}" destId="{79EC816A-12B1-4C54-AC1C-05B43EFB469C}" srcOrd="1" destOrd="0" presId="urn:microsoft.com/office/officeart/2005/8/layout/orgChart1"/>
    <dgm:cxn modelId="{3701E495-5B87-47E2-8225-7857477BC30F}" type="presParOf" srcId="{E90B6F6B-601D-4345-86BD-8AC95547325B}" destId="{EBA97B69-EEC0-4ED0-A53F-A73E0226F292}" srcOrd="2" destOrd="0" presId="urn:microsoft.com/office/officeart/2005/8/layout/orgChart1"/>
    <dgm:cxn modelId="{A9C2EEAE-449A-415D-8FA4-46B4B6BBDEF5}" type="presParOf" srcId="{1DE2AA4F-ACDD-44FA-B659-FE32D5B316D6}" destId="{EE03B323-044A-4F3B-AB65-1C7385BB64E4}" srcOrd="8" destOrd="0" presId="urn:microsoft.com/office/officeart/2005/8/layout/orgChart1"/>
    <dgm:cxn modelId="{A96C38E4-772D-416E-B4C9-78F18AB88821}" type="presParOf" srcId="{1DE2AA4F-ACDD-44FA-B659-FE32D5B316D6}" destId="{5EDA9697-4148-4E64-8FDC-EF3C43B91986}" srcOrd="9" destOrd="0" presId="urn:microsoft.com/office/officeart/2005/8/layout/orgChart1"/>
    <dgm:cxn modelId="{7A05CC3E-DAE5-42E6-B55F-85BFC7E1777A}" type="presParOf" srcId="{5EDA9697-4148-4E64-8FDC-EF3C43B91986}" destId="{D8EF3A2C-C180-417E-8951-37D31924D455}" srcOrd="0" destOrd="0" presId="urn:microsoft.com/office/officeart/2005/8/layout/orgChart1"/>
    <dgm:cxn modelId="{8DD26D74-8915-49D2-9146-60DCE8514D13}" type="presParOf" srcId="{D8EF3A2C-C180-417E-8951-37D31924D455}" destId="{E7130D49-FE4F-4C2C-9879-BFD7A72C6C9B}" srcOrd="0" destOrd="0" presId="urn:microsoft.com/office/officeart/2005/8/layout/orgChart1"/>
    <dgm:cxn modelId="{06162F10-5F70-49ED-8DA8-EB21EBFD5025}" type="presParOf" srcId="{D8EF3A2C-C180-417E-8951-37D31924D455}" destId="{692C6D84-C39B-4FF9-8CE1-B4BFA15CB233}" srcOrd="1" destOrd="0" presId="urn:microsoft.com/office/officeart/2005/8/layout/orgChart1"/>
    <dgm:cxn modelId="{D53F0254-13F8-4663-8E8D-D25B9D955FDA}" type="presParOf" srcId="{5EDA9697-4148-4E64-8FDC-EF3C43B91986}" destId="{7F6E54D8-A968-41A8-9831-F12A2285CEA5}" srcOrd="1" destOrd="0" presId="urn:microsoft.com/office/officeart/2005/8/layout/orgChart1"/>
    <dgm:cxn modelId="{3CC7B0B0-8DED-4BBC-AB40-B1D202728F2B}" type="presParOf" srcId="{7F6E54D8-A968-41A8-9831-F12A2285CEA5}" destId="{AD087939-2135-45C2-A880-9E7896AB541B}" srcOrd="0" destOrd="0" presId="urn:microsoft.com/office/officeart/2005/8/layout/orgChart1"/>
    <dgm:cxn modelId="{071B3B9D-B11C-4980-9B00-DAED62E3657E}" type="presParOf" srcId="{7F6E54D8-A968-41A8-9831-F12A2285CEA5}" destId="{7523A556-2563-4FDF-AB24-EDF44A67E2F9}" srcOrd="1" destOrd="0" presId="urn:microsoft.com/office/officeart/2005/8/layout/orgChart1"/>
    <dgm:cxn modelId="{A3FD075F-B318-41D0-B952-5BDCA72C4A2B}" type="presParOf" srcId="{7523A556-2563-4FDF-AB24-EDF44A67E2F9}" destId="{20DE12EC-0539-485A-B05C-006006734672}" srcOrd="0" destOrd="0" presId="urn:microsoft.com/office/officeart/2005/8/layout/orgChart1"/>
    <dgm:cxn modelId="{3F46C4D3-2BF0-4C6C-91D5-3D185302651E}" type="presParOf" srcId="{20DE12EC-0539-485A-B05C-006006734672}" destId="{A3341958-643F-4381-89C6-A38C5548BA51}" srcOrd="0" destOrd="0" presId="urn:microsoft.com/office/officeart/2005/8/layout/orgChart1"/>
    <dgm:cxn modelId="{CF4FCD56-7A07-4C27-ADBF-FF4540DC9BEB}" type="presParOf" srcId="{20DE12EC-0539-485A-B05C-006006734672}" destId="{73B983EF-C720-43F1-AFF1-CD5BFB1115CD}" srcOrd="1" destOrd="0" presId="urn:microsoft.com/office/officeart/2005/8/layout/orgChart1"/>
    <dgm:cxn modelId="{9F850118-C0FF-4294-94AB-E34524AB0317}" type="presParOf" srcId="{7523A556-2563-4FDF-AB24-EDF44A67E2F9}" destId="{7D2C1641-14C8-4EF3-A766-47FB30B5E98D}" srcOrd="1" destOrd="0" presId="urn:microsoft.com/office/officeart/2005/8/layout/orgChart1"/>
    <dgm:cxn modelId="{F0305907-92C4-4CAE-B453-D410827C81CA}" type="presParOf" srcId="{7523A556-2563-4FDF-AB24-EDF44A67E2F9}" destId="{A0B4284E-CCAA-4282-BAEB-D9ECA0FE4E0B}" srcOrd="2" destOrd="0" presId="urn:microsoft.com/office/officeart/2005/8/layout/orgChart1"/>
    <dgm:cxn modelId="{93FC9445-5789-4F87-98A5-21E22283C6C3}" type="presParOf" srcId="{7F6E54D8-A968-41A8-9831-F12A2285CEA5}" destId="{4CCA3DDA-6D2E-443C-978A-7800DB06DE4A}" srcOrd="2" destOrd="0" presId="urn:microsoft.com/office/officeart/2005/8/layout/orgChart1"/>
    <dgm:cxn modelId="{F20C7CE6-6682-4586-B397-7D5CF7B67C03}" type="presParOf" srcId="{7F6E54D8-A968-41A8-9831-F12A2285CEA5}" destId="{1A51011E-57EB-48A4-9BBE-967B38E2F552}" srcOrd="3" destOrd="0" presId="urn:microsoft.com/office/officeart/2005/8/layout/orgChart1"/>
    <dgm:cxn modelId="{E98B80C4-3CED-4079-82BB-BF320340B3A1}" type="presParOf" srcId="{1A51011E-57EB-48A4-9BBE-967B38E2F552}" destId="{59B82885-7FF3-4116-9ADF-B3E191B36E4C}" srcOrd="0" destOrd="0" presId="urn:microsoft.com/office/officeart/2005/8/layout/orgChart1"/>
    <dgm:cxn modelId="{CCCD17BC-C4EA-4EB4-9BC4-DFCAA9DE202F}" type="presParOf" srcId="{59B82885-7FF3-4116-9ADF-B3E191B36E4C}" destId="{26A85098-E371-48CE-A607-C32FBA8C3E9E}" srcOrd="0" destOrd="0" presId="urn:microsoft.com/office/officeart/2005/8/layout/orgChart1"/>
    <dgm:cxn modelId="{105D5480-609C-4ABB-952C-47B9C669CDDE}" type="presParOf" srcId="{59B82885-7FF3-4116-9ADF-B3E191B36E4C}" destId="{33D5B121-B7F6-4C2B-A13B-11CEBFE65F4D}" srcOrd="1" destOrd="0" presId="urn:microsoft.com/office/officeart/2005/8/layout/orgChart1"/>
    <dgm:cxn modelId="{6774D4B5-D938-4A22-8888-860377DE9319}" type="presParOf" srcId="{1A51011E-57EB-48A4-9BBE-967B38E2F552}" destId="{F4934006-BBC4-4A2B-B408-F5465C7DB789}" srcOrd="1" destOrd="0" presId="urn:microsoft.com/office/officeart/2005/8/layout/orgChart1"/>
    <dgm:cxn modelId="{4D057B87-E631-4BD6-8AF9-1CA02C87C8D4}" type="presParOf" srcId="{1A51011E-57EB-48A4-9BBE-967B38E2F552}" destId="{612D2C58-9999-4BCE-B479-E20B842B68AA}" srcOrd="2" destOrd="0" presId="urn:microsoft.com/office/officeart/2005/8/layout/orgChart1"/>
    <dgm:cxn modelId="{24C1394F-B351-4144-BECD-E35B53C11809}" type="presParOf" srcId="{5EDA9697-4148-4E64-8FDC-EF3C43B91986}" destId="{7BA54692-2DCC-44C7-B0F6-6901D3E27D86}" srcOrd="2" destOrd="0" presId="urn:microsoft.com/office/officeart/2005/8/layout/orgChart1"/>
    <dgm:cxn modelId="{750F889F-5673-4339-B47F-6DD1666A473A}" type="presParOf" srcId="{55510322-4A6A-4FDE-8F10-48A18901A2A4}" destId="{CE7018EA-A31F-4CB9-9035-BE2F622E5067}" srcOrd="2" destOrd="0" presId="urn:microsoft.com/office/officeart/2005/8/layout/orgChart1"/>
    <dgm:cxn modelId="{1943D3A2-D28D-4E42-A6B3-6D3A95D266F4}" type="presParOf" srcId="{24A59BEC-721A-4D1C-999F-C335FC10F8D6}" destId="{9E258446-97EE-4432-A6CF-5584E391E3C0}" srcOrd="2" destOrd="0" presId="urn:microsoft.com/office/officeart/2005/8/layout/orgChart1"/>
    <dgm:cxn modelId="{AD1641BC-D43A-477A-B508-A31B580F68F0}" type="presParOf" srcId="{2063F295-F41B-4E45-8689-AADDB5118492}" destId="{C39B4F4B-A3E7-4F6E-957F-CD7CBA3F55D0}" srcOrd="2" destOrd="0" presId="urn:microsoft.com/office/officeart/2005/8/layout/orgChart1"/>
  </dgm:cxnLst>
  <dgm:bg>
    <a:noFill/>
  </dgm:bg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A145B-781D-2A46-8040-D61839CC3B2B}" type="doc">
      <dgm:prSet loTypeId="urn:microsoft.com/office/officeart/2005/8/layout/lis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9876056-D87D-4218-9FCC-4F45F02BA523}">
      <dgm:prSet phldrT="[文本]"/>
      <dgm:spPr>
        <a:solidFill>
          <a:srgbClr val="EFD9D7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C7AF826-77E1-4069-A000-E2304D54A1F2}" type="par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CC4EFF7B-C6C3-4F9A-8714-347385D706A8}" type="sibTrans" cxnId="{DBC8A41F-F8DA-4370-95F9-5FBC52193FA1}">
      <dgm:prSet/>
      <dgm:spPr/>
      <dgm:t>
        <a:bodyPr/>
        <a:lstStyle/>
        <a:p>
          <a:endParaRPr lang="zh-CN" altLang="en-US"/>
        </a:p>
      </dgm:t>
    </dgm:pt>
    <dgm:pt modelId="{376F89BF-514A-4F62-8427-F2AC5D8ED956}">
      <dgm:prSet phldrT="[文本]"/>
      <dgm:spPr>
        <a:solidFill>
          <a:srgbClr val="8DB3E1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D31BC3E-6CA1-4EA2-8E9C-B0102F59323E}" type="sib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403E324A-1EAE-4AF8-86DD-6F6A742AD2DC}" type="parTrans" cxnId="{8FC5436D-7CDB-4648-8A48-1DC19BFF7730}">
      <dgm:prSet/>
      <dgm:spPr/>
      <dgm:t>
        <a:bodyPr/>
        <a:lstStyle/>
        <a:p>
          <a:endParaRPr lang="zh-CN" altLang="en-US"/>
        </a:p>
      </dgm:t>
    </dgm:pt>
    <dgm:pt modelId="{7FC6CE3A-26D8-4C18-B147-458A65CBA5F5}">
      <dgm:prSet phldrT="[文本]"/>
      <dgm:spPr>
        <a:solidFill>
          <a:srgbClr val="EFD9D7"/>
        </a:solidFill>
      </dgm:spPr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F162F12-1CED-4E91-8362-AFC37B3E3908}" type="parTrans" cxnId="{8EE050D9-BC2B-46CF-8178-2B54F7571C41}">
      <dgm:prSet/>
      <dgm:spPr/>
      <dgm:t>
        <a:bodyPr/>
        <a:lstStyle/>
        <a:p>
          <a:endParaRPr lang="zh-CN" altLang="en-US"/>
        </a:p>
      </dgm:t>
    </dgm:pt>
    <dgm:pt modelId="{BD3B589E-9AAB-48B9-92AA-FC207C601378}" type="sibTrans" cxnId="{8EE050D9-BC2B-46CF-8178-2B54F7571C41}">
      <dgm:prSet/>
      <dgm:spPr/>
      <dgm:t>
        <a:bodyPr/>
        <a:lstStyle/>
        <a:p>
          <a:endParaRPr lang="zh-CN" altLang="en-US"/>
        </a:p>
      </dgm:t>
    </dgm:pt>
    <dgm:pt modelId="{611DEEBA-36B0-A34E-AC0E-7F70BA1CAEA8}" type="pres">
      <dgm:prSet presAssocID="{E51A145B-781D-2A46-8040-D61839CC3B2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7A1E14-898D-4DF5-B235-F49DD4058096}" type="pres">
      <dgm:prSet presAssocID="{29876056-D87D-4218-9FCC-4F45F02BA523}" presName="parentLin" presStyleCnt="0"/>
      <dgm:spPr/>
    </dgm:pt>
    <dgm:pt modelId="{3EBF811D-6935-41EB-9F70-9677429F4CCB}" type="pres">
      <dgm:prSet presAssocID="{29876056-D87D-4218-9FCC-4F45F02BA52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C6FBAC8-B7BB-4B51-8C32-D2069A601154}" type="pres">
      <dgm:prSet presAssocID="{29876056-D87D-4218-9FCC-4F45F02BA523}" presName="parentText" presStyleLbl="node1" presStyleIdx="0" presStyleCnt="3" custLinFactNeighborX="17901" custLinFactNeighborY="49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687C0-D491-4E1C-8485-23BC512C7838}" type="pres">
      <dgm:prSet presAssocID="{29876056-D87D-4218-9FCC-4F45F02BA523}" presName="negativeSpace" presStyleCnt="0"/>
      <dgm:spPr/>
    </dgm:pt>
    <dgm:pt modelId="{1F21FD51-48C0-4CCD-BCE4-1943E046860D}" type="pres">
      <dgm:prSet presAssocID="{29876056-D87D-4218-9FCC-4F45F02BA523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BF00283E-2810-444F-AE30-7902F671D7D1}" type="pres">
      <dgm:prSet presAssocID="{CC4EFF7B-C6C3-4F9A-8714-347385D706A8}" presName="spaceBetweenRectangles" presStyleCnt="0"/>
      <dgm:spPr/>
    </dgm:pt>
    <dgm:pt modelId="{2BCF4CFE-C040-4277-8AE3-06A5A4EBF165}" type="pres">
      <dgm:prSet presAssocID="{7FC6CE3A-26D8-4C18-B147-458A65CBA5F5}" presName="parentLin" presStyleCnt="0"/>
      <dgm:spPr/>
    </dgm:pt>
    <dgm:pt modelId="{F51AB515-4545-47FD-BCC7-B8695C5EC4A5}" type="pres">
      <dgm:prSet presAssocID="{7FC6CE3A-26D8-4C18-B147-458A65CBA5F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1D14A1F-CDBE-4F48-AC88-DA6C83A1D101}" type="pres">
      <dgm:prSet presAssocID="{7FC6CE3A-26D8-4C18-B147-458A65CBA5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D6943-144C-4DD3-A1C7-E758F84A0936}" type="pres">
      <dgm:prSet presAssocID="{7FC6CE3A-26D8-4C18-B147-458A65CBA5F5}" presName="negativeSpace" presStyleCnt="0"/>
      <dgm:spPr/>
    </dgm:pt>
    <dgm:pt modelId="{C0A7113C-F5F7-432C-AC58-638A735165C5}" type="pres">
      <dgm:prSet presAssocID="{7FC6CE3A-26D8-4C18-B147-458A65CBA5F5}" presName="childText" presStyleLbl="conFgAcc1" presStyleIdx="1" presStyleCnt="3">
        <dgm:presLayoutVars>
          <dgm:bulletEnabled val="1"/>
        </dgm:presLayoutVars>
      </dgm:prSet>
      <dgm:spPr/>
    </dgm:pt>
    <dgm:pt modelId="{8292582C-0FBF-4E18-847D-28C87976050A}" type="pres">
      <dgm:prSet presAssocID="{BD3B589E-9AAB-48B9-92AA-FC207C601378}" presName="spaceBetweenRectangles" presStyleCnt="0"/>
      <dgm:spPr/>
    </dgm:pt>
    <dgm:pt modelId="{877AC9A1-272F-44DA-AD30-D2835E950F0C}" type="pres">
      <dgm:prSet presAssocID="{376F89BF-514A-4F62-8427-F2AC5D8ED956}" presName="parentLin" presStyleCnt="0"/>
      <dgm:spPr/>
    </dgm:pt>
    <dgm:pt modelId="{5CA55AC1-151A-4AA4-A094-25AA01AC20C3}" type="pres">
      <dgm:prSet presAssocID="{376F89BF-514A-4F62-8427-F2AC5D8ED95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6D3E29B-14E2-4540-BC5B-29FDC82E856B}" type="pres">
      <dgm:prSet presAssocID="{376F89BF-514A-4F62-8427-F2AC5D8ED95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7474DE-B1FB-49D6-846C-514C49294913}" type="pres">
      <dgm:prSet presAssocID="{376F89BF-514A-4F62-8427-F2AC5D8ED956}" presName="negativeSpace" presStyleCnt="0"/>
      <dgm:spPr/>
    </dgm:pt>
    <dgm:pt modelId="{594B5EC3-E037-4C65-8847-9D6E0A97ECF3}" type="pres">
      <dgm:prSet presAssocID="{376F89BF-514A-4F62-8427-F2AC5D8ED9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74A885-622E-4807-91C4-62845365F3A7}" type="presOf" srcId="{376F89BF-514A-4F62-8427-F2AC5D8ED956}" destId="{5CA55AC1-151A-4AA4-A094-25AA01AC20C3}" srcOrd="0" destOrd="0" presId="urn:microsoft.com/office/officeart/2005/8/layout/list1"/>
    <dgm:cxn modelId="{1F30ACBE-1131-47E5-8C24-A569139C6B08}" type="presOf" srcId="{7FC6CE3A-26D8-4C18-B147-458A65CBA5F5}" destId="{61D14A1F-CDBE-4F48-AC88-DA6C83A1D101}" srcOrd="1" destOrd="0" presId="urn:microsoft.com/office/officeart/2005/8/layout/list1"/>
    <dgm:cxn modelId="{8FC5436D-7CDB-4648-8A48-1DC19BFF7730}" srcId="{E51A145B-781D-2A46-8040-D61839CC3B2B}" destId="{376F89BF-514A-4F62-8427-F2AC5D8ED956}" srcOrd="2" destOrd="0" parTransId="{403E324A-1EAE-4AF8-86DD-6F6A742AD2DC}" sibTransId="{6D31BC3E-6CA1-4EA2-8E9C-B0102F59323E}"/>
    <dgm:cxn modelId="{716733AC-2D9C-41C2-93EF-7997AB454EC3}" type="presOf" srcId="{29876056-D87D-4218-9FCC-4F45F02BA523}" destId="{3C6FBAC8-B7BB-4B51-8C32-D2069A601154}" srcOrd="1" destOrd="0" presId="urn:microsoft.com/office/officeart/2005/8/layout/list1"/>
    <dgm:cxn modelId="{9ADB7609-6D7A-45D9-814E-86BCD59DC868}" type="presOf" srcId="{7FC6CE3A-26D8-4C18-B147-458A65CBA5F5}" destId="{F51AB515-4545-47FD-BCC7-B8695C5EC4A5}" srcOrd="0" destOrd="0" presId="urn:microsoft.com/office/officeart/2005/8/layout/list1"/>
    <dgm:cxn modelId="{357FF4D3-B33F-496B-8A0A-0363BF9F6F68}" type="presOf" srcId="{376F89BF-514A-4F62-8427-F2AC5D8ED956}" destId="{E6D3E29B-14E2-4540-BC5B-29FDC82E856B}" srcOrd="1" destOrd="0" presId="urn:microsoft.com/office/officeart/2005/8/layout/list1"/>
    <dgm:cxn modelId="{A9638B94-DFC6-42B1-865D-26693AE007ED}" type="presOf" srcId="{29876056-D87D-4218-9FCC-4F45F02BA523}" destId="{3EBF811D-6935-41EB-9F70-9677429F4CCB}" srcOrd="0" destOrd="0" presId="urn:microsoft.com/office/officeart/2005/8/layout/list1"/>
    <dgm:cxn modelId="{8EE050D9-BC2B-46CF-8178-2B54F7571C41}" srcId="{E51A145B-781D-2A46-8040-D61839CC3B2B}" destId="{7FC6CE3A-26D8-4C18-B147-458A65CBA5F5}" srcOrd="1" destOrd="0" parTransId="{2F162F12-1CED-4E91-8362-AFC37B3E3908}" sibTransId="{BD3B589E-9AAB-48B9-92AA-FC207C601378}"/>
    <dgm:cxn modelId="{DBC8A41F-F8DA-4370-95F9-5FBC52193FA1}" srcId="{E51A145B-781D-2A46-8040-D61839CC3B2B}" destId="{29876056-D87D-4218-9FCC-4F45F02BA523}" srcOrd="0" destOrd="0" parTransId="{5C7AF826-77E1-4069-A000-E2304D54A1F2}" sibTransId="{CC4EFF7B-C6C3-4F9A-8714-347385D706A8}"/>
    <dgm:cxn modelId="{E38CB2EA-6A66-42DD-BE3D-8E8D2A3D0E9D}" type="presOf" srcId="{E51A145B-781D-2A46-8040-D61839CC3B2B}" destId="{611DEEBA-36B0-A34E-AC0E-7F70BA1CAEA8}" srcOrd="0" destOrd="0" presId="urn:microsoft.com/office/officeart/2005/8/layout/list1"/>
    <dgm:cxn modelId="{128A4FDF-DF5A-44A6-B081-96CA49D18BE1}" type="presParOf" srcId="{611DEEBA-36B0-A34E-AC0E-7F70BA1CAEA8}" destId="{467A1E14-898D-4DF5-B235-F49DD4058096}" srcOrd="0" destOrd="0" presId="urn:microsoft.com/office/officeart/2005/8/layout/list1"/>
    <dgm:cxn modelId="{FFC9427C-447C-48D0-9411-ABE43914257A}" type="presParOf" srcId="{467A1E14-898D-4DF5-B235-F49DD4058096}" destId="{3EBF811D-6935-41EB-9F70-9677429F4CCB}" srcOrd="0" destOrd="0" presId="urn:microsoft.com/office/officeart/2005/8/layout/list1"/>
    <dgm:cxn modelId="{578FB0CA-F51C-48C1-BFAD-883BB94AC2D3}" type="presParOf" srcId="{467A1E14-898D-4DF5-B235-F49DD4058096}" destId="{3C6FBAC8-B7BB-4B51-8C32-D2069A601154}" srcOrd="1" destOrd="0" presId="urn:microsoft.com/office/officeart/2005/8/layout/list1"/>
    <dgm:cxn modelId="{70C077DF-6531-4526-90B7-E3ECC2CF957A}" type="presParOf" srcId="{611DEEBA-36B0-A34E-AC0E-7F70BA1CAEA8}" destId="{1A4687C0-D491-4E1C-8485-23BC512C7838}" srcOrd="1" destOrd="0" presId="urn:microsoft.com/office/officeart/2005/8/layout/list1"/>
    <dgm:cxn modelId="{A37E8E2D-0336-4306-8688-A75C9993DD64}" type="presParOf" srcId="{611DEEBA-36B0-A34E-AC0E-7F70BA1CAEA8}" destId="{1F21FD51-48C0-4CCD-BCE4-1943E046860D}" srcOrd="2" destOrd="0" presId="urn:microsoft.com/office/officeart/2005/8/layout/list1"/>
    <dgm:cxn modelId="{2A4218B6-DF8A-42A3-91CB-FD68ACA320FA}" type="presParOf" srcId="{611DEEBA-36B0-A34E-AC0E-7F70BA1CAEA8}" destId="{BF00283E-2810-444F-AE30-7902F671D7D1}" srcOrd="3" destOrd="0" presId="urn:microsoft.com/office/officeart/2005/8/layout/list1"/>
    <dgm:cxn modelId="{BDCE5D13-2C2B-4E1D-9955-9ED197D50D12}" type="presParOf" srcId="{611DEEBA-36B0-A34E-AC0E-7F70BA1CAEA8}" destId="{2BCF4CFE-C040-4277-8AE3-06A5A4EBF165}" srcOrd="4" destOrd="0" presId="urn:microsoft.com/office/officeart/2005/8/layout/list1"/>
    <dgm:cxn modelId="{1166478F-5EB0-4E5B-85CD-A2F3973F8E53}" type="presParOf" srcId="{2BCF4CFE-C040-4277-8AE3-06A5A4EBF165}" destId="{F51AB515-4545-47FD-BCC7-B8695C5EC4A5}" srcOrd="0" destOrd="0" presId="urn:microsoft.com/office/officeart/2005/8/layout/list1"/>
    <dgm:cxn modelId="{FDF1FA4C-9135-44F5-9634-3533DCFAE021}" type="presParOf" srcId="{2BCF4CFE-C040-4277-8AE3-06A5A4EBF165}" destId="{61D14A1F-CDBE-4F48-AC88-DA6C83A1D101}" srcOrd="1" destOrd="0" presId="urn:microsoft.com/office/officeart/2005/8/layout/list1"/>
    <dgm:cxn modelId="{788B6538-15B7-4EA8-BAC0-E9540207812A}" type="presParOf" srcId="{611DEEBA-36B0-A34E-AC0E-7F70BA1CAEA8}" destId="{8DDD6943-144C-4DD3-A1C7-E758F84A0936}" srcOrd="5" destOrd="0" presId="urn:microsoft.com/office/officeart/2005/8/layout/list1"/>
    <dgm:cxn modelId="{F3B131A5-36C7-4692-BEB1-93BA9F922615}" type="presParOf" srcId="{611DEEBA-36B0-A34E-AC0E-7F70BA1CAEA8}" destId="{C0A7113C-F5F7-432C-AC58-638A735165C5}" srcOrd="6" destOrd="0" presId="urn:microsoft.com/office/officeart/2005/8/layout/list1"/>
    <dgm:cxn modelId="{9C570A33-5B95-4D72-8513-C8EA486A1E36}" type="presParOf" srcId="{611DEEBA-36B0-A34E-AC0E-7F70BA1CAEA8}" destId="{8292582C-0FBF-4E18-847D-28C87976050A}" srcOrd="7" destOrd="0" presId="urn:microsoft.com/office/officeart/2005/8/layout/list1"/>
    <dgm:cxn modelId="{877BF3D0-B8F3-4F84-A7FC-E4DC685CE635}" type="presParOf" srcId="{611DEEBA-36B0-A34E-AC0E-7F70BA1CAEA8}" destId="{877AC9A1-272F-44DA-AD30-D2835E950F0C}" srcOrd="8" destOrd="0" presId="urn:microsoft.com/office/officeart/2005/8/layout/list1"/>
    <dgm:cxn modelId="{AC28257A-CF47-48E8-99E6-94FE06FFD5D7}" type="presParOf" srcId="{877AC9A1-272F-44DA-AD30-D2835E950F0C}" destId="{5CA55AC1-151A-4AA4-A094-25AA01AC20C3}" srcOrd="0" destOrd="0" presId="urn:microsoft.com/office/officeart/2005/8/layout/list1"/>
    <dgm:cxn modelId="{B59F72A5-5DAA-4585-97F2-55AE8D9C1701}" type="presParOf" srcId="{877AC9A1-272F-44DA-AD30-D2835E950F0C}" destId="{E6D3E29B-14E2-4540-BC5B-29FDC82E856B}" srcOrd="1" destOrd="0" presId="urn:microsoft.com/office/officeart/2005/8/layout/list1"/>
    <dgm:cxn modelId="{99A0114F-944B-4ABB-B84F-0F76D3B7E70E}" type="presParOf" srcId="{611DEEBA-36B0-A34E-AC0E-7F70BA1CAEA8}" destId="{C77474DE-B1FB-49D6-846C-514C49294913}" srcOrd="9" destOrd="0" presId="urn:microsoft.com/office/officeart/2005/8/layout/list1"/>
    <dgm:cxn modelId="{9AF0B2D4-72AF-4EA9-ABF2-3E2DA5669C78}" type="presParOf" srcId="{611DEEBA-36B0-A34E-AC0E-7F70BA1CAEA8}" destId="{594B5EC3-E037-4C65-8847-9D6E0A97EC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1FD51-48C0-4CCD-BCE4-1943E046860D}">
      <dsp:nvSpPr>
        <dsp:cNvPr id="0" name=""/>
        <dsp:cNvSpPr/>
      </dsp:nvSpPr>
      <dsp:spPr>
        <a:xfrm>
          <a:off x="0" y="41365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FBAC8-B7BB-4B51-8C32-D2069A601154}">
      <dsp:nvSpPr>
        <dsp:cNvPr id="0" name=""/>
        <dsp:cNvSpPr/>
      </dsp:nvSpPr>
      <dsp:spPr>
        <a:xfrm>
          <a:off x="304700" y="41399"/>
          <a:ext cx="3618126" cy="82656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345049" y="81748"/>
        <a:ext cx="3537428" cy="745862"/>
      </dsp:txXfrm>
    </dsp:sp>
    <dsp:sp modelId="{A52A7B3F-A371-4025-A00B-A976399DBBF4}">
      <dsp:nvSpPr>
        <dsp:cNvPr id="0" name=""/>
        <dsp:cNvSpPr/>
      </dsp:nvSpPr>
      <dsp:spPr>
        <a:xfrm>
          <a:off x="0" y="168373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541441"/>
              <a:satOff val="18142"/>
              <a:lumOff val="38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9B626-6AC2-4B73-BC73-C4AD11D288F8}">
      <dsp:nvSpPr>
        <dsp:cNvPr id="0" name=""/>
        <dsp:cNvSpPr/>
      </dsp:nvSpPr>
      <dsp:spPr>
        <a:xfrm>
          <a:off x="258437" y="1270457"/>
          <a:ext cx="3618126" cy="826560"/>
        </a:xfrm>
        <a:prstGeom prst="roundRect">
          <a:avLst/>
        </a:prstGeom>
        <a:solidFill>
          <a:srgbClr val="EFD9D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1310806"/>
        <a:ext cx="3537428" cy="745862"/>
      </dsp:txXfrm>
    </dsp:sp>
    <dsp:sp modelId="{594B5EC3-E037-4C65-8847-9D6E0A97ECF3}">
      <dsp:nvSpPr>
        <dsp:cNvPr id="0" name=""/>
        <dsp:cNvSpPr/>
      </dsp:nvSpPr>
      <dsp:spPr>
        <a:xfrm>
          <a:off x="0" y="295381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3082882"/>
              <a:satOff val="36284"/>
              <a:lumOff val="7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3E29B-14E2-4540-BC5B-29FDC82E856B}">
      <dsp:nvSpPr>
        <dsp:cNvPr id="0" name=""/>
        <dsp:cNvSpPr/>
      </dsp:nvSpPr>
      <dsp:spPr>
        <a:xfrm>
          <a:off x="258437" y="2540537"/>
          <a:ext cx="3618126" cy="826560"/>
        </a:xfrm>
        <a:prstGeom prst="roundRect">
          <a:avLst/>
        </a:prstGeom>
        <a:solidFill>
          <a:srgbClr val="F1DBD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2580886"/>
        <a:ext cx="3537428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1FD51-48C0-4CCD-BCE4-1943E046860D}">
      <dsp:nvSpPr>
        <dsp:cNvPr id="0" name=""/>
        <dsp:cNvSpPr/>
      </dsp:nvSpPr>
      <dsp:spPr>
        <a:xfrm>
          <a:off x="0" y="41365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FBAC8-B7BB-4B51-8C32-D2069A601154}">
      <dsp:nvSpPr>
        <dsp:cNvPr id="0" name=""/>
        <dsp:cNvSpPr/>
      </dsp:nvSpPr>
      <dsp:spPr>
        <a:xfrm>
          <a:off x="304700" y="41399"/>
          <a:ext cx="3618126" cy="826560"/>
        </a:xfrm>
        <a:prstGeom prst="roundRect">
          <a:avLst/>
        </a:prstGeom>
        <a:solidFill>
          <a:srgbClr val="EFD9D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345049" y="81748"/>
        <a:ext cx="3537428" cy="745862"/>
      </dsp:txXfrm>
    </dsp:sp>
    <dsp:sp modelId="{A52A7B3F-A371-4025-A00B-A976399DBBF4}">
      <dsp:nvSpPr>
        <dsp:cNvPr id="0" name=""/>
        <dsp:cNvSpPr/>
      </dsp:nvSpPr>
      <dsp:spPr>
        <a:xfrm>
          <a:off x="0" y="168373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541441"/>
              <a:satOff val="18142"/>
              <a:lumOff val="38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9B626-6AC2-4B73-BC73-C4AD11D288F8}">
      <dsp:nvSpPr>
        <dsp:cNvPr id="0" name=""/>
        <dsp:cNvSpPr/>
      </dsp:nvSpPr>
      <dsp:spPr>
        <a:xfrm>
          <a:off x="258437" y="1270457"/>
          <a:ext cx="3618126" cy="826560"/>
        </a:xfrm>
        <a:prstGeom prst="roundRect">
          <a:avLst/>
        </a:prstGeom>
        <a:solidFill>
          <a:srgbClr val="8DB3E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1310806"/>
        <a:ext cx="3537428" cy="745862"/>
      </dsp:txXfrm>
    </dsp:sp>
    <dsp:sp modelId="{594B5EC3-E037-4C65-8847-9D6E0A97ECF3}">
      <dsp:nvSpPr>
        <dsp:cNvPr id="0" name=""/>
        <dsp:cNvSpPr/>
      </dsp:nvSpPr>
      <dsp:spPr>
        <a:xfrm>
          <a:off x="0" y="295381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3082882"/>
              <a:satOff val="36284"/>
              <a:lumOff val="7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3E29B-14E2-4540-BC5B-29FDC82E856B}">
      <dsp:nvSpPr>
        <dsp:cNvPr id="0" name=""/>
        <dsp:cNvSpPr/>
      </dsp:nvSpPr>
      <dsp:spPr>
        <a:xfrm>
          <a:off x="258437" y="2540537"/>
          <a:ext cx="3618126" cy="826560"/>
        </a:xfrm>
        <a:prstGeom prst="roundRect">
          <a:avLst/>
        </a:prstGeom>
        <a:solidFill>
          <a:srgbClr val="F1DBD9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2580886"/>
        <a:ext cx="3537428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A3DDA-6D2E-443C-978A-7800DB06DE4A}">
      <dsp:nvSpPr>
        <dsp:cNvPr id="0" name=""/>
        <dsp:cNvSpPr/>
      </dsp:nvSpPr>
      <dsp:spPr>
        <a:xfrm>
          <a:off x="8279622" y="4574553"/>
          <a:ext cx="123323" cy="96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921"/>
              </a:lnTo>
              <a:lnTo>
                <a:pt x="123323" y="961921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87939-2135-45C2-A880-9E7896AB541B}">
      <dsp:nvSpPr>
        <dsp:cNvPr id="0" name=""/>
        <dsp:cNvSpPr/>
      </dsp:nvSpPr>
      <dsp:spPr>
        <a:xfrm>
          <a:off x="8279622" y="4574553"/>
          <a:ext cx="123323" cy="378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91"/>
              </a:lnTo>
              <a:lnTo>
                <a:pt x="123323" y="378191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3B323-044A-4F3B-AB65-1C7385BB64E4}">
      <dsp:nvSpPr>
        <dsp:cNvPr id="0" name=""/>
        <dsp:cNvSpPr/>
      </dsp:nvSpPr>
      <dsp:spPr>
        <a:xfrm>
          <a:off x="8074084" y="1578871"/>
          <a:ext cx="123323" cy="279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143"/>
              </a:lnTo>
              <a:lnTo>
                <a:pt x="123323" y="2790143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5BAFE-CC48-45E8-8478-5111B3C614E2}">
      <dsp:nvSpPr>
        <dsp:cNvPr id="0" name=""/>
        <dsp:cNvSpPr/>
      </dsp:nvSpPr>
      <dsp:spPr>
        <a:xfrm>
          <a:off x="8074084" y="1578871"/>
          <a:ext cx="123323" cy="2206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413"/>
              </a:lnTo>
              <a:lnTo>
                <a:pt x="123323" y="2206413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BA3BB-B5B0-4D8D-8034-D4270216091A}">
      <dsp:nvSpPr>
        <dsp:cNvPr id="0" name=""/>
        <dsp:cNvSpPr/>
      </dsp:nvSpPr>
      <dsp:spPr>
        <a:xfrm>
          <a:off x="8074084" y="1578871"/>
          <a:ext cx="123323" cy="1622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683"/>
              </a:lnTo>
              <a:lnTo>
                <a:pt x="123323" y="1622683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7519C-6863-4421-AD69-5C64C13733C9}">
      <dsp:nvSpPr>
        <dsp:cNvPr id="0" name=""/>
        <dsp:cNvSpPr/>
      </dsp:nvSpPr>
      <dsp:spPr>
        <a:xfrm>
          <a:off x="8074084" y="1578871"/>
          <a:ext cx="123323" cy="1038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953"/>
              </a:lnTo>
              <a:lnTo>
                <a:pt x="123323" y="1038953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B7F2A-3967-4A2A-AB12-9F705B67A260}">
      <dsp:nvSpPr>
        <dsp:cNvPr id="0" name=""/>
        <dsp:cNvSpPr/>
      </dsp:nvSpPr>
      <dsp:spPr>
        <a:xfrm>
          <a:off x="8074084" y="1578871"/>
          <a:ext cx="123323" cy="416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07"/>
              </a:lnTo>
              <a:lnTo>
                <a:pt x="123323" y="416707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B21F2-19DD-4FD8-B813-865AA4DEB294}">
      <dsp:nvSpPr>
        <dsp:cNvPr id="0" name=""/>
        <dsp:cNvSpPr/>
      </dsp:nvSpPr>
      <dsp:spPr>
        <a:xfrm>
          <a:off x="7905542" y="995141"/>
          <a:ext cx="497403" cy="17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6"/>
              </a:lnTo>
              <a:lnTo>
                <a:pt x="497403" y="86326"/>
              </a:lnTo>
              <a:lnTo>
                <a:pt x="497403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A0451-E527-45CF-81E1-D6670178DCB8}">
      <dsp:nvSpPr>
        <dsp:cNvPr id="0" name=""/>
        <dsp:cNvSpPr/>
      </dsp:nvSpPr>
      <dsp:spPr>
        <a:xfrm>
          <a:off x="7613677" y="1578871"/>
          <a:ext cx="123323" cy="1545651"/>
        </a:xfrm>
        <a:custGeom>
          <a:avLst/>
          <a:gdLst/>
          <a:ahLst/>
          <a:cxnLst/>
          <a:rect l="0" t="0" r="0" b="0"/>
          <a:pathLst>
            <a:path>
              <a:moveTo>
                <a:pt x="123323" y="0"/>
              </a:moveTo>
              <a:lnTo>
                <a:pt x="123323" y="1545651"/>
              </a:lnTo>
              <a:lnTo>
                <a:pt x="0" y="1545651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8ADFE-6879-47C7-B025-303EBA413E37}">
      <dsp:nvSpPr>
        <dsp:cNvPr id="0" name=""/>
        <dsp:cNvSpPr/>
      </dsp:nvSpPr>
      <dsp:spPr>
        <a:xfrm>
          <a:off x="7613677" y="1578871"/>
          <a:ext cx="123323" cy="961921"/>
        </a:xfrm>
        <a:custGeom>
          <a:avLst/>
          <a:gdLst/>
          <a:ahLst/>
          <a:cxnLst/>
          <a:rect l="0" t="0" r="0" b="0"/>
          <a:pathLst>
            <a:path>
              <a:moveTo>
                <a:pt x="123323" y="0"/>
              </a:moveTo>
              <a:lnTo>
                <a:pt x="123323" y="961921"/>
              </a:lnTo>
              <a:lnTo>
                <a:pt x="0" y="961921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D6CFC-786E-4D24-BA00-310ECBC12FD9}">
      <dsp:nvSpPr>
        <dsp:cNvPr id="0" name=""/>
        <dsp:cNvSpPr/>
      </dsp:nvSpPr>
      <dsp:spPr>
        <a:xfrm>
          <a:off x="7613677" y="1578871"/>
          <a:ext cx="123323" cy="378191"/>
        </a:xfrm>
        <a:custGeom>
          <a:avLst/>
          <a:gdLst/>
          <a:ahLst/>
          <a:cxnLst/>
          <a:rect l="0" t="0" r="0" b="0"/>
          <a:pathLst>
            <a:path>
              <a:moveTo>
                <a:pt x="123323" y="0"/>
              </a:moveTo>
              <a:lnTo>
                <a:pt x="123323" y="378191"/>
              </a:lnTo>
              <a:lnTo>
                <a:pt x="0" y="378191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B4731-47FC-48EE-8E5A-564323DA449E}">
      <dsp:nvSpPr>
        <dsp:cNvPr id="0" name=""/>
        <dsp:cNvSpPr/>
      </dsp:nvSpPr>
      <dsp:spPr>
        <a:xfrm>
          <a:off x="7408138" y="995141"/>
          <a:ext cx="497403" cy="172652"/>
        </a:xfrm>
        <a:custGeom>
          <a:avLst/>
          <a:gdLst/>
          <a:ahLst/>
          <a:cxnLst/>
          <a:rect l="0" t="0" r="0" b="0"/>
          <a:pathLst>
            <a:path>
              <a:moveTo>
                <a:pt x="497403" y="0"/>
              </a:moveTo>
              <a:lnTo>
                <a:pt x="497403" y="86326"/>
              </a:lnTo>
              <a:lnTo>
                <a:pt x="0" y="86326"/>
              </a:lnTo>
              <a:lnTo>
                <a:pt x="0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127C6-8E2C-4782-921F-FEE3CAAF03A2}">
      <dsp:nvSpPr>
        <dsp:cNvPr id="0" name=""/>
        <dsp:cNvSpPr/>
      </dsp:nvSpPr>
      <dsp:spPr>
        <a:xfrm>
          <a:off x="5813157" y="411411"/>
          <a:ext cx="2092384" cy="17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6"/>
              </a:lnTo>
              <a:lnTo>
                <a:pt x="2092384" y="86326"/>
              </a:lnTo>
              <a:lnTo>
                <a:pt x="2092384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C872-157F-48DC-91B3-DF89350F7461}">
      <dsp:nvSpPr>
        <dsp:cNvPr id="0" name=""/>
        <dsp:cNvSpPr/>
      </dsp:nvSpPr>
      <dsp:spPr>
        <a:xfrm>
          <a:off x="3720773" y="995141"/>
          <a:ext cx="2692557" cy="17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6"/>
              </a:lnTo>
              <a:lnTo>
                <a:pt x="2692557" y="86326"/>
              </a:lnTo>
              <a:lnTo>
                <a:pt x="2692557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272AE-50FD-49E6-A944-A99B54E822C0}">
      <dsp:nvSpPr>
        <dsp:cNvPr id="0" name=""/>
        <dsp:cNvSpPr/>
      </dsp:nvSpPr>
      <dsp:spPr>
        <a:xfrm>
          <a:off x="5089661" y="1578871"/>
          <a:ext cx="123323" cy="96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921"/>
              </a:lnTo>
              <a:lnTo>
                <a:pt x="123323" y="961921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39F78-7F16-4C79-916A-D7531ED1B5A5}">
      <dsp:nvSpPr>
        <dsp:cNvPr id="0" name=""/>
        <dsp:cNvSpPr/>
      </dsp:nvSpPr>
      <dsp:spPr>
        <a:xfrm>
          <a:off x="5089661" y="1578871"/>
          <a:ext cx="123323" cy="378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91"/>
              </a:lnTo>
              <a:lnTo>
                <a:pt x="123323" y="378191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6569E-383D-4EED-A5BF-2F34CF3C4EA5}">
      <dsp:nvSpPr>
        <dsp:cNvPr id="0" name=""/>
        <dsp:cNvSpPr/>
      </dsp:nvSpPr>
      <dsp:spPr>
        <a:xfrm>
          <a:off x="3720773" y="995141"/>
          <a:ext cx="1697749" cy="17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6"/>
              </a:lnTo>
              <a:lnTo>
                <a:pt x="1697749" y="86326"/>
              </a:lnTo>
              <a:lnTo>
                <a:pt x="1697749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8C634-A91B-4F1B-A776-246698E79779}">
      <dsp:nvSpPr>
        <dsp:cNvPr id="0" name=""/>
        <dsp:cNvSpPr/>
      </dsp:nvSpPr>
      <dsp:spPr>
        <a:xfrm>
          <a:off x="4094854" y="1578871"/>
          <a:ext cx="123323" cy="96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921"/>
              </a:lnTo>
              <a:lnTo>
                <a:pt x="123323" y="961921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1656A-2AF5-4A2E-9289-1B1A4E1C73BA}">
      <dsp:nvSpPr>
        <dsp:cNvPr id="0" name=""/>
        <dsp:cNvSpPr/>
      </dsp:nvSpPr>
      <dsp:spPr>
        <a:xfrm>
          <a:off x="4094854" y="1578871"/>
          <a:ext cx="123323" cy="378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91"/>
              </a:lnTo>
              <a:lnTo>
                <a:pt x="123323" y="378191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4DE1F-34C0-47F2-A074-3127B53B84E0}">
      <dsp:nvSpPr>
        <dsp:cNvPr id="0" name=""/>
        <dsp:cNvSpPr/>
      </dsp:nvSpPr>
      <dsp:spPr>
        <a:xfrm>
          <a:off x="3720773" y="995141"/>
          <a:ext cx="702942" cy="17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6"/>
              </a:lnTo>
              <a:lnTo>
                <a:pt x="702942" y="86326"/>
              </a:lnTo>
              <a:lnTo>
                <a:pt x="702942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40005-86A3-47E4-90A1-DCE1878D99D2}">
      <dsp:nvSpPr>
        <dsp:cNvPr id="0" name=""/>
        <dsp:cNvSpPr/>
      </dsp:nvSpPr>
      <dsp:spPr>
        <a:xfrm>
          <a:off x="3634447" y="1578871"/>
          <a:ext cx="123323" cy="2713111"/>
        </a:xfrm>
        <a:custGeom>
          <a:avLst/>
          <a:gdLst/>
          <a:ahLst/>
          <a:cxnLst/>
          <a:rect l="0" t="0" r="0" b="0"/>
          <a:pathLst>
            <a:path>
              <a:moveTo>
                <a:pt x="123323" y="0"/>
              </a:moveTo>
              <a:lnTo>
                <a:pt x="123323" y="2713111"/>
              </a:lnTo>
              <a:lnTo>
                <a:pt x="0" y="2713111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7BF0D-4F73-4C45-A39E-3F29C89BD42F}">
      <dsp:nvSpPr>
        <dsp:cNvPr id="0" name=""/>
        <dsp:cNvSpPr/>
      </dsp:nvSpPr>
      <dsp:spPr>
        <a:xfrm>
          <a:off x="3664250" y="1578871"/>
          <a:ext cx="93520" cy="213587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2135876"/>
              </a:lnTo>
              <a:lnTo>
                <a:pt x="0" y="213587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7B0C8-AC4B-4D01-903F-CE7AF8860F2D}">
      <dsp:nvSpPr>
        <dsp:cNvPr id="0" name=""/>
        <dsp:cNvSpPr/>
      </dsp:nvSpPr>
      <dsp:spPr>
        <a:xfrm>
          <a:off x="3664250" y="1578871"/>
          <a:ext cx="93520" cy="155214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1552146"/>
              </a:lnTo>
              <a:lnTo>
                <a:pt x="0" y="155214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38D04-8482-4BC2-9450-5ED35153F79F}">
      <dsp:nvSpPr>
        <dsp:cNvPr id="0" name=""/>
        <dsp:cNvSpPr/>
      </dsp:nvSpPr>
      <dsp:spPr>
        <a:xfrm>
          <a:off x="3664250" y="1578871"/>
          <a:ext cx="93520" cy="96841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968416"/>
              </a:lnTo>
              <a:lnTo>
                <a:pt x="0" y="96841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B8691-D679-4DF0-87F2-9A0A39F349BA}">
      <dsp:nvSpPr>
        <dsp:cNvPr id="0" name=""/>
        <dsp:cNvSpPr/>
      </dsp:nvSpPr>
      <dsp:spPr>
        <a:xfrm>
          <a:off x="3664250" y="1578871"/>
          <a:ext cx="93520" cy="38468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384686"/>
              </a:lnTo>
              <a:lnTo>
                <a:pt x="0" y="38468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74E6C-2949-4889-A1A6-EFEFF1C7EDEF}">
      <dsp:nvSpPr>
        <dsp:cNvPr id="0" name=""/>
        <dsp:cNvSpPr/>
      </dsp:nvSpPr>
      <dsp:spPr>
        <a:xfrm>
          <a:off x="3428908" y="995141"/>
          <a:ext cx="291865" cy="172652"/>
        </a:xfrm>
        <a:custGeom>
          <a:avLst/>
          <a:gdLst/>
          <a:ahLst/>
          <a:cxnLst/>
          <a:rect l="0" t="0" r="0" b="0"/>
          <a:pathLst>
            <a:path>
              <a:moveTo>
                <a:pt x="291865" y="0"/>
              </a:moveTo>
              <a:lnTo>
                <a:pt x="291865" y="86326"/>
              </a:lnTo>
              <a:lnTo>
                <a:pt x="0" y="86326"/>
              </a:lnTo>
              <a:lnTo>
                <a:pt x="0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8A59-7AAA-4DFD-9A2E-F6AA26DC435F}">
      <dsp:nvSpPr>
        <dsp:cNvPr id="0" name=""/>
        <dsp:cNvSpPr/>
      </dsp:nvSpPr>
      <dsp:spPr>
        <a:xfrm>
          <a:off x="1694161" y="1578871"/>
          <a:ext cx="153126" cy="213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876"/>
              </a:lnTo>
              <a:lnTo>
                <a:pt x="153126" y="213587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C616D-6AA8-4DCB-9AB3-1CC9D0D9F158}">
      <dsp:nvSpPr>
        <dsp:cNvPr id="0" name=""/>
        <dsp:cNvSpPr/>
      </dsp:nvSpPr>
      <dsp:spPr>
        <a:xfrm>
          <a:off x="1694161" y="1578871"/>
          <a:ext cx="153126" cy="1552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146"/>
              </a:lnTo>
              <a:lnTo>
                <a:pt x="153126" y="155214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74B21-2DB9-4F52-9C35-F85B855E75D7}">
      <dsp:nvSpPr>
        <dsp:cNvPr id="0" name=""/>
        <dsp:cNvSpPr/>
      </dsp:nvSpPr>
      <dsp:spPr>
        <a:xfrm>
          <a:off x="1694161" y="1578871"/>
          <a:ext cx="153126" cy="968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16"/>
              </a:lnTo>
              <a:lnTo>
                <a:pt x="153126" y="96841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FE9E6-E0FC-45C4-8453-A40B476793D5}">
      <dsp:nvSpPr>
        <dsp:cNvPr id="0" name=""/>
        <dsp:cNvSpPr/>
      </dsp:nvSpPr>
      <dsp:spPr>
        <a:xfrm>
          <a:off x="1694161" y="1578871"/>
          <a:ext cx="153126" cy="38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686"/>
              </a:lnTo>
              <a:lnTo>
                <a:pt x="153126" y="38468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F3815-91A3-4FE1-9C1C-A03F194DA836}">
      <dsp:nvSpPr>
        <dsp:cNvPr id="0" name=""/>
        <dsp:cNvSpPr/>
      </dsp:nvSpPr>
      <dsp:spPr>
        <a:xfrm>
          <a:off x="2023023" y="995141"/>
          <a:ext cx="1697749" cy="172652"/>
        </a:xfrm>
        <a:custGeom>
          <a:avLst/>
          <a:gdLst/>
          <a:ahLst/>
          <a:cxnLst/>
          <a:rect l="0" t="0" r="0" b="0"/>
          <a:pathLst>
            <a:path>
              <a:moveTo>
                <a:pt x="1697749" y="0"/>
              </a:moveTo>
              <a:lnTo>
                <a:pt x="1697749" y="86326"/>
              </a:lnTo>
              <a:lnTo>
                <a:pt x="0" y="86326"/>
              </a:lnTo>
              <a:lnTo>
                <a:pt x="0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7A733-03A8-4657-B54E-B5ED8AEC155E}">
      <dsp:nvSpPr>
        <dsp:cNvPr id="0" name=""/>
        <dsp:cNvSpPr/>
      </dsp:nvSpPr>
      <dsp:spPr>
        <a:xfrm>
          <a:off x="1263557" y="1578871"/>
          <a:ext cx="93520" cy="213587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2135876"/>
              </a:lnTo>
              <a:lnTo>
                <a:pt x="0" y="213587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B71E5-61B0-46D3-894F-441826C87A11}">
      <dsp:nvSpPr>
        <dsp:cNvPr id="0" name=""/>
        <dsp:cNvSpPr/>
      </dsp:nvSpPr>
      <dsp:spPr>
        <a:xfrm>
          <a:off x="1263557" y="1578871"/>
          <a:ext cx="93520" cy="155214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1552146"/>
              </a:lnTo>
              <a:lnTo>
                <a:pt x="0" y="155214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5F36A-A4C6-4555-8937-075A76CFA442}">
      <dsp:nvSpPr>
        <dsp:cNvPr id="0" name=""/>
        <dsp:cNvSpPr/>
      </dsp:nvSpPr>
      <dsp:spPr>
        <a:xfrm>
          <a:off x="1263557" y="1578871"/>
          <a:ext cx="93520" cy="96841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968416"/>
              </a:lnTo>
              <a:lnTo>
                <a:pt x="0" y="96841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1913B-D616-4729-9C2D-FCB655C28DBA}">
      <dsp:nvSpPr>
        <dsp:cNvPr id="0" name=""/>
        <dsp:cNvSpPr/>
      </dsp:nvSpPr>
      <dsp:spPr>
        <a:xfrm>
          <a:off x="1263557" y="1578871"/>
          <a:ext cx="93520" cy="384686"/>
        </a:xfrm>
        <a:custGeom>
          <a:avLst/>
          <a:gdLst/>
          <a:ahLst/>
          <a:cxnLst/>
          <a:rect l="0" t="0" r="0" b="0"/>
          <a:pathLst>
            <a:path>
              <a:moveTo>
                <a:pt x="93520" y="0"/>
              </a:moveTo>
              <a:lnTo>
                <a:pt x="93520" y="384686"/>
              </a:lnTo>
              <a:lnTo>
                <a:pt x="0" y="384686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6FE09-639E-4EE2-AB74-BA69C9D326B4}">
      <dsp:nvSpPr>
        <dsp:cNvPr id="0" name=""/>
        <dsp:cNvSpPr/>
      </dsp:nvSpPr>
      <dsp:spPr>
        <a:xfrm>
          <a:off x="1028216" y="995141"/>
          <a:ext cx="2692557" cy="172652"/>
        </a:xfrm>
        <a:custGeom>
          <a:avLst/>
          <a:gdLst/>
          <a:ahLst/>
          <a:cxnLst/>
          <a:rect l="0" t="0" r="0" b="0"/>
          <a:pathLst>
            <a:path>
              <a:moveTo>
                <a:pt x="2692557" y="0"/>
              </a:moveTo>
              <a:lnTo>
                <a:pt x="2692557" y="86326"/>
              </a:lnTo>
              <a:lnTo>
                <a:pt x="0" y="86326"/>
              </a:lnTo>
              <a:lnTo>
                <a:pt x="0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30985-5B88-4644-901D-A6E7503129B0}">
      <dsp:nvSpPr>
        <dsp:cNvPr id="0" name=""/>
        <dsp:cNvSpPr/>
      </dsp:nvSpPr>
      <dsp:spPr>
        <a:xfrm>
          <a:off x="3720773" y="411411"/>
          <a:ext cx="2092384" cy="172652"/>
        </a:xfrm>
        <a:custGeom>
          <a:avLst/>
          <a:gdLst/>
          <a:ahLst/>
          <a:cxnLst/>
          <a:rect l="0" t="0" r="0" b="0"/>
          <a:pathLst>
            <a:path>
              <a:moveTo>
                <a:pt x="2092384" y="0"/>
              </a:moveTo>
              <a:lnTo>
                <a:pt x="2092384" y="86326"/>
              </a:lnTo>
              <a:lnTo>
                <a:pt x="0" y="86326"/>
              </a:lnTo>
              <a:lnTo>
                <a:pt x="0" y="172652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B2116-9180-4799-AB84-905DDA9464F2}">
      <dsp:nvSpPr>
        <dsp:cNvPr id="0" name=""/>
        <dsp:cNvSpPr/>
      </dsp:nvSpPr>
      <dsp:spPr>
        <a:xfrm>
          <a:off x="5287213" y="333"/>
          <a:ext cx="1051889" cy="41107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巡检平台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5287213" y="333"/>
        <a:ext cx="1051889" cy="411077"/>
      </dsp:txXfrm>
    </dsp:sp>
    <dsp:sp modelId="{D2CFE8DB-CC07-4601-84BE-1EA39F517FA7}">
      <dsp:nvSpPr>
        <dsp:cNvPr id="0" name=""/>
        <dsp:cNvSpPr/>
      </dsp:nvSpPr>
      <dsp:spPr>
        <a:xfrm>
          <a:off x="3170550" y="584063"/>
          <a:ext cx="1100446" cy="411077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APP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170550" y="584063"/>
        <a:ext cx="1100446" cy="411077"/>
      </dsp:txXfrm>
    </dsp:sp>
    <dsp:sp modelId="{D571A86A-8420-45E9-A8C2-3A356C29511D}">
      <dsp:nvSpPr>
        <dsp:cNvPr id="0" name=""/>
        <dsp:cNvSpPr/>
      </dsp:nvSpPr>
      <dsp:spPr>
        <a:xfrm>
          <a:off x="617138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检查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617138" y="1167793"/>
        <a:ext cx="822154" cy="411077"/>
      </dsp:txXfrm>
    </dsp:sp>
    <dsp:sp modelId="{9DD570C1-1574-4CA5-B93F-B25127597AC6}">
      <dsp:nvSpPr>
        <dsp:cNvPr id="0" name=""/>
        <dsp:cNvSpPr/>
      </dsp:nvSpPr>
      <dsp:spPr>
        <a:xfrm>
          <a:off x="441403" y="175801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我的检查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41403" y="1758018"/>
        <a:ext cx="822154" cy="411077"/>
      </dsp:txXfrm>
    </dsp:sp>
    <dsp:sp modelId="{E8BF37DC-4B7F-4FD9-A86A-53FD161B8524}">
      <dsp:nvSpPr>
        <dsp:cNvPr id="0" name=""/>
        <dsp:cNvSpPr/>
      </dsp:nvSpPr>
      <dsp:spPr>
        <a:xfrm>
          <a:off x="441403" y="234174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检查录入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41403" y="2341748"/>
        <a:ext cx="822154" cy="411077"/>
      </dsp:txXfrm>
    </dsp:sp>
    <dsp:sp modelId="{E83084E0-508C-44B3-9241-2FF8741A0E3D}">
      <dsp:nvSpPr>
        <dsp:cNvPr id="0" name=""/>
        <dsp:cNvSpPr/>
      </dsp:nvSpPr>
      <dsp:spPr>
        <a:xfrm>
          <a:off x="441403" y="292547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检查查询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预览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41403" y="2925478"/>
        <a:ext cx="822154" cy="411077"/>
      </dsp:txXfrm>
    </dsp:sp>
    <dsp:sp modelId="{C73837AD-0619-4CE1-AE97-F58B68EC7D0C}">
      <dsp:nvSpPr>
        <dsp:cNvPr id="0" name=""/>
        <dsp:cNvSpPr/>
      </dsp:nvSpPr>
      <dsp:spPr>
        <a:xfrm>
          <a:off x="441403" y="350920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检查成绩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41403" y="3509208"/>
        <a:ext cx="822154" cy="411077"/>
      </dsp:txXfrm>
    </dsp:sp>
    <dsp:sp modelId="{6BB74C42-226C-4F8F-910F-469B3F08D99E}">
      <dsp:nvSpPr>
        <dsp:cNvPr id="0" name=""/>
        <dsp:cNvSpPr/>
      </dsp:nvSpPr>
      <dsp:spPr>
        <a:xfrm>
          <a:off x="1611946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流程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611946" y="1167793"/>
        <a:ext cx="822154" cy="411077"/>
      </dsp:txXfrm>
    </dsp:sp>
    <dsp:sp modelId="{926D122B-4391-41F6-A625-F5709D4005AD}">
      <dsp:nvSpPr>
        <dsp:cNvPr id="0" name=""/>
        <dsp:cNvSpPr/>
      </dsp:nvSpPr>
      <dsp:spPr>
        <a:xfrm>
          <a:off x="1847288" y="175801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申请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审批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1847288" y="1758018"/>
        <a:ext cx="822154" cy="411077"/>
      </dsp:txXfrm>
    </dsp:sp>
    <dsp:sp modelId="{DAEF5E84-0649-4FAB-9C30-64BFD2DA99DE}">
      <dsp:nvSpPr>
        <dsp:cNvPr id="0" name=""/>
        <dsp:cNvSpPr/>
      </dsp:nvSpPr>
      <dsp:spPr>
        <a:xfrm>
          <a:off x="1847288" y="234174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豁免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审批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1847288" y="2341748"/>
        <a:ext cx="822154" cy="411077"/>
      </dsp:txXfrm>
    </dsp:sp>
    <dsp:sp modelId="{21E5E7E5-287E-4D9A-B3A6-37EBBDF56AFA}">
      <dsp:nvSpPr>
        <dsp:cNvPr id="0" name=""/>
        <dsp:cNvSpPr/>
      </dsp:nvSpPr>
      <dsp:spPr>
        <a:xfrm>
          <a:off x="1847288" y="292547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复议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审批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1847288" y="2925478"/>
        <a:ext cx="822154" cy="411077"/>
      </dsp:txXfrm>
    </dsp:sp>
    <dsp:sp modelId="{73CD6581-8B01-45BE-9EC9-4662E30CE323}">
      <dsp:nvSpPr>
        <dsp:cNvPr id="0" name=""/>
        <dsp:cNvSpPr/>
      </dsp:nvSpPr>
      <dsp:spPr>
        <a:xfrm>
          <a:off x="1847288" y="350920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整改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审批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1847288" y="3509208"/>
        <a:ext cx="822154" cy="411077"/>
      </dsp:txXfrm>
    </dsp:sp>
    <dsp:sp modelId="{5E3FA892-9896-4FDF-9C5E-07A440D9AB90}">
      <dsp:nvSpPr>
        <dsp:cNvPr id="0" name=""/>
        <dsp:cNvSpPr/>
      </dsp:nvSpPr>
      <dsp:spPr>
        <a:xfrm>
          <a:off x="3017831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监督管理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3017831" y="1167793"/>
        <a:ext cx="822154" cy="411077"/>
      </dsp:txXfrm>
    </dsp:sp>
    <dsp:sp modelId="{258F98A8-6B92-4BCF-96A3-9B083D0B14E9}">
      <dsp:nvSpPr>
        <dsp:cNvPr id="0" name=""/>
        <dsp:cNvSpPr/>
      </dsp:nvSpPr>
      <dsp:spPr>
        <a:xfrm>
          <a:off x="2842095" y="175801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复评分</a:t>
          </a: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评价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842095" y="1758018"/>
        <a:ext cx="822154" cy="411077"/>
      </dsp:txXfrm>
    </dsp:sp>
    <dsp:sp modelId="{F07CF0EF-9897-4E9B-BBBA-B03C1D4CB087}">
      <dsp:nvSpPr>
        <dsp:cNvPr id="0" name=""/>
        <dsp:cNvSpPr/>
      </dsp:nvSpPr>
      <dsp:spPr>
        <a:xfrm>
          <a:off x="2842095" y="234174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复检结果比对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842095" y="2341748"/>
        <a:ext cx="822154" cy="411077"/>
      </dsp:txXfrm>
    </dsp:sp>
    <dsp:sp modelId="{D55014E7-99AF-4304-B319-43ECB64F0660}">
      <dsp:nvSpPr>
        <dsp:cNvPr id="0" name=""/>
        <dsp:cNvSpPr/>
      </dsp:nvSpPr>
      <dsp:spPr>
        <a:xfrm>
          <a:off x="2842095" y="292547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检查整体评价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842095" y="2925478"/>
        <a:ext cx="822154" cy="411077"/>
      </dsp:txXfrm>
    </dsp:sp>
    <dsp:sp modelId="{1DF11ED6-7012-4E19-AFDE-ADB39758A8E6}">
      <dsp:nvSpPr>
        <dsp:cNvPr id="0" name=""/>
        <dsp:cNvSpPr/>
      </dsp:nvSpPr>
      <dsp:spPr>
        <a:xfrm>
          <a:off x="2842095" y="3509208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复查</a:t>
          </a: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成绩管理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842095" y="3509208"/>
        <a:ext cx="822154" cy="411077"/>
      </dsp:txXfrm>
    </dsp:sp>
    <dsp:sp modelId="{633AA1C1-A036-4EA1-88AF-C8EA2F54AB5A}">
      <dsp:nvSpPr>
        <dsp:cNvPr id="0" name=""/>
        <dsp:cNvSpPr/>
      </dsp:nvSpPr>
      <dsp:spPr>
        <a:xfrm>
          <a:off x="2812292" y="408644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检查整体评价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812292" y="4086443"/>
        <a:ext cx="822154" cy="411077"/>
      </dsp:txXfrm>
    </dsp:sp>
    <dsp:sp modelId="{AA302149-E36C-49BC-B870-31173A6C537F}">
      <dsp:nvSpPr>
        <dsp:cNvPr id="0" name=""/>
        <dsp:cNvSpPr/>
      </dsp:nvSpPr>
      <dsp:spPr>
        <a:xfrm>
          <a:off x="4012638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会议管理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012638" y="1167793"/>
        <a:ext cx="822154" cy="411077"/>
      </dsp:txXfrm>
    </dsp:sp>
    <dsp:sp modelId="{AB7C0FB0-FC57-4EE0-A633-B4364CB4E320}">
      <dsp:nvSpPr>
        <dsp:cNvPr id="0" name=""/>
        <dsp:cNvSpPr/>
      </dsp:nvSpPr>
      <dsp:spPr>
        <a:xfrm>
          <a:off x="4218177" y="175152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会议记录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218177" y="1751523"/>
        <a:ext cx="822154" cy="411077"/>
      </dsp:txXfrm>
    </dsp:sp>
    <dsp:sp modelId="{41E37B74-4C2C-49A6-9F49-3FCD7EBF8D14}">
      <dsp:nvSpPr>
        <dsp:cNvPr id="0" name=""/>
        <dsp:cNvSpPr/>
      </dsp:nvSpPr>
      <dsp:spPr>
        <a:xfrm>
          <a:off x="4218177" y="233525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会议查询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4218177" y="2335253"/>
        <a:ext cx="822154" cy="411077"/>
      </dsp:txXfrm>
    </dsp:sp>
    <dsp:sp modelId="{ABE7B586-6219-449B-BCD2-4864A86B1379}">
      <dsp:nvSpPr>
        <dsp:cNvPr id="0" name=""/>
        <dsp:cNvSpPr/>
      </dsp:nvSpPr>
      <dsp:spPr>
        <a:xfrm>
          <a:off x="5007446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登陆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5007446" y="1167793"/>
        <a:ext cx="822154" cy="411077"/>
      </dsp:txXfrm>
    </dsp:sp>
    <dsp:sp modelId="{CFFF2DAE-8ADE-443D-B9CA-DBEBC07AB458}">
      <dsp:nvSpPr>
        <dsp:cNvPr id="0" name=""/>
        <dsp:cNvSpPr/>
      </dsp:nvSpPr>
      <dsp:spPr>
        <a:xfrm>
          <a:off x="5212984" y="175152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登录</a:t>
          </a:r>
          <a:r>
            <a:rPr lang="en-US" altLang="zh-CN" sz="1200" kern="1200" dirty="0" smtClean="0">
              <a:solidFill>
                <a:schemeClr val="tx1"/>
              </a:solidFill>
            </a:rPr>
            <a:t>/</a:t>
          </a:r>
          <a:r>
            <a:rPr lang="zh-CN" altLang="en-US" sz="1200" kern="1200" dirty="0" smtClean="0">
              <a:solidFill>
                <a:schemeClr val="tx1"/>
              </a:solidFill>
            </a:rPr>
            <a:t>退出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212984" y="1751523"/>
        <a:ext cx="822154" cy="411077"/>
      </dsp:txXfrm>
    </dsp:sp>
    <dsp:sp modelId="{13505B66-635E-438D-A041-D102032306E2}">
      <dsp:nvSpPr>
        <dsp:cNvPr id="0" name=""/>
        <dsp:cNvSpPr/>
      </dsp:nvSpPr>
      <dsp:spPr>
        <a:xfrm>
          <a:off x="5212984" y="233525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微信授权登陆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212984" y="2335253"/>
        <a:ext cx="822154" cy="411077"/>
      </dsp:txXfrm>
    </dsp:sp>
    <dsp:sp modelId="{DCA6223D-2ACB-44AA-B35D-CA742FBD10C4}">
      <dsp:nvSpPr>
        <dsp:cNvPr id="0" name=""/>
        <dsp:cNvSpPr/>
      </dsp:nvSpPr>
      <dsp:spPr>
        <a:xfrm>
          <a:off x="6002253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系统设置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6002253" y="1167793"/>
        <a:ext cx="822154" cy="411077"/>
      </dsp:txXfrm>
    </dsp:sp>
    <dsp:sp modelId="{120E2B0D-BBBA-4603-970A-D6A45E8CE571}">
      <dsp:nvSpPr>
        <dsp:cNvPr id="0" name=""/>
        <dsp:cNvSpPr/>
      </dsp:nvSpPr>
      <dsp:spPr>
        <a:xfrm>
          <a:off x="7355319" y="584063"/>
          <a:ext cx="1100446" cy="411077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WEB</a:t>
          </a:r>
          <a:r>
            <a:rPr lang="zh-CN" altLang="en-US" sz="1600" kern="1200" dirty="0" smtClean="0">
              <a:solidFill>
                <a:schemeClr val="tx1"/>
              </a:solidFill>
            </a:rPr>
            <a:t>后台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7355319" y="584063"/>
        <a:ext cx="1100446" cy="411077"/>
      </dsp:txXfrm>
    </dsp:sp>
    <dsp:sp modelId="{E992A226-5742-4605-B803-1D7EC6EBE6FD}">
      <dsp:nvSpPr>
        <dsp:cNvPr id="0" name=""/>
        <dsp:cNvSpPr/>
      </dsp:nvSpPr>
      <dsp:spPr>
        <a:xfrm>
          <a:off x="6997061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报表统计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6997061" y="1167793"/>
        <a:ext cx="822154" cy="411077"/>
      </dsp:txXfrm>
    </dsp:sp>
    <dsp:sp modelId="{F14DD976-931B-4522-96D2-A78DC10A597D}">
      <dsp:nvSpPr>
        <dsp:cNvPr id="0" name=""/>
        <dsp:cNvSpPr/>
      </dsp:nvSpPr>
      <dsp:spPr>
        <a:xfrm>
          <a:off x="6791522" y="175152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售前</a:t>
          </a: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KPI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6791522" y="1751523"/>
        <a:ext cx="822154" cy="411077"/>
      </dsp:txXfrm>
    </dsp:sp>
    <dsp:sp modelId="{22341C85-EE3D-4AE3-B286-33CC99D916F7}">
      <dsp:nvSpPr>
        <dsp:cNvPr id="0" name=""/>
        <dsp:cNvSpPr/>
      </dsp:nvSpPr>
      <dsp:spPr>
        <a:xfrm>
          <a:off x="6791522" y="233525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售后</a:t>
          </a: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TQC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6791522" y="2335253"/>
        <a:ext cx="822154" cy="411077"/>
      </dsp:txXfrm>
    </dsp:sp>
    <dsp:sp modelId="{623ECC37-E862-471B-8B5E-4EE7C4689125}">
      <dsp:nvSpPr>
        <dsp:cNvPr id="0" name=""/>
        <dsp:cNvSpPr/>
      </dsp:nvSpPr>
      <dsp:spPr>
        <a:xfrm>
          <a:off x="6791522" y="2918983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售后</a:t>
          </a:r>
          <a:r>
            <a:rPr lang="en-US" altLang="zh-CN" sz="1200" kern="1200" dirty="0" smtClean="0">
              <a:solidFill>
                <a:schemeClr val="tx1"/>
              </a:solidFill>
              <a:latin typeface="+mn-ea"/>
              <a:ea typeface="+mn-ea"/>
            </a:rPr>
            <a:t>C-TQC</a:t>
          </a: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汇总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6791522" y="2918983"/>
        <a:ext cx="822154" cy="411077"/>
      </dsp:txXfrm>
    </dsp:sp>
    <dsp:sp modelId="{2E183362-EC67-41A6-8230-95B998A4C403}">
      <dsp:nvSpPr>
        <dsp:cNvPr id="0" name=""/>
        <dsp:cNvSpPr/>
      </dsp:nvSpPr>
      <dsp:spPr>
        <a:xfrm>
          <a:off x="7991868" y="1167793"/>
          <a:ext cx="822154" cy="4110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后台管理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7991868" y="1167793"/>
        <a:ext cx="822154" cy="411077"/>
      </dsp:txXfrm>
    </dsp:sp>
    <dsp:sp modelId="{488F414F-9CF6-4ECB-AEC2-003075AEC016}">
      <dsp:nvSpPr>
        <dsp:cNvPr id="0" name=""/>
        <dsp:cNvSpPr/>
      </dsp:nvSpPr>
      <dsp:spPr>
        <a:xfrm>
          <a:off x="8197407" y="1751523"/>
          <a:ext cx="1169712" cy="488109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组织管理与微信企业号和主数据库对接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197407" y="1751523"/>
        <a:ext cx="1169712" cy="488109"/>
      </dsp:txXfrm>
    </dsp:sp>
    <dsp:sp modelId="{001A4C8A-3920-4B2F-9680-C4430F01E998}">
      <dsp:nvSpPr>
        <dsp:cNvPr id="0" name=""/>
        <dsp:cNvSpPr/>
      </dsp:nvSpPr>
      <dsp:spPr>
        <a:xfrm>
          <a:off x="8197407" y="241228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用户权限管理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197407" y="2412285"/>
        <a:ext cx="822154" cy="411077"/>
      </dsp:txXfrm>
    </dsp:sp>
    <dsp:sp modelId="{A83ABA86-BAD6-463D-AE31-E8ADC0BA8B9D}">
      <dsp:nvSpPr>
        <dsp:cNvPr id="0" name=""/>
        <dsp:cNvSpPr/>
      </dsp:nvSpPr>
      <dsp:spPr>
        <a:xfrm>
          <a:off x="8197407" y="299601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检查表管理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197407" y="2996015"/>
        <a:ext cx="822154" cy="411077"/>
      </dsp:txXfrm>
    </dsp:sp>
    <dsp:sp modelId="{7DDA967C-26FE-430C-9F27-BCE356A57AB9}">
      <dsp:nvSpPr>
        <dsp:cNvPr id="0" name=""/>
        <dsp:cNvSpPr/>
      </dsp:nvSpPr>
      <dsp:spPr>
        <a:xfrm>
          <a:off x="8197407" y="357974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通知公告</a:t>
          </a:r>
          <a:endParaRPr lang="zh-CN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197407" y="3579745"/>
        <a:ext cx="822154" cy="411077"/>
      </dsp:txXfrm>
    </dsp:sp>
    <dsp:sp modelId="{E7130D49-FE4F-4C2C-9879-BFD7A72C6C9B}">
      <dsp:nvSpPr>
        <dsp:cNvPr id="0" name=""/>
        <dsp:cNvSpPr/>
      </dsp:nvSpPr>
      <dsp:spPr>
        <a:xfrm>
          <a:off x="8197407" y="416347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应用管理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8197407" y="4163475"/>
        <a:ext cx="822154" cy="411077"/>
      </dsp:txXfrm>
    </dsp:sp>
    <dsp:sp modelId="{A3341958-643F-4381-89C6-A38C5548BA51}">
      <dsp:nvSpPr>
        <dsp:cNvPr id="0" name=""/>
        <dsp:cNvSpPr/>
      </dsp:nvSpPr>
      <dsp:spPr>
        <a:xfrm>
          <a:off x="8402946" y="474720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版本管理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8402946" y="4747205"/>
        <a:ext cx="822154" cy="411077"/>
      </dsp:txXfrm>
    </dsp:sp>
    <dsp:sp modelId="{26A85098-E371-48CE-A607-C32FBA8C3E9E}">
      <dsp:nvSpPr>
        <dsp:cNvPr id="0" name=""/>
        <dsp:cNvSpPr/>
      </dsp:nvSpPr>
      <dsp:spPr>
        <a:xfrm>
          <a:off x="8402946" y="5330935"/>
          <a:ext cx="822154" cy="411077"/>
        </a:xfrm>
        <a:prstGeom prst="rect">
          <a:avLst/>
        </a:prstGeom>
        <a:solidFill>
          <a:srgbClr val="D1DAE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发布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8402946" y="5330935"/>
        <a:ext cx="822154" cy="411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1FD51-48C0-4CCD-BCE4-1943E046860D}">
      <dsp:nvSpPr>
        <dsp:cNvPr id="0" name=""/>
        <dsp:cNvSpPr/>
      </dsp:nvSpPr>
      <dsp:spPr>
        <a:xfrm>
          <a:off x="0" y="41365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FBAC8-B7BB-4B51-8C32-D2069A601154}">
      <dsp:nvSpPr>
        <dsp:cNvPr id="0" name=""/>
        <dsp:cNvSpPr/>
      </dsp:nvSpPr>
      <dsp:spPr>
        <a:xfrm>
          <a:off x="304700" y="41399"/>
          <a:ext cx="3618126" cy="826560"/>
        </a:xfrm>
        <a:prstGeom prst="roundRect">
          <a:avLst/>
        </a:prstGeom>
        <a:solidFill>
          <a:srgbClr val="EFD9D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项目介绍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345049" y="81748"/>
        <a:ext cx="3537428" cy="745862"/>
      </dsp:txXfrm>
    </dsp:sp>
    <dsp:sp modelId="{C0A7113C-F5F7-432C-AC58-638A735165C5}">
      <dsp:nvSpPr>
        <dsp:cNvPr id="0" name=""/>
        <dsp:cNvSpPr/>
      </dsp:nvSpPr>
      <dsp:spPr>
        <a:xfrm>
          <a:off x="0" y="168373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541441"/>
              <a:satOff val="18142"/>
              <a:lumOff val="38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14A1F-CDBE-4F48-AC88-DA6C83A1D101}">
      <dsp:nvSpPr>
        <dsp:cNvPr id="0" name=""/>
        <dsp:cNvSpPr/>
      </dsp:nvSpPr>
      <dsp:spPr>
        <a:xfrm>
          <a:off x="258437" y="1270457"/>
          <a:ext cx="3618126" cy="826560"/>
        </a:xfrm>
        <a:prstGeom prst="roundRect">
          <a:avLst/>
        </a:prstGeom>
        <a:solidFill>
          <a:srgbClr val="EFD9D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功能模块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1310806"/>
        <a:ext cx="3537428" cy="745862"/>
      </dsp:txXfrm>
    </dsp:sp>
    <dsp:sp modelId="{594B5EC3-E037-4C65-8847-9D6E0A97ECF3}">
      <dsp:nvSpPr>
        <dsp:cNvPr id="0" name=""/>
        <dsp:cNvSpPr/>
      </dsp:nvSpPr>
      <dsp:spPr>
        <a:xfrm>
          <a:off x="0" y="2953817"/>
          <a:ext cx="516875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3082882"/>
              <a:satOff val="36284"/>
              <a:lumOff val="7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3E29B-14E2-4540-BC5B-29FDC82E856B}">
      <dsp:nvSpPr>
        <dsp:cNvPr id="0" name=""/>
        <dsp:cNvSpPr/>
      </dsp:nvSpPr>
      <dsp:spPr>
        <a:xfrm>
          <a:off x="258437" y="2540537"/>
          <a:ext cx="3618126" cy="826560"/>
        </a:xfrm>
        <a:prstGeom prst="roundRect">
          <a:avLst/>
        </a:prstGeom>
        <a:solidFill>
          <a:srgbClr val="8DB3E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6757" tIns="0" rIns="13675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/>
              <a:ea typeface="微软雅黑"/>
              <a:cs typeface="微软雅黑"/>
            </a:rPr>
            <a:t>供应商比对</a:t>
          </a:r>
          <a:endParaRPr lang="zh-CN" altLang="en-US" sz="2800" kern="1200" dirty="0">
            <a:latin typeface="微软雅黑"/>
            <a:ea typeface="微软雅黑"/>
            <a:cs typeface="微软雅黑"/>
          </a:endParaRPr>
        </a:p>
      </dsp:txBody>
      <dsp:txXfrm>
        <a:off x="298786" y="2580886"/>
        <a:ext cx="3537428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2013-5-2</a:t>
            </a:r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19200" y="719138"/>
            <a:ext cx="4876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Rot="1" noChangeAspect="1" noChangeArrowheads="1"/>
          </p:cNvSpPr>
          <p:nvPr/>
        </p:nvSpPr>
        <p:spPr bwMode="auto">
          <a:xfrm>
            <a:off x="730250" y="4559300"/>
            <a:ext cx="58531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04310FA-564A-4A19-8820-C71BB47AA57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618414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2013-5-2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310FA-564A-4A19-8820-C71BB47AA57D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597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2013-5-2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310FA-564A-4A19-8820-C71BB47AA57D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6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2013-5-2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310FA-564A-4A19-8820-C71BB47AA57D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073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2013-5-2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310FA-564A-4A19-8820-C71BB47AA57D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172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2013-5-2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版权申明：任何单位和个人，未经同意不得任意使用此内容</a:t>
            </a:r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310FA-564A-4A19-8820-C71BB47AA57D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8869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E2126-AE91-4098-B7F2-C3F45FF25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5AE94-D722-4571-8A0D-BB052D39E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4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68" y="133356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0219-FB86-4A4E-85AE-3FF8EB439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1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4EEF-C280-4E37-BD10-C32F2723DE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6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3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3362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93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3362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ABA87-E71B-4C81-8A93-624AA0248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09650" y="25400"/>
            <a:ext cx="5308600" cy="568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7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jb1082351\桌面\00.png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12250" cy="683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Verdana" pitchFamily="34" charset="0"/>
                <a:ea typeface="+mn-ea"/>
                <a:sym typeface="微软雅黑" pitchFamily="34" charset="-122"/>
              </a:defRPr>
            </a:lvl1pPr>
          </a:lstStyle>
          <a:p>
            <a:pPr>
              <a:defRPr/>
            </a:pPr>
            <a:fld id="{2D1A5749-CE54-4832-81CA-29AB8AFF3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矩形 6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2E8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矩形 7"/>
          <p:cNvSpPr>
            <a:spLocks noChangeArrowheads="1"/>
          </p:cNvSpPr>
          <p:nvPr/>
        </p:nvSpPr>
        <p:spPr bwMode="auto">
          <a:xfrm>
            <a:off x="-3175" y="657225"/>
            <a:ext cx="9147175" cy="34925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70C0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31" name="Picture 5" descr="C:\Documents and Settings\lw1146453\桌面\图形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5888"/>
            <a:ext cx="7207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\\10.9.11.36\总裁办公室\设计共享\444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-130175"/>
            <a:ext cx="25923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 descr="新vi基础副本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6572250"/>
            <a:ext cx="1981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09650" y="25400"/>
            <a:ext cx="53086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1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华文楷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81"/>
          <p:cNvSpPr>
            <a:spLocks noChangeArrowheads="1"/>
          </p:cNvSpPr>
          <p:nvPr/>
        </p:nvSpPr>
        <p:spPr bwMode="auto">
          <a:xfrm>
            <a:off x="4953000" y="914400"/>
            <a:ext cx="4191000" cy="518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-3077"/>
            <a:ext cx="9144000" cy="6188075"/>
          </a:xfrm>
          <a:prstGeom prst="rect">
            <a:avLst/>
          </a:prstGeom>
          <a:solidFill>
            <a:srgbClr val="2E88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3" name="Picture 2" descr="\\10.9.11.36\总裁办公室\设计共享\wwww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2"/>
          <a:stretch>
            <a:fillRect/>
          </a:stretch>
        </p:blipFill>
        <p:spPr bwMode="auto">
          <a:xfrm>
            <a:off x="0" y="3332163"/>
            <a:ext cx="9144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60575"/>
            <a:ext cx="6400800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sym typeface="华文楷体" pitchFamily="2" charset="-122"/>
              </a:rPr>
              <a:t>巡检项目</a:t>
            </a:r>
            <a:endParaRPr lang="en-US" altLang="zh-CN" sz="3200" b="1" dirty="0" smtClean="0">
              <a:solidFill>
                <a:schemeClr val="bg1"/>
              </a:solidFill>
              <a:latin typeface="华文楷体" pitchFamily="2" charset="-122"/>
              <a:sym typeface="华文楷体" pitchFamily="2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华文楷体" pitchFamily="2" charset="-122"/>
                <a:sym typeface="华文楷体" pitchFamily="2" charset="-122"/>
              </a:rPr>
              <a:t>2016. 11</a:t>
            </a:r>
            <a:endParaRPr lang="zh-CN" altLang="en-US" sz="2400" b="1" dirty="0" smtClean="0">
              <a:solidFill>
                <a:schemeClr val="bg1"/>
              </a:solidFill>
              <a:latin typeface="华文楷体" pitchFamily="2" charset="-122"/>
              <a:sym typeface="华文楷体" pitchFamily="2" charset="-122"/>
            </a:endParaRP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6223000"/>
            <a:ext cx="9144000" cy="638175"/>
          </a:xfrm>
          <a:prstGeom prst="rect">
            <a:avLst/>
          </a:prstGeom>
          <a:solidFill>
            <a:srgbClr val="1E5F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矩形 13"/>
          <p:cNvSpPr>
            <a:spLocks noChangeArrowheads="1"/>
          </p:cNvSpPr>
          <p:nvPr/>
        </p:nvSpPr>
        <p:spPr bwMode="auto">
          <a:xfrm>
            <a:off x="5513388" y="6354763"/>
            <a:ext cx="3668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平等·务实·</a:t>
            </a:r>
            <a:r>
              <a:rPr lang="zh-CN" altLang="en-US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激情</a:t>
            </a:r>
            <a:r>
              <a:rPr lang="zh-CN" altLang="zh-CN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·</a:t>
            </a:r>
            <a:r>
              <a:rPr lang="zh-CN" altLang="en-US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创新</a:t>
            </a:r>
            <a:endParaRPr lang="zh-CN" sz="2400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sym typeface="华文新魏" pitchFamily="2" charset="-122"/>
            </a:endParaRPr>
          </a:p>
        </p:txBody>
      </p:sp>
      <p:sp>
        <p:nvSpPr>
          <p:cNvPr id="2058" name="矩形 6"/>
          <p:cNvSpPr>
            <a:spLocks noChangeArrowheads="1"/>
          </p:cNvSpPr>
          <p:nvPr/>
        </p:nvSpPr>
        <p:spPr bwMode="auto">
          <a:xfrm>
            <a:off x="0" y="6178550"/>
            <a:ext cx="9144000" cy="53975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70C0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9" name="Picture 5" descr="C:\Documents and Settings\lw1146453\桌面\图形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46050"/>
            <a:ext cx="7207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6348"/>
              </p:ext>
            </p:extLst>
          </p:nvPr>
        </p:nvGraphicFramePr>
        <p:xfrm>
          <a:off x="171576" y="955779"/>
          <a:ext cx="8771181" cy="4900052"/>
        </p:xfrm>
        <a:graphic>
          <a:graphicData uri="http://schemas.openxmlformats.org/drawingml/2006/table">
            <a:tbl>
              <a:tblPr/>
              <a:tblGrid>
                <a:gridCol w="1535181"/>
                <a:gridCol w="2412000"/>
                <a:gridCol w="2412000"/>
                <a:gridCol w="2412000"/>
              </a:tblGrid>
              <a:tr h="580052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zh-CN" altLang="en-US" sz="2000" b="1" dirty="0" smtClean="0">
                          <a:effectLst/>
                          <a:latin typeface="+mn-ea"/>
                          <a:ea typeface="+mn-ea"/>
                        </a:rPr>
                        <a:t>维度</a:t>
                      </a:r>
                      <a:endParaRPr lang="zh-CN" altLang="en-US" sz="20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spcAft>
                          <a:spcPts val="0"/>
                        </a:spcAft>
                      </a:pPr>
                      <a:endParaRPr lang="zh-CN" altLang="en-US" sz="1800" b="1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开发预算开发开发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67+32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（驻厂）万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服务器预算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租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万（租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年）</a:t>
                      </a:r>
                      <a:endParaRPr lang="zh-CN" altLang="en-US" sz="14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万，租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万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服务器台数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台（租用阿里云）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台</a:t>
                      </a:r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+2</a:t>
                      </a:r>
                      <a:r>
                        <a:rPr lang="zh-CN" altLang="en-US" sz="1400" b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台虚拟机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从业时间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24Y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9Y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3Y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公司规模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550+</a:t>
                      </a:r>
                      <a:endParaRPr lang="zh-CN" altLang="en-US" sz="1400" b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effectLst/>
                          <a:latin typeface="+mn-ea"/>
                          <a:ea typeface="+mn-ea"/>
                        </a:rPr>
                        <a:t>PHP</a:t>
                      </a: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开发人员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共约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人，项目投入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共约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人，项目投入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2~6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目前在我司实施的项目用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PHP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，但人力有点紧张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技术架构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互联网架构方案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互联网架构方案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互联网架构方案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涉及行业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政府、园区、快递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房地产、商城、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P2P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金融、教育、房地产、快消品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案例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园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评、小报告、智慧社区巡检系统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（政府项目）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宝利通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P2P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系统、微商城、一元夺宝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南方新媒体（无类似案例）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just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开发模式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混合（原生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+HTML5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2" descr="C:\Documents and Settings\cbs474140\桌面\33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71" y="1054168"/>
            <a:ext cx="1676353" cy="419088"/>
          </a:xfrm>
          <a:prstGeom prst="rect">
            <a:avLst/>
          </a:prstGeom>
          <a:noFill/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94907"/>
              </p:ext>
            </p:extLst>
          </p:nvPr>
        </p:nvGraphicFramePr>
        <p:xfrm>
          <a:off x="4524327" y="1054168"/>
          <a:ext cx="1724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位图图像" r:id="rId5" imgW="1724266" imgH="390580" progId="PBrush">
                  <p:embed/>
                </p:oleObj>
              </mc:Choice>
              <mc:Fallback>
                <p:oleObj name="位图图像" r:id="rId5" imgW="1724266" imgH="39058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27" y="1054168"/>
                        <a:ext cx="17240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E:\工作文件\09 巡检APP\03 会议纪要\供应商沟通会议\20160726深圳绿湾\0617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84" y="1054168"/>
            <a:ext cx="1746200" cy="4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椭圆 12"/>
          <p:cNvSpPr/>
          <p:nvPr/>
        </p:nvSpPr>
        <p:spPr>
          <a:xfrm>
            <a:off x="1846317" y="1612413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  <p:sp>
        <p:nvSpPr>
          <p:cNvPr id="14" name="椭圆 13"/>
          <p:cNvSpPr/>
          <p:nvPr/>
        </p:nvSpPr>
        <p:spPr>
          <a:xfrm>
            <a:off x="4279739" y="1612413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6669008" y="1612413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6669008" y="2040549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17" name="椭圆 16"/>
          <p:cNvSpPr/>
          <p:nvPr/>
        </p:nvSpPr>
        <p:spPr>
          <a:xfrm>
            <a:off x="1846317" y="2040549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18" name="椭圆 17"/>
          <p:cNvSpPr/>
          <p:nvPr/>
        </p:nvSpPr>
        <p:spPr>
          <a:xfrm>
            <a:off x="4279739" y="2040549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  <p:sp>
        <p:nvSpPr>
          <p:cNvPr id="21" name="椭圆 20"/>
          <p:cNvSpPr/>
          <p:nvPr/>
        </p:nvSpPr>
        <p:spPr>
          <a:xfrm>
            <a:off x="1847928" y="2468685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22" name="椭圆 21"/>
          <p:cNvSpPr/>
          <p:nvPr/>
        </p:nvSpPr>
        <p:spPr>
          <a:xfrm>
            <a:off x="4281350" y="2468685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6670619" y="2468685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24" name="椭圆 23"/>
          <p:cNvSpPr/>
          <p:nvPr/>
        </p:nvSpPr>
        <p:spPr>
          <a:xfrm>
            <a:off x="1851107" y="2911631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  <p:sp>
        <p:nvSpPr>
          <p:cNvPr id="25" name="椭圆 24"/>
          <p:cNvSpPr/>
          <p:nvPr/>
        </p:nvSpPr>
        <p:spPr>
          <a:xfrm>
            <a:off x="4289427" y="2911631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6670619" y="2917931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27" name="椭圆 26"/>
          <p:cNvSpPr/>
          <p:nvPr/>
        </p:nvSpPr>
        <p:spPr bwMode="auto">
          <a:xfrm>
            <a:off x="6670619" y="3339769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28" name="椭圆 27"/>
          <p:cNvSpPr/>
          <p:nvPr/>
        </p:nvSpPr>
        <p:spPr>
          <a:xfrm>
            <a:off x="1847928" y="3339769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29" name="椭圆 28"/>
          <p:cNvSpPr/>
          <p:nvPr/>
        </p:nvSpPr>
        <p:spPr>
          <a:xfrm>
            <a:off x="4281350" y="3339769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</p:spTree>
    <p:extLst>
      <p:ext uri="{BB962C8B-B14F-4D97-AF65-F5344CB8AC3E}">
        <p14:creationId xmlns:p14="http://schemas.microsoft.com/office/powerpoint/2010/main" val="38125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05269"/>
              </p:ext>
            </p:extLst>
          </p:nvPr>
        </p:nvGraphicFramePr>
        <p:xfrm>
          <a:off x="206224" y="963358"/>
          <a:ext cx="8696352" cy="4768369"/>
        </p:xfrm>
        <a:graphic>
          <a:graphicData uri="http://schemas.openxmlformats.org/drawingml/2006/table">
            <a:tbl>
              <a:tblPr/>
              <a:tblGrid>
                <a:gridCol w="1676352"/>
                <a:gridCol w="2340000"/>
                <a:gridCol w="2340000"/>
                <a:gridCol w="2340000"/>
              </a:tblGrid>
              <a:tr h="558785">
                <a:tc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effectLst/>
                          <a:latin typeface="+mn-ea"/>
                          <a:ea typeface="+mn-ea"/>
                        </a:rPr>
                        <a:t>维度</a:t>
                      </a:r>
                    </a:p>
                  </a:txBody>
                  <a:tcPr marL="31797" marR="3179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spcAft>
                          <a:spcPts val="0"/>
                        </a:spcAft>
                      </a:pPr>
                      <a:endParaRPr lang="zh-CN" altLang="en-US" sz="1800" b="1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1797" marR="31797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运维费</a:t>
                      </a: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（内部人力）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（内部人力）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+4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（内部人力）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+6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753584">
                <a:tc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优势</a:t>
                      </a: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有热点调查类项目经验、有一定的的流程分析能力，擅长于大数据挖掘。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有商城类项目经验，比较擅长计分模块。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基本由中软国际前员工，之前接触过此项目，参与需求拟订，对需求较熟。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开发周期（自然日）</a:t>
                      </a: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75D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120D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lvl="1" algn="l">
                        <a:spcAft>
                          <a:spcPts val="0"/>
                        </a:spcAft>
                      </a:pPr>
                      <a:r>
                        <a:rPr lang="en-US" altLang="zh-CN" sz="1400" b="0" dirty="0" smtClean="0">
                          <a:effectLst/>
                          <a:latin typeface="+mn-ea"/>
                          <a:ea typeface="+mn-ea"/>
                        </a:rPr>
                        <a:t>85D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客户端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lvl="0" algn="l">
                        <a:spcAft>
                          <a:spcPts val="0"/>
                        </a:spcAft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（适配主流型号</a:t>
                      </a:r>
                      <a:r>
                        <a:rPr lang="zh-CN" altLang="en-US" sz="1400" b="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（适配主流型号</a:t>
                      </a:r>
                      <a:r>
                        <a:rPr lang="zh-CN" altLang="en-US" sz="1400" b="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（适配主流型号）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开发语言</a:t>
                      </a: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Html5+PHP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Html5+PHP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Html5+PHP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设计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界面设计、颜色符合要求，逻辑性较强。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配合度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较好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较好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一般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后期维护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免费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个月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免费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免费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个月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9525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+mn-ea"/>
                          <a:ea typeface="+mn-ea"/>
                        </a:rPr>
                        <a:t>扩展升级性</a:t>
                      </a:r>
                      <a:endParaRPr lang="zh-CN" alt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4108" marR="5410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使用的是原生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+H5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的开发模式，升级快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使用的是原生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+H5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的开发模式，升级快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使用的是原生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+H5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的开发模式，升级快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pic>
        <p:nvPicPr>
          <p:cNvPr id="18" name="Picture 2" descr="C:\Documents and Settings\cbs474140\桌面\33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96" y="1030310"/>
            <a:ext cx="1676353" cy="419088"/>
          </a:xfrm>
          <a:prstGeom prst="rect">
            <a:avLst/>
          </a:prstGeom>
          <a:noFill/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17486"/>
              </p:ext>
            </p:extLst>
          </p:nvPr>
        </p:nvGraphicFramePr>
        <p:xfrm>
          <a:off x="4575181" y="1030310"/>
          <a:ext cx="1724025" cy="4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位图图像" r:id="rId5" imgW="1724266" imgH="390580" progId="PBrush">
                  <p:embed/>
                </p:oleObj>
              </mc:Choice>
              <mc:Fallback>
                <p:oleObj name="位图图像" r:id="rId5" imgW="1724266" imgH="39058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81" y="1030310"/>
                        <a:ext cx="1724025" cy="4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E:\工作文件\09 巡检APP\03 会议纪要\供应商沟通会议\20160726深圳绿湾\0617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4" y="1030310"/>
            <a:ext cx="1746200" cy="4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4432306" y="2800368"/>
            <a:ext cx="285750" cy="28575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差</a:t>
            </a:r>
          </a:p>
        </p:txBody>
      </p:sp>
      <p:sp>
        <p:nvSpPr>
          <p:cNvPr id="9" name="椭圆 8"/>
          <p:cNvSpPr/>
          <p:nvPr/>
        </p:nvSpPr>
        <p:spPr>
          <a:xfrm>
            <a:off x="6737288" y="2800368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中</a:t>
            </a:r>
          </a:p>
        </p:txBody>
      </p:sp>
      <p:sp>
        <p:nvSpPr>
          <p:cNvPr id="10" name="椭圆 9"/>
          <p:cNvSpPr/>
          <p:nvPr/>
        </p:nvSpPr>
        <p:spPr>
          <a:xfrm>
            <a:off x="2127320" y="2800368"/>
            <a:ext cx="285752" cy="285752"/>
          </a:xfrm>
          <a:prstGeom prst="ellipse">
            <a:avLst/>
          </a:prstGeom>
          <a:solidFill>
            <a:srgbClr val="FF99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 eaLnBrk="1" hangingPunct="1"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</a:t>
            </a:r>
          </a:p>
        </p:txBody>
      </p:sp>
    </p:spTree>
    <p:extLst>
      <p:ext uri="{BB962C8B-B14F-4D97-AF65-F5344CB8AC3E}">
        <p14:creationId xmlns:p14="http://schemas.microsoft.com/office/powerpoint/2010/main" val="13495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问题讨论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8838" y="948379"/>
            <a:ext cx="1478347" cy="43738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微软雅黑" pitchFamily="34" charset="-122"/>
                <a:ea typeface="华文楷体" pitchFamily="2" charset="-122"/>
                <a:sym typeface="Calibri" pitchFamily="34" charset="0"/>
              </a:defRPr>
            </a:lvl9pPr>
          </a:lstStyle>
          <a:p>
            <a:pPr eaLnBrk="1" hangingPunct="1">
              <a:buFontTx/>
            </a:pPr>
            <a:r>
              <a:rPr lang="zh-CN" altLang="en-US" sz="40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</a:t>
            </a:r>
            <a:r>
              <a:rPr lang="zh-CN" altLang="en-US" sz="48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55358"/>
              </p:ext>
            </p:extLst>
          </p:nvPr>
        </p:nvGraphicFramePr>
        <p:xfrm>
          <a:off x="306132" y="2520976"/>
          <a:ext cx="8553251" cy="275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92"/>
                <a:gridCol w="1182156"/>
                <a:gridCol w="2781545"/>
                <a:gridCol w="3644758"/>
              </a:tblGrid>
              <a:tr h="35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供应商</a:t>
                      </a:r>
                      <a:endParaRPr lang="zh-CN" altLang="en-US" sz="1800" dirty="0"/>
                    </a:p>
                  </a:txBody>
                  <a:tcPr marL="88061" marR="88061" marT="44031" marB="440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价格</a:t>
                      </a:r>
                      <a:endParaRPr lang="zh-CN" altLang="en-US" sz="1800" dirty="0"/>
                    </a:p>
                  </a:txBody>
                  <a:tcPr marL="88061" marR="88061" marT="44031" marB="440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技术能力</a:t>
                      </a:r>
                      <a:endParaRPr lang="zh-CN" altLang="en-US" sz="1800" dirty="0"/>
                    </a:p>
                  </a:txBody>
                  <a:tcPr marL="88061" marR="88061" marT="44031" marB="440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进度</a:t>
                      </a:r>
                    </a:p>
                  </a:txBody>
                  <a:tcPr marL="88061" marR="88061" marT="44031" marB="44031"/>
                </a:tc>
              </a:tr>
              <a:tr h="786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零点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价格低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技术能力适中、无汽车行业经验，有检查类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开发经验，会根据甲方需求调整项目方案，并执行。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点零公司比较重视，进度把控能力有待考核，有一定进度管控风险，后期可以出现一定数量的需求变更。</a:t>
                      </a:r>
                    </a:p>
                  </a:txBody>
                  <a:tcPr marL="88061" marR="88061" marT="44031" marB="44031" anchor="ctr"/>
                </a:tc>
              </a:tr>
              <a:tr h="7127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华讯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价格较低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技术能力适中、无汽车行业经验，会根据甲方需求调整项目方案，并执行。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华讯公司进度把控能力有待考核，有一定进度管控风险。</a:t>
                      </a:r>
                    </a:p>
                  </a:txBody>
                  <a:tcPr marL="88061" marR="88061" marT="44031" marB="44031" anchor="ctr"/>
                </a:tc>
              </a:tr>
              <a:tr h="878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绿湾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价格较高</a:t>
                      </a: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技术能力适中、无汽车行业经验，会根据甲方需求调整项目方案，并执行。</a:t>
                      </a:r>
                    </a:p>
                  </a:txBody>
                  <a:tcPr marL="88061" marR="88061" marT="44031" marB="44031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绿湾公司对于本项目的重视度一般，进度把控能力有待考核，有一定进度管控风险，后期可以出现一定数量的需求变更。</a:t>
                      </a:r>
                    </a:p>
                  </a:txBody>
                  <a:tcPr marL="88061" marR="88061" marT="44031" marB="44031" anchor="ctr"/>
                </a:tc>
              </a:tr>
            </a:tbl>
          </a:graphicData>
        </a:graphic>
      </p:graphicFrame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381120" y="5733984"/>
            <a:ext cx="8519500" cy="655950"/>
            <a:chOff x="1296" y="1670"/>
            <a:chExt cx="5429" cy="418"/>
          </a:xfrm>
        </p:grpSpPr>
        <p:sp>
          <p:nvSpPr>
            <p:cNvPr id="20" name="Line 9"/>
            <p:cNvSpPr>
              <a:spLocks noChangeShapeType="1"/>
            </p:cNvSpPr>
            <p:nvPr/>
          </p:nvSpPr>
          <p:spPr bwMode="gray">
            <a:xfrm>
              <a:off x="1481" y="2064"/>
              <a:ext cx="3080" cy="17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gray">
            <a:xfrm rot="3419336">
              <a:off x="1309" y="170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gray">
            <a:xfrm>
              <a:off x="1806" y="1670"/>
              <a:ext cx="491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2200"/>
                </a:lnSpc>
              </a:pPr>
              <a:r>
                <a:rPr lang="zh-CN" altLang="en-US" sz="1600" dirty="0" smtClean="0">
                  <a:latin typeface="+mj-ea"/>
                  <a:ea typeface="+mj-ea"/>
                </a:rPr>
                <a:t>零</a:t>
              </a:r>
              <a:r>
                <a:rPr lang="zh-CN" altLang="en-US" sz="1600" dirty="0">
                  <a:latin typeface="+mj-ea"/>
                  <a:ea typeface="+mj-ea"/>
                </a:rPr>
                <a:t>点、</a:t>
              </a:r>
              <a:r>
                <a:rPr lang="zh-CN" altLang="en-US" sz="1600" dirty="0" smtClean="0">
                  <a:latin typeface="+mj-ea"/>
                  <a:ea typeface="+mj-ea"/>
                </a:rPr>
                <a:t>华讯、绿湾开发</a:t>
              </a:r>
              <a:r>
                <a:rPr lang="zh-CN" altLang="en-US" sz="1600" dirty="0">
                  <a:latin typeface="+mj-ea"/>
                  <a:ea typeface="+mj-ea"/>
                </a:rPr>
                <a:t>预算基本在</a:t>
              </a:r>
              <a:r>
                <a:rPr lang="en-US" altLang="zh-CN" sz="1600" dirty="0">
                  <a:latin typeface="+mj-ea"/>
                  <a:ea typeface="+mj-ea"/>
                </a:rPr>
                <a:t>98</a:t>
              </a:r>
              <a:r>
                <a:rPr lang="zh-CN" altLang="en-US" sz="1600" dirty="0">
                  <a:latin typeface="+mj-ea"/>
                  <a:ea typeface="+mj-ea"/>
                </a:rPr>
                <a:t>万内（不含公司内部及服务器费用），方案和需求匹配度较好</a:t>
              </a:r>
              <a:r>
                <a:rPr lang="zh-CN" altLang="en-US" sz="1600" dirty="0" smtClean="0">
                  <a:latin typeface="+mj-ea"/>
                  <a:ea typeface="+mj-ea"/>
                </a:rPr>
                <a:t>，</a:t>
              </a:r>
              <a:r>
                <a:rPr lang="zh-CN" altLang="en-US" sz="1600" u="sng" dirty="0">
                  <a:solidFill>
                    <a:srgbClr val="FF0000"/>
                  </a:solidFill>
                  <a:latin typeface="+mj-ea"/>
                  <a:ea typeface="+mj-ea"/>
                </a:rPr>
                <a:t>是否</a:t>
              </a:r>
              <a:r>
                <a:rPr lang="zh-CN" altLang="en-US" sz="1600" u="sng" dirty="0" smtClean="0">
                  <a:solidFill>
                    <a:srgbClr val="FF0000"/>
                  </a:solidFill>
                  <a:latin typeface="+mj-ea"/>
                  <a:ea typeface="+mj-ea"/>
                </a:rPr>
                <a:t>提交</a:t>
              </a:r>
              <a:r>
                <a:rPr lang="zh-CN" altLang="en-US" sz="1600" u="sng" dirty="0">
                  <a:solidFill>
                    <a:srgbClr val="FF0000"/>
                  </a:solidFill>
                  <a:latin typeface="+mj-ea"/>
                  <a:ea typeface="+mj-ea"/>
                </a:rPr>
                <a:t>采购正式比价</a:t>
              </a:r>
              <a:r>
                <a:rPr lang="zh-CN" altLang="en-US" sz="1600" u="sng" dirty="0" smtClean="0">
                  <a:solidFill>
                    <a:srgbClr val="FF0000"/>
                  </a:solidFill>
                  <a:latin typeface="+mj-ea"/>
                  <a:ea typeface="+mj-ea"/>
                </a:rPr>
                <a:t>议价</a:t>
              </a:r>
              <a:r>
                <a:rPr lang="zh-CN" altLang="en-US" sz="1600" dirty="0" smtClean="0">
                  <a:latin typeface="+mj-ea"/>
                  <a:ea typeface="+mj-ea"/>
                </a:rPr>
                <a:t>，以确定项目最终合同价格</a:t>
              </a:r>
              <a:endParaRPr lang="en-US" altLang="zh-CN" sz="1600" dirty="0">
                <a:latin typeface="+mj-ea"/>
                <a:ea typeface="+mj-ea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gray">
            <a:xfrm>
              <a:off x="1358" y="1721"/>
              <a:ext cx="22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393681" y="1740422"/>
            <a:ext cx="5035748" cy="549240"/>
            <a:chOff x="1296" y="1714"/>
            <a:chExt cx="3209" cy="350"/>
          </a:xfrm>
        </p:grpSpPr>
        <p:sp>
          <p:nvSpPr>
            <p:cNvPr id="25" name="Line 9"/>
            <p:cNvSpPr>
              <a:spLocks noChangeShapeType="1"/>
            </p:cNvSpPr>
            <p:nvPr/>
          </p:nvSpPr>
          <p:spPr bwMode="gray">
            <a:xfrm>
              <a:off x="1481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gray">
            <a:xfrm rot="3419336">
              <a:off x="1309" y="170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gray">
            <a:xfrm>
              <a:off x="1817" y="1756"/>
              <a:ext cx="2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>
                  <a:latin typeface="+mn-ea"/>
                  <a:ea typeface="+mn-ea"/>
                </a:rPr>
                <a:t>供应商风险评估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gray">
            <a:xfrm>
              <a:off x="1357" y="1721"/>
              <a:ext cx="22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6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81"/>
          <p:cNvSpPr>
            <a:spLocks noChangeArrowheads="1"/>
          </p:cNvSpPr>
          <p:nvPr/>
        </p:nvSpPr>
        <p:spPr bwMode="auto">
          <a:xfrm>
            <a:off x="4953000" y="914400"/>
            <a:ext cx="4191000" cy="518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051" name="Line 273"/>
          <p:cNvSpPr>
            <a:spLocks noChangeShapeType="1"/>
          </p:cNvSpPr>
          <p:nvPr/>
        </p:nvSpPr>
        <p:spPr bwMode="auto">
          <a:xfrm flipV="1">
            <a:off x="4978400" y="2190750"/>
            <a:ext cx="4178300" cy="190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0"/>
            <a:ext cx="9144000" cy="6188075"/>
          </a:xfrm>
          <a:prstGeom prst="rect">
            <a:avLst/>
          </a:prstGeom>
          <a:solidFill>
            <a:srgbClr val="2E88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3" name="Picture 2" descr="\\10.9.11.36\总裁办公室\设计共享\wwww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2"/>
          <a:stretch>
            <a:fillRect/>
          </a:stretch>
        </p:blipFill>
        <p:spPr bwMode="auto">
          <a:xfrm>
            <a:off x="0" y="3332163"/>
            <a:ext cx="9144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60575"/>
            <a:ext cx="6400800" cy="108903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华文楷体" pitchFamily="2" charset="-122"/>
                <a:sym typeface="华文楷体" pitchFamily="2" charset="-122"/>
              </a:rPr>
              <a:t>谢谢</a:t>
            </a:r>
            <a:endParaRPr lang="en-US" altLang="zh-CN" sz="2400" b="1" dirty="0" smtClean="0">
              <a:solidFill>
                <a:schemeClr val="bg1"/>
              </a:solidFill>
              <a:latin typeface="华文楷体" pitchFamily="2" charset="-122"/>
              <a:sym typeface="华文楷体" pitchFamily="2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华文楷体" pitchFamily="2" charset="-122"/>
                <a:sym typeface="华文楷体" pitchFamily="2" charset="-122"/>
              </a:rPr>
              <a:t>2016. 11</a:t>
            </a:r>
            <a:endParaRPr lang="zh-CN" altLang="en-US" sz="2400" b="1" dirty="0" smtClean="0">
              <a:solidFill>
                <a:schemeClr val="bg1"/>
              </a:solidFill>
              <a:latin typeface="华文楷体" pitchFamily="2" charset="-122"/>
              <a:sym typeface="华文楷体" pitchFamily="2" charset="-122"/>
            </a:endParaRP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6223000"/>
            <a:ext cx="9144000" cy="638175"/>
          </a:xfrm>
          <a:prstGeom prst="rect">
            <a:avLst/>
          </a:prstGeom>
          <a:solidFill>
            <a:srgbClr val="1E5F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7" name="矩形 13"/>
          <p:cNvSpPr>
            <a:spLocks noChangeArrowheads="1"/>
          </p:cNvSpPr>
          <p:nvPr/>
        </p:nvSpPr>
        <p:spPr bwMode="auto">
          <a:xfrm>
            <a:off x="5513388" y="6354763"/>
            <a:ext cx="3668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平等·务实·</a:t>
            </a:r>
            <a:r>
              <a:rPr lang="zh-CN" altLang="en-US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激情</a:t>
            </a:r>
            <a:r>
              <a:rPr lang="zh-CN" altLang="zh-CN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·</a:t>
            </a:r>
            <a:r>
              <a:rPr lang="zh-CN" altLang="en-US" sz="24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华文新魏" pitchFamily="2" charset="-122"/>
              </a:rPr>
              <a:t>创新</a:t>
            </a:r>
            <a:endParaRPr lang="zh-CN" sz="2400" b="1">
              <a:solidFill>
                <a:schemeClr val="bg1"/>
              </a:solidFill>
              <a:latin typeface="华文楷体" pitchFamily="2" charset="-122"/>
              <a:ea typeface="华文楷体" pitchFamily="2" charset="-122"/>
              <a:sym typeface="华文新魏" pitchFamily="2" charset="-122"/>
            </a:endParaRPr>
          </a:p>
        </p:txBody>
      </p:sp>
      <p:sp>
        <p:nvSpPr>
          <p:cNvPr id="2058" name="矩形 6"/>
          <p:cNvSpPr>
            <a:spLocks noChangeArrowheads="1"/>
          </p:cNvSpPr>
          <p:nvPr/>
        </p:nvSpPr>
        <p:spPr bwMode="auto">
          <a:xfrm>
            <a:off x="0" y="6178550"/>
            <a:ext cx="9144000" cy="53975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70C0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9" name="Picture 5" descr="C:\Documents and Settings\lw1146453\桌面\图形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46050"/>
            <a:ext cx="7207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华文楷体" panose="02010600040101010101" pitchFamily="2" charset="-122"/>
              </a:rPr>
              <a:t>目录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20E622-836D-4D10-AE7A-C0732DC22913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21" name="图表 2"/>
          <p:cNvGraphicFramePr/>
          <p:nvPr>
            <p:extLst>
              <p:ext uri="{D42A27DB-BD31-4B8C-83A1-F6EECF244321}">
                <p14:modId xmlns:p14="http://schemas.microsoft.com/office/powerpoint/2010/main" val="4081637703"/>
              </p:ext>
            </p:extLst>
          </p:nvPr>
        </p:nvGraphicFramePr>
        <p:xfrm>
          <a:off x="2057472" y="1682800"/>
          <a:ext cx="5168752" cy="3659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7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sym typeface="华文楷体" pitchFamily="2" charset="-122"/>
              </a:rPr>
              <a:t>巡检项目介绍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73" y="5197425"/>
            <a:ext cx="8662103" cy="1374735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+mn-ea"/>
              </a:rPr>
              <a:t>为了使</a:t>
            </a:r>
            <a:r>
              <a:rPr lang="en-US" altLang="zh-CN" sz="1400" dirty="0" smtClean="0">
                <a:latin typeface="+mn-ea"/>
              </a:rPr>
              <a:t>KPI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TQC</a:t>
            </a:r>
            <a:r>
              <a:rPr lang="zh-CN" altLang="en-US" sz="1400" dirty="0" smtClean="0">
                <a:latin typeface="+mn-ea"/>
              </a:rPr>
              <a:t>体系更高效便捷，拟</a:t>
            </a:r>
            <a:r>
              <a:rPr lang="zh-CN" altLang="zh-CN" sz="1400" dirty="0" smtClean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巡检</a:t>
            </a:r>
            <a:r>
              <a:rPr lang="en-US" altLang="zh-CN" sz="1400" dirty="0" smtClean="0">
                <a:latin typeface="+mn-ea"/>
              </a:rPr>
              <a:t>APP</a:t>
            </a:r>
            <a:r>
              <a:rPr lang="zh-CN" altLang="zh-CN" sz="1400" dirty="0" smtClean="0">
                <a:latin typeface="+mn-ea"/>
              </a:rPr>
              <a:t>应用</a:t>
            </a:r>
            <a:r>
              <a:rPr lang="zh-CN" altLang="en-US" sz="1400" dirty="0" smtClean="0">
                <a:latin typeface="+mn-ea"/>
              </a:rPr>
              <a:t>替换</a:t>
            </a:r>
            <a:r>
              <a:rPr lang="zh-CN" altLang="zh-CN" sz="1400" dirty="0" smtClean="0">
                <a:latin typeface="+mn-ea"/>
              </a:rPr>
              <a:t>传统</a:t>
            </a:r>
            <a:r>
              <a:rPr lang="zh-CN" altLang="en-US" sz="1400" dirty="0" smtClean="0">
                <a:latin typeface="+mn-ea"/>
              </a:rPr>
              <a:t>的邮件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zh-CN" sz="1400" dirty="0" smtClean="0">
                <a:latin typeface="+mn-ea"/>
              </a:rPr>
              <a:t>纸</a:t>
            </a:r>
            <a:r>
              <a:rPr lang="zh-CN" altLang="zh-CN" sz="1400" dirty="0">
                <a:latin typeface="+mn-ea"/>
              </a:rPr>
              <a:t>档文件管理、人工统计</a:t>
            </a:r>
            <a:r>
              <a:rPr lang="zh-CN" altLang="zh-CN" sz="1400" dirty="0" smtClean="0">
                <a:latin typeface="+mn-ea"/>
              </a:rPr>
              <a:t>计算</a:t>
            </a:r>
            <a:r>
              <a:rPr lang="zh-CN" altLang="en-US" sz="1400" dirty="0" smtClean="0">
                <a:latin typeface="+mn-ea"/>
              </a:rPr>
              <a:t>，</a:t>
            </a:r>
            <a:r>
              <a:rPr lang="zh-CN" altLang="zh-CN" sz="1400" dirty="0" smtClean="0">
                <a:latin typeface="+mn-ea"/>
              </a:rPr>
              <a:t>实现</a:t>
            </a:r>
            <a:r>
              <a:rPr lang="zh-CN" altLang="zh-CN" sz="1400" dirty="0">
                <a:latin typeface="+mn-ea"/>
              </a:rPr>
              <a:t>以下管理目标：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zh-CN" sz="1400" dirty="0">
                <a:latin typeface="+mn-ea"/>
              </a:rPr>
              <a:t>、便捷的移动终端应用实时上传检查结果</a:t>
            </a:r>
            <a:r>
              <a:rPr lang="zh-CN" altLang="zh-CN" sz="1400" dirty="0" smtClean="0">
                <a:latin typeface="+mn-ea"/>
              </a:rPr>
              <a:t>信息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zh-CN" sz="1400" dirty="0" smtClean="0">
                <a:latin typeface="+mn-ea"/>
              </a:rPr>
              <a:t>、</a:t>
            </a:r>
            <a:r>
              <a:rPr lang="zh-CN" altLang="en-US" sz="1400" dirty="0" smtClean="0">
                <a:latin typeface="+mn-ea"/>
              </a:rPr>
              <a:t>系统后台</a:t>
            </a:r>
            <a:r>
              <a:rPr lang="zh-CN" altLang="zh-CN" sz="1400" dirty="0" smtClean="0">
                <a:latin typeface="+mn-ea"/>
              </a:rPr>
              <a:t>高效的统计功能</a:t>
            </a:r>
            <a:r>
              <a:rPr lang="zh-CN" altLang="zh-CN" sz="1400" dirty="0">
                <a:latin typeface="+mn-ea"/>
              </a:rPr>
              <a:t>，统计每月</a:t>
            </a:r>
            <a:r>
              <a:rPr lang="zh-CN" altLang="zh-CN" sz="1400" dirty="0" smtClean="0">
                <a:latin typeface="+mn-ea"/>
              </a:rPr>
              <a:t>结果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zh-CN" sz="1400" dirty="0">
                <a:latin typeface="+mn-ea"/>
              </a:rPr>
              <a:t>、数据库的历史信息存储管理、便捷准确的历史信息查询</a:t>
            </a:r>
            <a:r>
              <a:rPr lang="zh-CN" altLang="zh-CN" sz="1400" dirty="0" smtClean="0">
                <a:latin typeface="+mn-ea"/>
              </a:rPr>
              <a:t>。</a:t>
            </a:r>
            <a:endParaRPr lang="zh-CN" altLang="zh-CN" sz="1400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80440"/>
              </p:ext>
            </p:extLst>
          </p:nvPr>
        </p:nvGraphicFramePr>
        <p:xfrm>
          <a:off x="240473" y="1775403"/>
          <a:ext cx="8662103" cy="2381980"/>
        </p:xfrm>
        <a:graphic>
          <a:graphicData uri="http://schemas.openxmlformats.org/drawingml/2006/table">
            <a:tbl>
              <a:tblPr firstRow="1">
                <a:tableStyleId>{EB344D84-9AFB-497E-A393-DC336BA19D2E}</a:tableStyleId>
              </a:tblPr>
              <a:tblGrid>
                <a:gridCol w="1048671"/>
                <a:gridCol w="419100"/>
                <a:gridCol w="704864"/>
                <a:gridCol w="838176"/>
                <a:gridCol w="4463876"/>
                <a:gridCol w="1187416"/>
              </a:tblGrid>
              <a:tr h="3264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目的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厂端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终端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管理体系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执行方式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信息传递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5628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加强终端全面质量管理，提升客户满意度，进而促进终端销量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售后</a:t>
                      </a:r>
                      <a:r>
                        <a:rPr lang="zh-CN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产值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经销商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每月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区域经理（第三方人员）对所辖各店根据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检查表进行逐项检查，然后将电子档检查表、纸档检查表通过邮件、邮寄方式反馈至公司</a:t>
                      </a:r>
                      <a:r>
                        <a:rPr lang="zh-CN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，公司计算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各店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得分。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邮件</a:t>
                      </a:r>
                      <a:r>
                        <a:rPr lang="zh-CN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、纸单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服务店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TQC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每月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售后经理对所辖各店根据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TQC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检查表进行逐项检查，然后将电子档检查表在销服系统中登记、纸档检查表邮寄至公司</a:t>
                      </a:r>
                      <a:r>
                        <a:rPr lang="zh-CN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，公司统计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各店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TQC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得分。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邮件、纸单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8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售后经理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C-TQC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为了提升售后经理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TQC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工作开展的规范性及完整性，大区督导对所辖售后经理的</a:t>
                      </a:r>
                      <a:r>
                        <a:rPr lang="en-US" altLang="zh-CN" sz="1400" u="none" strike="noStrike" dirty="0">
                          <a:effectLst/>
                          <a:latin typeface="+mn-ea"/>
                          <a:ea typeface="+mn-ea"/>
                        </a:rPr>
                        <a:t>TQC</a:t>
                      </a:r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检查结果进行抽查，并给予评分。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ea"/>
                          <a:ea typeface="+mn-ea"/>
                        </a:rPr>
                        <a:t>邮件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虚尾箭头 5"/>
          <p:cNvSpPr/>
          <p:nvPr/>
        </p:nvSpPr>
        <p:spPr>
          <a:xfrm>
            <a:off x="240473" y="914472"/>
            <a:ext cx="1816997" cy="778713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220" y="984320"/>
            <a:ext cx="68213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zh-CN" altLang="en-US" sz="1600" dirty="0">
                <a:latin typeface="+mn-ea"/>
                <a:ea typeface="+mn-ea"/>
              </a:rPr>
              <a:t>为了加强终端全面质量管理，提升客户满意度，厂端售前</a:t>
            </a:r>
            <a:r>
              <a:rPr lang="en-US" altLang="zh-CN" sz="1600" dirty="0">
                <a:latin typeface="+mn-ea"/>
                <a:ea typeface="+mn-ea"/>
              </a:rPr>
              <a:t>/</a:t>
            </a:r>
            <a:r>
              <a:rPr lang="zh-CN" altLang="en-US" sz="1600" dirty="0">
                <a:latin typeface="+mn-ea"/>
                <a:ea typeface="+mn-ea"/>
              </a:rPr>
              <a:t>售后分别</a:t>
            </a:r>
            <a:r>
              <a:rPr lang="zh-CN" altLang="en-US" sz="1600" dirty="0" smtClean="0">
                <a:latin typeface="+mn-ea"/>
                <a:ea typeface="+mn-ea"/>
              </a:rPr>
              <a:t>对终端经销商</a:t>
            </a:r>
            <a:r>
              <a:rPr lang="en-US" altLang="zh-CN" sz="1600" dirty="0">
                <a:latin typeface="+mn-ea"/>
                <a:ea typeface="+mn-ea"/>
              </a:rPr>
              <a:t>/</a:t>
            </a:r>
            <a:r>
              <a:rPr lang="zh-CN" altLang="en-US" sz="1600" dirty="0">
                <a:latin typeface="+mn-ea"/>
                <a:ea typeface="+mn-ea"/>
              </a:rPr>
              <a:t>服务店</a:t>
            </a:r>
            <a:r>
              <a:rPr lang="zh-CN" altLang="en-US" sz="1600" dirty="0" smtClean="0">
                <a:latin typeface="+mn-ea"/>
                <a:ea typeface="+mn-ea"/>
              </a:rPr>
              <a:t>推行</a:t>
            </a:r>
            <a:r>
              <a:rPr lang="en-US" altLang="zh-CN" sz="1600" dirty="0" smtClean="0">
                <a:latin typeface="+mn-ea"/>
                <a:ea typeface="+mn-ea"/>
              </a:rPr>
              <a:t>KPI/TQC</a:t>
            </a:r>
            <a:r>
              <a:rPr lang="zh-CN" altLang="en-US" sz="1600" dirty="0">
                <a:latin typeface="+mn-ea"/>
                <a:ea typeface="+mn-ea"/>
              </a:rPr>
              <a:t>管理体系，要点如下</a:t>
            </a:r>
            <a:r>
              <a:rPr lang="zh-CN" altLang="en-US" sz="1400" dirty="0">
                <a:latin typeface="+mn-ea"/>
                <a:ea typeface="+mn-ea"/>
              </a:rPr>
              <a:t>：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240473" y="4337024"/>
            <a:ext cx="1816997" cy="778713"/>
          </a:xfrm>
          <a:prstGeom prst="striped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项目启动原因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8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华文楷体" panose="02010600040101010101" pitchFamily="2" charset="-122"/>
              </a:rPr>
              <a:t>目录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20E622-836D-4D10-AE7A-C0732DC22913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21" name="图表 2"/>
          <p:cNvGraphicFramePr/>
          <p:nvPr>
            <p:extLst>
              <p:ext uri="{D42A27DB-BD31-4B8C-83A1-F6EECF244321}">
                <p14:modId xmlns:p14="http://schemas.microsoft.com/office/powerpoint/2010/main" val="1285202611"/>
              </p:ext>
            </p:extLst>
          </p:nvPr>
        </p:nvGraphicFramePr>
        <p:xfrm>
          <a:off x="2057472" y="1682800"/>
          <a:ext cx="5168752" cy="3659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6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355522"/>
              </p:ext>
            </p:extLst>
          </p:nvPr>
        </p:nvGraphicFramePr>
        <p:xfrm>
          <a:off x="1150536" y="1193864"/>
          <a:ext cx="3703031" cy="498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75"/>
                <a:gridCol w="1104069"/>
                <a:gridCol w="1760787"/>
              </a:tblGrid>
              <a:tr h="393689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模块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0" marR="98115" marT="49058" marB="490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功能项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0" marR="98115" marT="49058" marB="4905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子功能项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0" marR="98115" marT="49058" marB="49058"/>
                </a:tc>
              </a:tr>
              <a:tr h="304791">
                <a:tc rowSpan="1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检查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我的检查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结果录入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结果审核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检查成绩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流程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申诉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豁免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复议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整改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监督管理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C-TQC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评分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评价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C-TQC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复检结果比对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C-TQC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复检结果比对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000"/>
                        </a:lnSpc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KPI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复查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成绩管理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KPI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检查整体评价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会议管理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会议记录</a:t>
                      </a:r>
                    </a:p>
                  </a:txBody>
                  <a:tcPr marL="0" marR="0" marT="0" marB="0" anchor="ctr"/>
                </a:tc>
              </a:tr>
              <a:tr h="30479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会议查询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63373"/>
              </p:ext>
            </p:extLst>
          </p:nvPr>
        </p:nvGraphicFramePr>
        <p:xfrm>
          <a:off x="4852479" y="1193864"/>
          <a:ext cx="3002377" cy="297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77"/>
                <a:gridCol w="1746200"/>
              </a:tblGrid>
              <a:tr h="393689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模块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0" marR="98115" marT="49058" marB="4905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zh-CN" altLang="en-US" sz="1900" dirty="0" smtClean="0">
                          <a:latin typeface="+mn-ea"/>
                          <a:ea typeface="+mn-ea"/>
                        </a:rPr>
                        <a:t>功能项</a:t>
                      </a:r>
                      <a:endParaRPr lang="zh-CN" altLang="en-US" sz="1900" dirty="0">
                        <a:latin typeface="+mn-ea"/>
                        <a:ea typeface="+mn-ea"/>
                      </a:endParaRPr>
                    </a:p>
                  </a:txBody>
                  <a:tcPr marL="0" marR="98115" marT="49058" marB="4905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47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基础设置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退出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+mn-ea"/>
                          <a:ea typeface="+mn-ea"/>
                        </a:rPr>
                        <a:t>系统设置</a:t>
                      </a:r>
                    </a:p>
                  </a:txBody>
                  <a:tcPr marL="0" marR="0" marT="0" marB="0" anchor="ctr">
                    <a:solidFill>
                      <a:srgbClr val="EFD9D7"/>
                    </a:solidFill>
                  </a:tcPr>
                </a:tc>
              </a:tr>
              <a:tr h="30479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后台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组织管理与微信企业号和主数据库对接</a:t>
                      </a:r>
                    </a:p>
                  </a:txBody>
                  <a:tcPr marL="0" marR="0" marT="0" marB="0" anchor="ctr">
                    <a:solidFill>
                      <a:srgbClr val="C4BD97"/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用户权限管理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DD9C3"/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+mn-ea"/>
                          <a:ea typeface="+mn-ea"/>
                        </a:rPr>
                        <a:t>检查表管理</a:t>
                      </a:r>
                    </a:p>
                  </a:txBody>
                  <a:tcPr marL="0" marR="0" marT="0" marB="0" anchor="ctr">
                    <a:solidFill>
                      <a:srgbClr val="C4BD97"/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+mn-ea"/>
                          <a:ea typeface="+mn-ea"/>
                        </a:rPr>
                        <a:t>报表统计</a:t>
                      </a:r>
                    </a:p>
                  </a:txBody>
                  <a:tcPr marL="0" marR="0" marT="0" marB="0" anchor="ctr">
                    <a:solidFill>
                      <a:srgbClr val="DDD9C3"/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通知公告</a:t>
                      </a:r>
                    </a:p>
                  </a:txBody>
                  <a:tcPr marL="0" marR="0" marT="0" marB="0" anchor="ctr">
                    <a:solidFill>
                      <a:srgbClr val="C4BD97"/>
                    </a:solidFill>
                  </a:tcPr>
                </a:tc>
              </a:tr>
              <a:tr h="304791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+mn-ea"/>
                          <a:ea typeface="+mn-ea"/>
                        </a:rPr>
                        <a:t>应用管理</a:t>
                      </a:r>
                    </a:p>
                  </a:txBody>
                  <a:tcPr marL="0" marR="0" marT="0" marB="0" anchor="ctr"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4991088" y="4267176"/>
            <a:ext cx="2863768" cy="12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KPI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  <a:ea typeface="+mn-ea"/>
              </a:rPr>
              <a:t>在区域经理检查后，大区经理或第三方会根据需要随机进行再检的形式进行监督，分数以权限最高为准</a:t>
            </a:r>
            <a:endParaRPr lang="en-US" altLang="zh-CN" sz="16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功能架构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91055335"/>
              </p:ext>
            </p:extLst>
          </p:nvPr>
        </p:nvGraphicFramePr>
        <p:xfrm>
          <a:off x="-317360" y="759965"/>
          <a:ext cx="9778720" cy="574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5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华文楷体" panose="02010600040101010101" pitchFamily="2" charset="-122"/>
              </a:rPr>
              <a:t>前端权限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20E622-836D-4D10-AE7A-C0732DC22913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02220"/>
              </p:ext>
            </p:extLst>
          </p:nvPr>
        </p:nvGraphicFramePr>
        <p:xfrm>
          <a:off x="241424" y="800152"/>
          <a:ext cx="8645283" cy="570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35"/>
                <a:gridCol w="1549172"/>
                <a:gridCol w="725864"/>
                <a:gridCol w="725864"/>
                <a:gridCol w="725864"/>
                <a:gridCol w="725864"/>
                <a:gridCol w="725864"/>
                <a:gridCol w="725864"/>
                <a:gridCol w="725864"/>
                <a:gridCol w="725864"/>
                <a:gridCol w="725864"/>
              </a:tblGrid>
              <a:tr h="488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模块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经 销商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服务店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区域经理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售后经理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大区经理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大区督导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区服务部经理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销售科员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第三方</a:t>
                      </a:r>
                    </a:p>
                  </a:txBody>
                  <a:tcPr anchor="ctr"/>
                </a:tc>
              </a:tr>
              <a:tr h="28800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我的检查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检查录入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检查审核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检查查询</a:t>
                      </a:r>
                      <a:r>
                        <a:rPr lang="en-US" altLang="zh-CN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预览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检查成绩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流程</a:t>
                      </a:r>
                    </a:p>
                  </a:txBody>
                  <a:tcPr marL="18000" marR="1800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申诉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豁免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复议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整改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审批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监督管理</a:t>
                      </a:r>
                    </a:p>
                  </a:txBody>
                  <a:tcPr marL="18000" marR="1800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C-TQC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评分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评价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C-TQC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复检结果比对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C-TQC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检查整体评价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KPI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复查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成绩管理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KPI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检查整体评价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会议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会议记录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会议查询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基础</a:t>
                      </a:r>
                    </a:p>
                  </a:txBody>
                  <a:tcPr marL="18000" marR="1800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系统设置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登录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退出</a:t>
                      </a: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>
                <a:latin typeface="华文楷体" panose="02010600040101010101" pitchFamily="2" charset="-122"/>
              </a:rPr>
              <a:t>后台权限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20E622-836D-4D10-AE7A-C0732DC22913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2284"/>
              </p:ext>
            </p:extLst>
          </p:nvPr>
        </p:nvGraphicFramePr>
        <p:xfrm>
          <a:off x="263156" y="914472"/>
          <a:ext cx="8569572" cy="246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72"/>
                <a:gridCol w="828000"/>
                <a:gridCol w="828000"/>
                <a:gridCol w="828000"/>
                <a:gridCol w="828000"/>
                <a:gridCol w="828000"/>
                <a:gridCol w="828000"/>
                <a:gridCol w="828000"/>
                <a:gridCol w="828000"/>
                <a:gridCol w="828000"/>
              </a:tblGrid>
              <a:tr h="571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经 销商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区域经理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售后经理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大区经理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大区督导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区服务部经理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销售科员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第三方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检查表管理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报表统计查看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通知公告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effectLst/>
                          <a:latin typeface="+mn-ea"/>
                          <a:ea typeface="+mn-ea"/>
                        </a:rPr>
                        <a:t>应用管理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权限设置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流程结果录入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华文楷体" panose="02010600040101010101" pitchFamily="2" charset="-122"/>
              </a:rPr>
              <a:t>目录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20E622-836D-4D10-AE7A-C0732DC22913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graphicFrame>
        <p:nvGraphicFramePr>
          <p:cNvPr id="21" name="图表 2"/>
          <p:cNvGraphicFramePr/>
          <p:nvPr>
            <p:extLst>
              <p:ext uri="{D42A27DB-BD31-4B8C-83A1-F6EECF244321}">
                <p14:modId xmlns:p14="http://schemas.microsoft.com/office/powerpoint/2010/main" val="269604667"/>
              </p:ext>
            </p:extLst>
          </p:nvPr>
        </p:nvGraphicFramePr>
        <p:xfrm>
          <a:off x="2057472" y="1682800"/>
          <a:ext cx="5168752" cy="3659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3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fault Theme_2">
      <a:majorFont>
        <a:latin typeface="微软雅黑"/>
        <a:ea typeface="华文楷体"/>
        <a:cs typeface=""/>
      </a:majorFont>
      <a:minorFont>
        <a:latin typeface="微软雅黑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Pages>0</Pages>
  <Words>1528</Words>
  <Characters>0</Characters>
  <Application>Microsoft Office PowerPoint</Application>
  <DocSecurity>0</DocSecurity>
  <PresentationFormat>全屏显示(4:3)</PresentationFormat>
  <Lines>0</Lines>
  <Paragraphs>430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华文新魏</vt:lpstr>
      <vt:lpstr>宋体</vt:lpstr>
      <vt:lpstr>微软雅黑</vt:lpstr>
      <vt:lpstr>幼圆</vt:lpstr>
      <vt:lpstr>Arial</vt:lpstr>
      <vt:lpstr>Calibri</vt:lpstr>
      <vt:lpstr>Verdana</vt:lpstr>
      <vt:lpstr>Default Theme_2</vt:lpstr>
      <vt:lpstr>位图图像</vt:lpstr>
      <vt:lpstr>PowerPoint 演示文稿</vt:lpstr>
      <vt:lpstr>目录</vt:lpstr>
      <vt:lpstr>巡检项目介绍</vt:lpstr>
      <vt:lpstr>目录</vt:lpstr>
      <vt:lpstr>功能模块</vt:lpstr>
      <vt:lpstr>功能架构</vt:lpstr>
      <vt:lpstr>前端权限</vt:lpstr>
      <vt:lpstr>后台权限</vt:lpstr>
      <vt:lpstr>目录</vt:lpstr>
      <vt:lpstr>供应商比较</vt:lpstr>
      <vt:lpstr>供应商比较</vt:lpstr>
      <vt:lpstr>问题讨论</vt:lpstr>
      <vt:lpstr>PowerPoint 演示文稿</vt:lpstr>
    </vt:vector>
  </TitlesOfParts>
  <Company>BYD COMPANY LIMITED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donnie</dc:creator>
  <cp:lastModifiedBy>晶罗</cp:lastModifiedBy>
  <cp:revision>779</cp:revision>
  <dcterms:created xsi:type="dcterms:W3CDTF">2013-09-10T19:26:00Z</dcterms:created>
  <dcterms:modified xsi:type="dcterms:W3CDTF">2016-11-04T03:47:18Z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