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2" r:id="rId2"/>
    <p:sldId id="283" r:id="rId3"/>
    <p:sldId id="284" r:id="rId4"/>
    <p:sldId id="285" r:id="rId5"/>
    <p:sldId id="286" r:id="rId6"/>
    <p:sldId id="288" r:id="rId7"/>
    <p:sldId id="289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3" autoAdjust="0"/>
  </p:normalViewPr>
  <p:slideViewPr>
    <p:cSldViewPr>
      <p:cViewPr>
        <p:scale>
          <a:sx n="92" d="100"/>
          <a:sy n="92" d="100"/>
        </p:scale>
        <p:origin x="-21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F084D-6B10-4CC7-A9E9-E3312C51CBC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8E8D-ED66-467E-BFB1-71B64E19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191000" y="3125926"/>
            <a:ext cx="4978400" cy="373207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2000" b="1" dirty="0" err="1" smtClean="0"/>
              <a:t>Dek</a:t>
            </a:r>
            <a:r>
              <a:rPr lang="en-US" sz="2000" b="1" dirty="0" smtClean="0"/>
              <a:t> technologies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10056" y="527903"/>
            <a:ext cx="8264057" cy="258532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(IP Multimedia Subsystem)</a:t>
            </a:r>
          </a:p>
          <a:p>
            <a:pPr algn="ctr"/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81600" y="3429000"/>
            <a:ext cx="22829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0" u="none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Sixteen</a:t>
            </a:r>
            <a:r>
              <a:rPr lang="en-US" sz="2800" b="0" i="0" u="none" cap="none" spc="0" baseline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en-US" sz="2800" b="0" i="0" u="none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</a:t>
            </a:r>
            <a:r>
              <a:rPr lang="en-US" sz="1600" b="1" dirty="0" smtClean="0"/>
              <a:t>technologies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5449490" cy="1737706"/>
          </a:xfrm>
        </p:spPr>
        <p:txBody>
          <a:bodyPr bIns="9144" anchor="b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71875" y="3733800"/>
            <a:ext cx="4615656" cy="685800"/>
          </a:xfrm>
        </p:spPr>
        <p:txBody>
          <a:bodyPr tIns="9144">
            <a:noAutofit/>
          </a:bodyPr>
          <a:lstStyle>
            <a:lvl1pPr marL="0" indent="0" algn="ctr">
              <a:buNone/>
              <a:defRPr kumimoji="0" lang="en-US" sz="20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A7BE7B-3410-4E87-9771-CD578C0C665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5449490" cy="1737706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3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5029200"/>
            <a:ext cx="4615656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sixteen - Intern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0600" y="1676400"/>
            <a:ext cx="2767445" cy="4119880"/>
            <a:chOff x="990600" y="1676400"/>
            <a:chExt cx="2767445" cy="4119880"/>
          </a:xfrm>
        </p:grpSpPr>
        <p:sp>
          <p:nvSpPr>
            <p:cNvPr id="4" name="Rectangle 3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Sprint goals</a:t>
              </a:r>
              <a:endParaRPr lang="en-US" sz="4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10199" y="1676400"/>
            <a:ext cx="2767446" cy="4119880"/>
            <a:chOff x="5410199" y="1676400"/>
            <a:chExt cx="2767446" cy="4119880"/>
          </a:xfrm>
        </p:grpSpPr>
        <p:sp>
          <p:nvSpPr>
            <p:cNvPr id="8" name="Rectangle 7"/>
            <p:cNvSpPr/>
            <p:nvPr/>
          </p:nvSpPr>
          <p:spPr>
            <a:xfrm>
              <a:off x="5410200" y="1676400"/>
              <a:ext cx="2767445" cy="3281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Definition of done</a:t>
              </a:r>
              <a:endParaRPr 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199" y="4958080"/>
              <a:ext cx="2767445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6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goals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5401" y="1437409"/>
            <a:ext cx="6286500" cy="838200"/>
            <a:chOff x="-1877291" y="1905000"/>
            <a:chExt cx="5534892" cy="838200"/>
          </a:xfrm>
        </p:grpSpPr>
        <p:sp>
          <p:nvSpPr>
            <p:cNvPr id="4" name="Rectangle 3"/>
            <p:cNvSpPr/>
            <p:nvPr/>
          </p:nvSpPr>
          <p:spPr>
            <a:xfrm>
              <a:off x="-493568" y="1905000"/>
              <a:ext cx="4151169" cy="838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Research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867026" y="2504209"/>
            <a:ext cx="4714875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7026" y="3564082"/>
            <a:ext cx="4714875" cy="83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setup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67026" y="4724400"/>
            <a:ext cx="4714875" cy="838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release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goals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5401" y="1437409"/>
            <a:ext cx="6286500" cy="838200"/>
            <a:chOff x="-1877291" y="1905000"/>
            <a:chExt cx="5534892" cy="838200"/>
          </a:xfrm>
        </p:grpSpPr>
        <p:sp>
          <p:nvSpPr>
            <p:cNvPr id="4" name="Rectangle 3"/>
            <p:cNvSpPr/>
            <p:nvPr/>
          </p:nvSpPr>
          <p:spPr>
            <a:xfrm>
              <a:off x="-493568" y="1905000"/>
              <a:ext cx="4151169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Deploy client application</a:t>
              </a:r>
              <a:endPara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867026" y="3664527"/>
            <a:ext cx="4714875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Making voice call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7026" y="4800600"/>
            <a:ext cx="4714875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Receiving voice call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67025" y="2552700"/>
            <a:ext cx="4714875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 of done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1018309"/>
            <a:ext cx="7772400" cy="838200"/>
            <a:chOff x="-1877291" y="1905000"/>
            <a:chExt cx="5534892" cy="838200"/>
          </a:xfrm>
        </p:grpSpPr>
        <p:sp>
          <p:nvSpPr>
            <p:cNvPr id="4" name="Rectangle 3"/>
            <p:cNvSpPr/>
            <p:nvPr/>
          </p:nvSpPr>
          <p:spPr>
            <a:xfrm>
              <a:off x="-846281" y="1905000"/>
              <a:ext cx="4503882" cy="838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Research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877291" y="1905000"/>
              <a:ext cx="1031010" cy="838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24000" y="2694708"/>
            <a:ext cx="2362200" cy="28678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6627" y="2694708"/>
            <a:ext cx="2362200" cy="2867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SIPp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 complete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 of done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1018309"/>
            <a:ext cx="7772400" cy="838200"/>
            <a:chOff x="-1877291" y="1905000"/>
            <a:chExt cx="5534892" cy="838200"/>
          </a:xfrm>
        </p:grpSpPr>
        <p:sp>
          <p:nvSpPr>
            <p:cNvPr id="4" name="Rectangle 3"/>
            <p:cNvSpPr/>
            <p:nvPr/>
          </p:nvSpPr>
          <p:spPr>
            <a:xfrm>
              <a:off x="-846281" y="1905000"/>
              <a:ext cx="4503882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Deploy Registration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877291" y="1905000"/>
              <a:ext cx="103101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24000" y="2694708"/>
            <a:ext cx="2362200" cy="28678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Register form and button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694707"/>
            <a:ext cx="2362200" cy="28678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Appear in HSS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 of done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1018309"/>
            <a:ext cx="7772400" cy="838200"/>
            <a:chOff x="-1877291" y="1905000"/>
            <a:chExt cx="5534892" cy="838200"/>
          </a:xfrm>
        </p:grpSpPr>
        <p:sp>
          <p:nvSpPr>
            <p:cNvPr id="4" name="Rectangle 3"/>
            <p:cNvSpPr/>
            <p:nvPr/>
          </p:nvSpPr>
          <p:spPr>
            <a:xfrm>
              <a:off x="-846281" y="1905000"/>
              <a:ext cx="4503882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Deploy voice call setup and release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877291" y="1905000"/>
              <a:ext cx="103101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" y="2701637"/>
            <a:ext cx="2362200" cy="1433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button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701636"/>
            <a:ext cx="2362200" cy="1433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call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2701636"/>
            <a:ext cx="2362200" cy="28678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Transfer voice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114800"/>
            <a:ext cx="2362200" cy="14547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Receive</a:t>
            </a:r>
          </a:p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125190"/>
            <a:ext cx="2362200" cy="14443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Release </a:t>
            </a:r>
          </a:p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button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3733800"/>
            <a:ext cx="3807779" cy="22097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3733800"/>
            <a:ext cx="3807779" cy="22097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1086</TotalTime>
  <Words>84</Words>
  <Application>Microsoft Office PowerPoint</Application>
  <PresentationFormat>On-screen Show (4:3)</PresentationFormat>
  <Paragraphs>44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Sprint 3 planning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DEK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 Luan</dc:creator>
  <cp:lastModifiedBy>Nguyen Tien Hung</cp:lastModifiedBy>
  <cp:revision>80</cp:revision>
  <dcterms:created xsi:type="dcterms:W3CDTF">2018-10-08T02:33:51Z</dcterms:created>
  <dcterms:modified xsi:type="dcterms:W3CDTF">2018-10-31T04:09:17Z</dcterms:modified>
</cp:coreProperties>
</file>