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8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53" autoAdjust="0"/>
  </p:normalViewPr>
  <p:slideViewPr>
    <p:cSldViewPr>
      <p:cViewPr>
        <p:scale>
          <a:sx n="92" d="100"/>
          <a:sy n="92" d="100"/>
        </p:scale>
        <p:origin x="-22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F084D-6B10-4CC7-A9E9-E3312C51CBC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8E8D-ED66-467E-BFB1-71B64E19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7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191000" y="3125926"/>
            <a:ext cx="4978400" cy="373207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sz="2000" b="1" dirty="0" err="1" smtClean="0"/>
              <a:t>Dek</a:t>
            </a:r>
            <a:r>
              <a:rPr lang="en-US" sz="2000" b="1" dirty="0" smtClean="0"/>
              <a:t> technologies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10056" y="527903"/>
            <a:ext cx="8264057" cy="258532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IMS</a:t>
            </a:r>
            <a:r>
              <a:rPr lang="en-US" sz="5400" b="1" cap="none" spc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5400" b="1" cap="none" spc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(IP Multimedia Subsystem)</a:t>
            </a:r>
          </a:p>
          <a:p>
            <a:pPr algn="ctr"/>
            <a:r>
              <a:rPr lang="en-US" sz="5400" b="1" cap="none" spc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181600" y="3429000"/>
            <a:ext cx="228299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i="0" u="none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Sixteen</a:t>
            </a:r>
            <a:r>
              <a:rPr lang="en-US" sz="2800" b="0" i="0" u="none" cap="none" spc="0" baseline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team</a:t>
            </a:r>
            <a:endParaRPr lang="en-US" sz="2800" b="0" i="0" u="none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b="1" dirty="0" err="1" smtClean="0"/>
              <a:t>Dek</a:t>
            </a:r>
            <a:r>
              <a:rPr lang="en-US" b="1" dirty="0" smtClean="0"/>
              <a:t> technologies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b="1" dirty="0" err="1" smtClean="0"/>
              <a:t>Dek</a:t>
            </a:r>
            <a:r>
              <a:rPr lang="en-US" b="1" dirty="0" smtClean="0"/>
              <a:t> </a:t>
            </a:r>
            <a:r>
              <a:rPr lang="en-US" sz="1600" b="1" dirty="0" smtClean="0"/>
              <a:t>technologies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981200" y="1219200"/>
            <a:ext cx="5449490" cy="1737706"/>
          </a:xfrm>
        </p:spPr>
        <p:txBody>
          <a:bodyPr bIns="9144" anchor="b"/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71875" y="3733800"/>
            <a:ext cx="4615656" cy="685800"/>
          </a:xfrm>
        </p:spPr>
        <p:txBody>
          <a:bodyPr tIns="9144">
            <a:noAutofit/>
          </a:bodyPr>
          <a:lstStyle>
            <a:lvl1pPr marL="0" indent="0" algn="ctr">
              <a:buNone/>
              <a:defRPr kumimoji="0" lang="en-US" sz="20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b="1" dirty="0" err="1" smtClean="0"/>
              <a:t>Dek</a:t>
            </a:r>
            <a:r>
              <a:rPr lang="en-US" b="1" dirty="0" smtClean="0"/>
              <a:t>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BA7BE7B-3410-4E87-9771-CD578C0C665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b="1" dirty="0" err="1" smtClean="0"/>
              <a:t>Dek</a:t>
            </a:r>
            <a:r>
              <a:rPr lang="en-US" b="1" dirty="0" smtClean="0"/>
              <a:t> technologies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 cap="all" baseline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45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1027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PowerPoint Presentation</vt:lpstr>
    </vt:vector>
  </TitlesOfParts>
  <Company>DEK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Ngoc Luan</dc:creator>
  <cp:lastModifiedBy>Nguyen Tien Hung</cp:lastModifiedBy>
  <cp:revision>74</cp:revision>
  <dcterms:created xsi:type="dcterms:W3CDTF">2018-10-08T02:33:51Z</dcterms:created>
  <dcterms:modified xsi:type="dcterms:W3CDTF">2018-10-30T10:17:16Z</dcterms:modified>
</cp:coreProperties>
</file>