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0" r:id="rId13"/>
    <p:sldId id="257" r:id="rId14"/>
    <p:sldId id="270" r:id="rId15"/>
    <p:sldId id="271" r:id="rId16"/>
    <p:sldId id="272" r:id="rId17"/>
    <p:sldId id="273" r:id="rId18"/>
    <p:sldId id="274" r:id="rId19"/>
    <p:sldId id="275" r:id="rId20"/>
    <p:sldId id="269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2" r:id="rId37"/>
    <p:sldId id="293" r:id="rId38"/>
    <p:sldId id="291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01695-B1AA-41DA-AC53-D3C1913E4EEC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45CC5-A764-4B71-9186-319F7F0182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340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.mongodb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>
                <a:hlinkClick r:id="rId3"/>
              </a:rPr>
              <a:t>https://account.mongodb.com/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45CC5-A764-4B71-9186-319F7F0182E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37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45CC5-A764-4B71-9186-319F7F0182E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349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Baixe o projeto no me</a:t>
            </a:r>
            <a:r>
              <a:rPr lang="pt-BR" baseline="0" dirty="0" smtClean="0"/>
              <a:t>u GitHub https://github.com/luanaCristina/projetoAuth ou altere o seu com o que consta nesse projeto.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45CC5-A764-4B71-9186-319F7F0182E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420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45CC5-A764-4B71-9186-319F7F0182E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587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45CC5-A764-4B71-9186-319F7F0182E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747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45CC5-A764-4B71-9186-319F7F0182E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244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Obs.;</a:t>
            </a:r>
            <a:r>
              <a:rPr lang="pt-BR" baseline="0" dirty="0" smtClean="0"/>
              <a:t> Os arquivos “.</a:t>
            </a:r>
            <a:r>
              <a:rPr lang="pt-BR" baseline="0" dirty="0" err="1" smtClean="0"/>
              <a:t>env</a:t>
            </a:r>
            <a:r>
              <a:rPr lang="pt-BR" baseline="0" dirty="0" smtClean="0"/>
              <a:t>” e “.</a:t>
            </a:r>
            <a:r>
              <a:rPr lang="pt-BR" baseline="0" dirty="0" err="1" smtClean="0"/>
              <a:t>env.example</a:t>
            </a:r>
            <a:r>
              <a:rPr lang="pt-BR" baseline="0" dirty="0" smtClean="0"/>
              <a:t>” não devem ser adicionados por causa do segredo e sua senha que estão lá. O “</a:t>
            </a:r>
            <a:r>
              <a:rPr lang="pt-BR" baseline="0" dirty="0" err="1" smtClean="0"/>
              <a:t>node_modules</a:t>
            </a:r>
            <a:r>
              <a:rPr lang="pt-BR" baseline="0" dirty="0" smtClean="0"/>
              <a:t>” não é necessário. Note que no seu arquivo “.</a:t>
            </a:r>
            <a:r>
              <a:rPr lang="pt-BR" baseline="0" dirty="0" err="1" smtClean="0"/>
              <a:t>gitignore</a:t>
            </a:r>
            <a:r>
              <a:rPr lang="pt-BR" baseline="0" dirty="0" smtClean="0"/>
              <a:t>” há esses arquivos justamente para não ser adicionado quando usamos o método convencional para adicionar por meio do </a:t>
            </a:r>
            <a:r>
              <a:rPr lang="pt-BR" baseline="0" dirty="0" err="1" smtClean="0"/>
              <a:t>gitBash</a:t>
            </a:r>
            <a:r>
              <a:rPr lang="pt-BR" baseline="0" dirty="0" smtClean="0"/>
              <a:t> ao GitHub.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45CC5-A764-4B71-9186-319F7F0182E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486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Obs.;</a:t>
            </a:r>
            <a:r>
              <a:rPr lang="pt-BR" baseline="0" dirty="0" smtClean="0"/>
              <a:t> Os arquivos “.</a:t>
            </a:r>
            <a:r>
              <a:rPr lang="pt-BR" baseline="0" dirty="0" err="1" smtClean="0"/>
              <a:t>env</a:t>
            </a:r>
            <a:r>
              <a:rPr lang="pt-BR" baseline="0" dirty="0" smtClean="0"/>
              <a:t>” e “.</a:t>
            </a:r>
            <a:r>
              <a:rPr lang="pt-BR" baseline="0" dirty="0" err="1" smtClean="0"/>
              <a:t>env.example</a:t>
            </a:r>
            <a:r>
              <a:rPr lang="pt-BR" baseline="0" dirty="0" smtClean="0"/>
              <a:t>” não devem ser adicionados por causa do segredo e sua senha que estão lá. O “</a:t>
            </a:r>
            <a:r>
              <a:rPr lang="pt-BR" baseline="0" dirty="0" err="1" smtClean="0"/>
              <a:t>node_modules</a:t>
            </a:r>
            <a:r>
              <a:rPr lang="pt-BR" baseline="0" dirty="0" smtClean="0"/>
              <a:t>” não é necessário. Note que no seu arquivo “.</a:t>
            </a:r>
            <a:r>
              <a:rPr lang="pt-BR" baseline="0" dirty="0" err="1" smtClean="0"/>
              <a:t>gitignore</a:t>
            </a:r>
            <a:r>
              <a:rPr lang="pt-BR" baseline="0" dirty="0" smtClean="0"/>
              <a:t>” há esses arquivos justamente para não ser adicionado quando usamos o método convencional para adicionar por meio do </a:t>
            </a:r>
            <a:r>
              <a:rPr lang="pt-BR" baseline="0" dirty="0" err="1" smtClean="0"/>
              <a:t>gitBash</a:t>
            </a:r>
            <a:r>
              <a:rPr lang="pt-BR" baseline="0" dirty="0" smtClean="0"/>
              <a:t> </a:t>
            </a:r>
            <a:r>
              <a:rPr lang="pt-BR" baseline="0" smtClean="0"/>
              <a:t>ao GitHub.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45CC5-A764-4B71-9186-319F7F0182E5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475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https://github.com/luanaCristina/projetoAuth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45CC5-A764-4B71-9186-319F7F0182E5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026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https://github.com/luanaCristina/projetoAuth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45CC5-A764-4B71-9186-319F7F0182E5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537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https://github.com/luanaCristina/projetoAuth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45CC5-A764-4B71-9186-319F7F0182E5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530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45CC5-A764-4B71-9186-319F7F0182E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165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https://github.com/luanaCristina/projetoAuth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45CC5-A764-4B71-9186-319F7F0182E5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583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https://github.com/luanaCristina/projetoAuth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45CC5-A764-4B71-9186-319F7F0182E5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7882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“</a:t>
            </a:r>
            <a:r>
              <a:rPr lang="pt-BR" dirty="0" err="1" smtClean="0"/>
              <a:t>Enable</a:t>
            </a:r>
            <a:r>
              <a:rPr lang="pt-BR" dirty="0" smtClean="0"/>
              <a:t> </a:t>
            </a:r>
            <a:r>
              <a:rPr lang="pt-BR" dirty="0" err="1" smtClean="0"/>
              <a:t>Automatic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Deploys</a:t>
            </a:r>
            <a:r>
              <a:rPr lang="pt-BR" baseline="0" dirty="0" smtClean="0"/>
              <a:t>” permite adicionar automaticamente as alterações realizadas no GitHub.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45CC5-A764-4B71-9186-319F7F0182E5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7957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“</a:t>
            </a:r>
            <a:r>
              <a:rPr lang="pt-BR" dirty="0" err="1" smtClean="0"/>
              <a:t>Enable</a:t>
            </a:r>
            <a:r>
              <a:rPr lang="pt-BR" dirty="0" smtClean="0"/>
              <a:t> </a:t>
            </a:r>
            <a:r>
              <a:rPr lang="pt-BR" dirty="0" err="1" smtClean="0"/>
              <a:t>Automatic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Deploys</a:t>
            </a:r>
            <a:r>
              <a:rPr lang="pt-BR" baseline="0" dirty="0" smtClean="0"/>
              <a:t>” permite adicionar automaticamente as alterações realizadas no </a:t>
            </a:r>
            <a:r>
              <a:rPr lang="pt-BR" baseline="0" smtClean="0"/>
              <a:t>GitHub.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45CC5-A764-4B71-9186-319F7F0182E5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45CC5-A764-4B71-9186-319F7F0182E5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3801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45CC5-A764-4B71-9186-319F7F0182E5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3034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45CC5-A764-4B71-9186-319F7F0182E5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7315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https://app-filmes-db.herokuapp.com/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45CC5-A764-4B71-9186-319F7F0182E5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4269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https://app-filmes-db.herokuapp.com/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45CC5-A764-4B71-9186-319F7F0182E5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9985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https://app-filmes-db.herokuapp.com/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45CC5-A764-4B71-9186-319F7F0182E5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464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45CC5-A764-4B71-9186-319F7F0182E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8933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https://app-filmes-db.herokuapp.com/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45CC5-A764-4B71-9186-319F7F0182E5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9333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https://app-filmes-db.herokuapp.com/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45CC5-A764-4B71-9186-319F7F0182E5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2322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https://app-filmes-db.herokuapp.com/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45CC5-A764-4B71-9186-319F7F0182E5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3173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https://app-filmes-db.herokuapp.com/estudios/</a:t>
            </a:r>
            <a:endParaRPr lang="pt-B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45CC5-A764-4B71-9186-319F7F0182E5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6324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https://app-filmes-db.herokuapp.com/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45CC5-A764-4B71-9186-319F7F0182E5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1750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https://app-filmes-db.herokuapp.com/titulos/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estúdio precisamos pegar o código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45CC5-A764-4B71-9186-319F7F0182E5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1246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Não se esqueçam</a:t>
            </a:r>
            <a:r>
              <a:rPr lang="pt-BR" baseline="0" dirty="0" smtClean="0"/>
              <a:t> de adicionar o “https://app-filmes-db.herokuapp.com/” e o “usuários/” ou “/</a:t>
            </a:r>
            <a:r>
              <a:rPr lang="pt-BR" baseline="0" dirty="0" err="1" smtClean="0"/>
              <a:t>estudios</a:t>
            </a:r>
            <a:r>
              <a:rPr lang="pt-BR" baseline="0" dirty="0" smtClean="0"/>
              <a:t>“ ou “/títulos” que são as rotas principais.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45CC5-A764-4B71-9186-319F7F0182E5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488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45CC5-A764-4B71-9186-319F7F0182E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645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45CC5-A764-4B71-9186-319F7F0182E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716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45CC5-A764-4B71-9186-319F7F0182E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742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45CC5-A764-4B71-9186-319F7F0182E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634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45CC5-A764-4B71-9186-319F7F0182E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967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45CC5-A764-4B71-9186-319F7F0182E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64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-filmes-db.herokuapp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Publicando nosso projeto na nuvem (online)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Api</a:t>
            </a:r>
            <a:r>
              <a:rPr lang="pt-BR" dirty="0"/>
              <a:t> </a:t>
            </a:r>
            <a:r>
              <a:rPr lang="pt-BR" dirty="0" smtClean="0"/>
              <a:t>com </a:t>
            </a:r>
            <a:r>
              <a:rPr lang="pt-BR" dirty="0" err="1" smtClean="0"/>
              <a:t>javascript</a:t>
            </a:r>
            <a:r>
              <a:rPr lang="pt-BR" dirty="0" smtClean="0"/>
              <a:t> + </a:t>
            </a:r>
            <a:r>
              <a:rPr lang="pt-BR" dirty="0" err="1" smtClean="0"/>
              <a:t>mongodb</a:t>
            </a:r>
            <a:r>
              <a:rPr lang="pt-BR" dirty="0" smtClean="0"/>
              <a:t> + </a:t>
            </a:r>
            <a:r>
              <a:rPr lang="pt-BR" dirty="0" err="1" smtClean="0"/>
              <a:t>postman</a:t>
            </a:r>
            <a:r>
              <a:rPr lang="pt-BR" dirty="0" smtClean="0"/>
              <a:t> + </a:t>
            </a:r>
            <a:r>
              <a:rPr lang="pt-BR" dirty="0" err="1" smtClean="0"/>
              <a:t>github</a:t>
            </a:r>
            <a:r>
              <a:rPr lang="pt-BR" dirty="0" smtClean="0"/>
              <a:t> + </a:t>
            </a:r>
            <a:r>
              <a:rPr lang="pt-BR" dirty="0" err="1" smtClean="0"/>
              <a:t>heroku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937357" y="4640687"/>
            <a:ext cx="77306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Professora: Luana Cristina</a:t>
            </a:r>
            <a:endParaRPr lang="pt-B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051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84632"/>
            <a:ext cx="9905999" cy="5306569"/>
          </a:xfrm>
        </p:spPr>
        <p:txBody>
          <a:bodyPr/>
          <a:lstStyle/>
          <a:p>
            <a:r>
              <a:rPr lang="pt-BR" dirty="0" smtClean="0"/>
              <a:t>Copie o que consta em “</a:t>
            </a:r>
            <a:r>
              <a:rPr lang="pt-BR" dirty="0" err="1" smtClean="0"/>
              <a:t>Copy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connection </a:t>
            </a:r>
            <a:r>
              <a:rPr lang="pt-BR" dirty="0" err="1" smtClean="0"/>
              <a:t>string</a:t>
            </a:r>
            <a:r>
              <a:rPr lang="pt-BR" dirty="0" smtClean="0"/>
              <a:t>, </a:t>
            </a:r>
            <a:r>
              <a:rPr lang="pt-BR" dirty="0" err="1" smtClean="0"/>
              <a:t>then</a:t>
            </a:r>
            <a:r>
              <a:rPr lang="pt-BR" dirty="0" smtClean="0"/>
              <a:t> open </a:t>
            </a:r>
            <a:r>
              <a:rPr lang="pt-BR" dirty="0" err="1" smtClean="0"/>
              <a:t>MongoDB</a:t>
            </a:r>
            <a:r>
              <a:rPr lang="pt-BR" dirty="0" smtClean="0"/>
              <a:t> </a:t>
            </a:r>
            <a:r>
              <a:rPr lang="pt-BR" dirty="0" err="1" smtClean="0"/>
              <a:t>Compass</a:t>
            </a:r>
            <a:r>
              <a:rPr lang="pt-BR" dirty="0" smtClean="0"/>
              <a:t>”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016" y="923543"/>
            <a:ext cx="6445339" cy="585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84632"/>
            <a:ext cx="9905999" cy="5306569"/>
          </a:xfrm>
        </p:spPr>
        <p:txBody>
          <a:bodyPr/>
          <a:lstStyle/>
          <a:p>
            <a:r>
              <a:rPr lang="pt-BR" dirty="0" smtClean="0"/>
              <a:t>Copie o que consta em “</a:t>
            </a:r>
            <a:r>
              <a:rPr lang="pt-BR" dirty="0" err="1" smtClean="0"/>
              <a:t>Copy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connection </a:t>
            </a:r>
            <a:r>
              <a:rPr lang="pt-BR" dirty="0" err="1" smtClean="0"/>
              <a:t>string</a:t>
            </a:r>
            <a:r>
              <a:rPr lang="pt-BR" dirty="0" smtClean="0"/>
              <a:t>, </a:t>
            </a:r>
            <a:r>
              <a:rPr lang="pt-BR" dirty="0" err="1" smtClean="0"/>
              <a:t>then</a:t>
            </a:r>
            <a:r>
              <a:rPr lang="pt-BR" dirty="0" smtClean="0"/>
              <a:t> open </a:t>
            </a:r>
            <a:r>
              <a:rPr lang="pt-BR" dirty="0" err="1" smtClean="0"/>
              <a:t>MongoDB</a:t>
            </a:r>
            <a:r>
              <a:rPr lang="pt-BR" dirty="0" smtClean="0"/>
              <a:t> </a:t>
            </a:r>
            <a:r>
              <a:rPr lang="pt-BR" dirty="0" err="1" smtClean="0"/>
              <a:t>Compass</a:t>
            </a:r>
            <a:r>
              <a:rPr lang="pt-BR" dirty="0" smtClean="0"/>
              <a:t>”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016" y="923543"/>
            <a:ext cx="6445339" cy="5859399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3941064" y="4416552"/>
            <a:ext cx="6061291" cy="438912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direita 4"/>
          <p:cNvSpPr/>
          <p:nvPr/>
        </p:nvSpPr>
        <p:spPr>
          <a:xfrm>
            <a:off x="1938528" y="4343400"/>
            <a:ext cx="2002536" cy="585216"/>
          </a:xfrm>
          <a:prstGeom prst="rightArrow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18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Visual </a:t>
            </a:r>
            <a:r>
              <a:rPr lang="pt-BR" dirty="0" err="1" smtClean="0"/>
              <a:t>code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Cole em “</a:t>
            </a:r>
            <a:r>
              <a:rPr lang="pt-BR" dirty="0" smtClean="0"/>
              <a:t>MONGODB_URL” no arquivo “.</a:t>
            </a:r>
            <a:r>
              <a:rPr lang="pt-BR" dirty="0" err="1" smtClean="0"/>
              <a:t>env</a:t>
            </a:r>
            <a:r>
              <a:rPr lang="pt-BR" dirty="0" smtClean="0"/>
              <a:t>”  o que foi copiado no </a:t>
            </a:r>
            <a:r>
              <a:rPr lang="pt-BR" dirty="0" err="1" smtClean="0"/>
              <a:t>MongoDB</a:t>
            </a:r>
            <a:endParaRPr lang="pt-BR" dirty="0" smtClean="0"/>
          </a:p>
          <a:p>
            <a:r>
              <a:rPr lang="pt-BR" dirty="0" smtClean="0"/>
              <a:t>Renomeie para “MONGODB_URL2” o seu </a:t>
            </a:r>
            <a:r>
              <a:rPr lang="pt-BR" dirty="0" err="1" smtClean="0"/>
              <a:t>localhost</a:t>
            </a:r>
            <a:r>
              <a:rPr lang="pt-BR" dirty="0" smtClean="0"/>
              <a:t>.</a:t>
            </a:r>
          </a:p>
          <a:p>
            <a:r>
              <a:rPr lang="pt-BR" dirty="0" smtClean="0"/>
              <a:t>Substitua o “/teste” por “/filmes-</a:t>
            </a:r>
            <a:r>
              <a:rPr lang="pt-BR" dirty="0" err="1" smtClean="0"/>
              <a:t>db</a:t>
            </a:r>
            <a:r>
              <a:rPr lang="pt-BR" dirty="0" smtClean="0"/>
              <a:t>”</a:t>
            </a:r>
          </a:p>
          <a:p>
            <a:r>
              <a:rPr lang="pt-BR" dirty="0" smtClean="0"/>
              <a:t>Substitua o &lt;</a:t>
            </a:r>
            <a:r>
              <a:rPr lang="pt-BR" dirty="0" err="1" smtClean="0"/>
              <a:t>password</a:t>
            </a:r>
            <a:r>
              <a:rPr lang="pt-BR" dirty="0" smtClean="0"/>
              <a:t>&gt; por sua senha cadastrada.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81600"/>
            <a:ext cx="12163425" cy="1524000"/>
          </a:xfrm>
          <a:prstGeom prst="rect">
            <a:avLst/>
          </a:prstGeom>
        </p:spPr>
      </p:pic>
      <p:sp>
        <p:nvSpPr>
          <p:cNvPr id="6" name="Retângulo de cantos arredondados 5"/>
          <p:cNvSpPr/>
          <p:nvPr/>
        </p:nvSpPr>
        <p:spPr>
          <a:xfrm>
            <a:off x="228600" y="5791201"/>
            <a:ext cx="8449056" cy="362711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esquerda 6"/>
          <p:cNvSpPr/>
          <p:nvPr/>
        </p:nvSpPr>
        <p:spPr>
          <a:xfrm>
            <a:off x="8697626" y="5521452"/>
            <a:ext cx="2349785" cy="844296"/>
          </a:xfrm>
          <a:prstGeom prst="leftArrow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39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github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novo repositório clicando em “New”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b="23829"/>
          <a:stretch/>
        </p:blipFill>
        <p:spPr>
          <a:xfrm>
            <a:off x="1560511" y="2981007"/>
            <a:ext cx="9067800" cy="3547809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3383280" y="4581144"/>
            <a:ext cx="1069848" cy="448056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esquerda 6"/>
          <p:cNvSpPr/>
          <p:nvPr/>
        </p:nvSpPr>
        <p:spPr>
          <a:xfrm>
            <a:off x="4465385" y="4375435"/>
            <a:ext cx="1810512" cy="758952"/>
          </a:xfrm>
          <a:prstGeom prst="leftArrow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57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84632"/>
            <a:ext cx="10242868" cy="5306569"/>
          </a:xfrm>
        </p:spPr>
        <p:txBody>
          <a:bodyPr/>
          <a:lstStyle/>
          <a:p>
            <a:r>
              <a:rPr lang="pt-BR" dirty="0" smtClean="0"/>
              <a:t>Dê um nome ao seu repositório ”</a:t>
            </a:r>
            <a:r>
              <a:rPr lang="pt-BR" dirty="0" err="1" smtClean="0"/>
              <a:t>projetoAuth</a:t>
            </a:r>
            <a:r>
              <a:rPr lang="pt-BR" dirty="0" smtClean="0"/>
              <a:t>” e clique em “</a:t>
            </a:r>
            <a:r>
              <a:rPr lang="pt-BR" dirty="0" err="1" smtClean="0"/>
              <a:t>Create</a:t>
            </a:r>
            <a:r>
              <a:rPr lang="pt-BR" dirty="0" smtClean="0"/>
              <a:t> </a:t>
            </a:r>
            <a:r>
              <a:rPr lang="pt-BR" dirty="0" err="1" smtClean="0"/>
              <a:t>repository</a:t>
            </a:r>
            <a:r>
              <a:rPr lang="pt-BR" dirty="0" smtClean="0"/>
              <a:t>”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561" y="970668"/>
            <a:ext cx="5788503" cy="5887331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4727448" y="2487168"/>
            <a:ext cx="2148840" cy="548640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esquerda 7"/>
          <p:cNvSpPr/>
          <p:nvPr/>
        </p:nvSpPr>
        <p:spPr>
          <a:xfrm>
            <a:off x="6876288" y="2423160"/>
            <a:ext cx="1883664" cy="676656"/>
          </a:xfrm>
          <a:prstGeom prst="leftArrow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419856" y="6277237"/>
            <a:ext cx="1307592" cy="507611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esquerda 9"/>
          <p:cNvSpPr/>
          <p:nvPr/>
        </p:nvSpPr>
        <p:spPr>
          <a:xfrm>
            <a:off x="4727448" y="6240660"/>
            <a:ext cx="1463040" cy="580763"/>
          </a:xfrm>
          <a:prstGeom prst="leftArrow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15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84632"/>
            <a:ext cx="10242868" cy="5306569"/>
          </a:xfrm>
        </p:spPr>
        <p:txBody>
          <a:bodyPr/>
          <a:lstStyle/>
          <a:p>
            <a:r>
              <a:rPr lang="pt-BR" dirty="0" smtClean="0"/>
              <a:t>Clique “</a:t>
            </a:r>
            <a:r>
              <a:rPr lang="pt-BR" dirty="0" err="1" smtClean="0"/>
              <a:t>uploading</a:t>
            </a:r>
            <a:r>
              <a:rPr lang="pt-BR" dirty="0" smtClean="0"/>
              <a:t> na </a:t>
            </a:r>
            <a:r>
              <a:rPr lang="pt-BR" dirty="0" err="1" smtClean="0"/>
              <a:t>existing</a:t>
            </a:r>
            <a:r>
              <a:rPr lang="pt-BR" dirty="0" smtClean="0"/>
              <a:t> file”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b="17200"/>
          <a:stretch/>
        </p:blipFill>
        <p:spPr>
          <a:xfrm>
            <a:off x="2202408" y="996696"/>
            <a:ext cx="8120876" cy="5678424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4443984" y="4114800"/>
            <a:ext cx="1380744" cy="356616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cima 4"/>
          <p:cNvSpPr/>
          <p:nvPr/>
        </p:nvSpPr>
        <p:spPr>
          <a:xfrm>
            <a:off x="4562856" y="4474465"/>
            <a:ext cx="1014984" cy="1316736"/>
          </a:xfrm>
          <a:prstGeom prst="upArrow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1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84632"/>
            <a:ext cx="10242868" cy="5306569"/>
          </a:xfrm>
        </p:spPr>
        <p:txBody>
          <a:bodyPr/>
          <a:lstStyle/>
          <a:p>
            <a:r>
              <a:rPr lang="pt-BR" dirty="0" smtClean="0"/>
              <a:t>Arraste os </a:t>
            </a:r>
            <a:r>
              <a:rPr lang="pt-BR" dirty="0" err="1" smtClean="0"/>
              <a:t>aquivos</a:t>
            </a:r>
            <a:r>
              <a:rPr lang="pt-BR" dirty="0" smtClean="0"/>
              <a:t> da sua API no local abaixo.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055" y="970361"/>
            <a:ext cx="6751546" cy="5887639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2779776" y="3008376"/>
            <a:ext cx="6592825" cy="2606040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>
            <a:off x="609376" y="3648456"/>
            <a:ext cx="2152112" cy="1463040"/>
          </a:xfrm>
          <a:prstGeom prst="rightArrow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6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84632"/>
            <a:ext cx="10242868" cy="5306569"/>
          </a:xfrm>
        </p:spPr>
        <p:txBody>
          <a:bodyPr/>
          <a:lstStyle/>
          <a:p>
            <a:r>
              <a:rPr lang="pt-BR" dirty="0" smtClean="0"/>
              <a:t>Não adicione os arquivos “.</a:t>
            </a:r>
            <a:r>
              <a:rPr lang="pt-BR" dirty="0" err="1" smtClean="0"/>
              <a:t>env</a:t>
            </a:r>
            <a:r>
              <a:rPr lang="pt-BR" dirty="0" smtClean="0"/>
              <a:t>”, “.</a:t>
            </a:r>
            <a:r>
              <a:rPr lang="pt-BR" dirty="0" err="1" smtClean="0"/>
              <a:t>env.example</a:t>
            </a:r>
            <a:r>
              <a:rPr lang="pt-BR" dirty="0" smtClean="0"/>
              <a:t>” e “</a:t>
            </a:r>
            <a:r>
              <a:rPr lang="pt-BR" dirty="0" err="1" smtClean="0"/>
              <a:t>node_modules</a:t>
            </a:r>
            <a:r>
              <a:rPr lang="pt-BR" dirty="0" smtClean="0"/>
              <a:t>”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t="5866"/>
          <a:stretch/>
        </p:blipFill>
        <p:spPr>
          <a:xfrm>
            <a:off x="2446149" y="991204"/>
            <a:ext cx="6633843" cy="586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1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84632"/>
            <a:ext cx="10242868" cy="5306569"/>
          </a:xfrm>
        </p:spPr>
        <p:txBody>
          <a:bodyPr/>
          <a:lstStyle/>
          <a:p>
            <a:r>
              <a:rPr lang="pt-BR" dirty="0" smtClean="0"/>
              <a:t>Após adicionado os arquivos, devemos escrever algo no “</a:t>
            </a:r>
            <a:r>
              <a:rPr lang="pt-BR" dirty="0" err="1" smtClean="0"/>
              <a:t>commit</a:t>
            </a:r>
            <a:r>
              <a:rPr lang="pt-BR" dirty="0" smtClean="0"/>
              <a:t> </a:t>
            </a:r>
            <a:r>
              <a:rPr lang="pt-BR" dirty="0" err="1" smtClean="0"/>
              <a:t>changes</a:t>
            </a:r>
            <a:r>
              <a:rPr lang="pt-BR" dirty="0" smtClean="0"/>
              <a:t> e depois clicar no botão “</a:t>
            </a:r>
            <a:r>
              <a:rPr lang="pt-BR" dirty="0" err="1" smtClean="0"/>
              <a:t>Commit</a:t>
            </a:r>
            <a:r>
              <a:rPr lang="pt-BR" dirty="0" smtClean="0"/>
              <a:t> </a:t>
            </a:r>
            <a:r>
              <a:rPr lang="pt-BR" dirty="0" err="1" smtClean="0"/>
              <a:t>changes</a:t>
            </a:r>
            <a:r>
              <a:rPr lang="pt-BR" dirty="0" smtClean="0"/>
              <a:t>”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763" y="2190750"/>
            <a:ext cx="8886825" cy="2933700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2505456" y="4535424"/>
            <a:ext cx="1508760" cy="594360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>
            <a:off x="749808" y="4375404"/>
            <a:ext cx="1755648" cy="914400"/>
          </a:xfrm>
          <a:prstGeom prst="rightArrow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43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84632"/>
            <a:ext cx="10242868" cy="5306569"/>
          </a:xfrm>
        </p:spPr>
        <p:txBody>
          <a:bodyPr/>
          <a:lstStyle/>
          <a:p>
            <a:r>
              <a:rPr lang="pt-BR" dirty="0" smtClean="0"/>
              <a:t>Nosso projeto foi adicionado com sucesso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t="4266"/>
          <a:stretch/>
        </p:blipFill>
        <p:spPr>
          <a:xfrm>
            <a:off x="3119756" y="987552"/>
            <a:ext cx="5938440" cy="5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4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Mongodb</a:t>
            </a:r>
            <a:r>
              <a:rPr lang="pt-BR" dirty="0" smtClean="0"/>
              <a:t> Atlas (online)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249487"/>
            <a:ext cx="1995817" cy="3541714"/>
          </a:xfrm>
        </p:spPr>
        <p:txBody>
          <a:bodyPr/>
          <a:lstStyle/>
          <a:p>
            <a:r>
              <a:rPr lang="pt-BR" dirty="0" smtClean="0"/>
              <a:t>Crie/Acesse a sua conta no </a:t>
            </a:r>
            <a:r>
              <a:rPr lang="pt-BR" dirty="0" err="1" smtClean="0"/>
              <a:t>MongoDB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b="16506"/>
          <a:stretch/>
        </p:blipFill>
        <p:spPr>
          <a:xfrm>
            <a:off x="3137229" y="1578545"/>
            <a:ext cx="8867775" cy="51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Heroku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Faça o </a:t>
            </a:r>
            <a:r>
              <a:rPr lang="pt-BR" dirty="0" err="1" smtClean="0"/>
              <a:t>login</a:t>
            </a:r>
            <a:r>
              <a:rPr lang="pt-BR" dirty="0" smtClean="0"/>
              <a:t> no </a:t>
            </a:r>
            <a:r>
              <a:rPr lang="pt-BR" dirty="0" err="1" smtClean="0"/>
              <a:t>Heroku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r="33868"/>
          <a:stretch/>
        </p:blipFill>
        <p:spPr>
          <a:xfrm>
            <a:off x="4962460" y="941641"/>
            <a:ext cx="6084951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9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84632"/>
            <a:ext cx="10242868" cy="5306569"/>
          </a:xfrm>
        </p:spPr>
        <p:txBody>
          <a:bodyPr/>
          <a:lstStyle/>
          <a:p>
            <a:r>
              <a:rPr lang="pt-BR" dirty="0" smtClean="0"/>
              <a:t>Clique em “New” e depois “</a:t>
            </a:r>
            <a:r>
              <a:rPr lang="pt-BR" dirty="0" err="1" smtClean="0"/>
              <a:t>Create</a:t>
            </a:r>
            <a:r>
              <a:rPr lang="pt-BR" dirty="0" smtClean="0"/>
              <a:t> new </a:t>
            </a:r>
            <a:r>
              <a:rPr lang="pt-BR" dirty="0" err="1" smtClean="0"/>
              <a:t>app</a:t>
            </a:r>
            <a:r>
              <a:rPr lang="pt-BR" dirty="0" smtClean="0"/>
              <a:t>”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942" y="1155383"/>
            <a:ext cx="9182100" cy="3171825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9546336" y="2366392"/>
            <a:ext cx="1076706" cy="502920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>
            <a:off x="8193024" y="2357248"/>
            <a:ext cx="1307592" cy="502920"/>
          </a:xfrm>
          <a:prstGeom prst="rightArrow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634" y="4475607"/>
            <a:ext cx="2687408" cy="1986345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8354568" y="5026153"/>
            <a:ext cx="2097024" cy="502920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7001256" y="5017009"/>
            <a:ext cx="1307592" cy="502920"/>
          </a:xfrm>
          <a:prstGeom prst="rightArrow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80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84632"/>
            <a:ext cx="10242868" cy="5306569"/>
          </a:xfrm>
        </p:spPr>
        <p:txBody>
          <a:bodyPr/>
          <a:lstStyle/>
          <a:p>
            <a:r>
              <a:rPr lang="pt-BR" dirty="0" smtClean="0"/>
              <a:t>Digite um nome, região e clique em “</a:t>
            </a:r>
            <a:r>
              <a:rPr lang="pt-BR" dirty="0" err="1" smtClean="0"/>
              <a:t>Create</a:t>
            </a:r>
            <a:r>
              <a:rPr lang="pt-BR" dirty="0" smtClean="0"/>
              <a:t> </a:t>
            </a:r>
            <a:r>
              <a:rPr lang="pt-BR" dirty="0" err="1" smtClean="0"/>
              <a:t>app</a:t>
            </a:r>
            <a:r>
              <a:rPr lang="pt-BR" dirty="0" smtClean="0"/>
              <a:t>”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302" y="1083564"/>
            <a:ext cx="9058275" cy="5257800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3090672" y="5422392"/>
            <a:ext cx="1316736" cy="530352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>
            <a:off x="1920240" y="5381244"/>
            <a:ext cx="1170432" cy="612648"/>
          </a:xfrm>
          <a:prstGeom prst="rightArrow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37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84632"/>
            <a:ext cx="10242868" cy="5306569"/>
          </a:xfrm>
        </p:spPr>
        <p:txBody>
          <a:bodyPr/>
          <a:lstStyle/>
          <a:p>
            <a:r>
              <a:rPr lang="pt-BR" dirty="0" smtClean="0"/>
              <a:t>Selecione ao opção “GitHub” em “Deployment </a:t>
            </a:r>
            <a:r>
              <a:rPr lang="pt-BR" dirty="0" err="1" smtClean="0"/>
              <a:t>method</a:t>
            </a:r>
            <a:r>
              <a:rPr lang="pt-BR" dirty="0" smtClean="0"/>
              <a:t>”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047" y="959104"/>
            <a:ext cx="6819130" cy="5780024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6035040" y="4187952"/>
            <a:ext cx="1408176" cy="832104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cima 5"/>
          <p:cNvSpPr/>
          <p:nvPr/>
        </p:nvSpPr>
        <p:spPr>
          <a:xfrm>
            <a:off x="6204204" y="5051044"/>
            <a:ext cx="1069848" cy="886968"/>
          </a:xfrm>
          <a:prstGeom prst="upArrow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84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84632"/>
            <a:ext cx="10242868" cy="5306569"/>
          </a:xfrm>
        </p:spPr>
        <p:txBody>
          <a:bodyPr/>
          <a:lstStyle/>
          <a:p>
            <a:r>
              <a:rPr lang="pt-BR" dirty="0" smtClean="0"/>
              <a:t>Clique em “</a:t>
            </a:r>
            <a:r>
              <a:rPr lang="pt-BR" dirty="0" err="1" smtClean="0"/>
              <a:t>Search</a:t>
            </a:r>
            <a:r>
              <a:rPr lang="pt-BR" dirty="0" smtClean="0"/>
              <a:t>” e procure o repositório que criamos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r>
              <a:rPr lang="pt-BR" dirty="0" smtClean="0"/>
              <a:t>Clique em “Connect”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327" y="1027557"/>
            <a:ext cx="8963025" cy="16573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326" y="3942778"/>
            <a:ext cx="8930659" cy="876109"/>
          </a:xfrm>
          <a:prstGeom prst="rect">
            <a:avLst/>
          </a:prstGeom>
        </p:spPr>
      </p:pic>
      <p:sp>
        <p:nvSpPr>
          <p:cNvPr id="8" name="Retângulo de cantos arredondados 7"/>
          <p:cNvSpPr/>
          <p:nvPr/>
        </p:nvSpPr>
        <p:spPr>
          <a:xfrm>
            <a:off x="9299448" y="1554480"/>
            <a:ext cx="1140904" cy="768096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cima 8"/>
          <p:cNvSpPr/>
          <p:nvPr/>
        </p:nvSpPr>
        <p:spPr>
          <a:xfrm>
            <a:off x="9389573" y="2331149"/>
            <a:ext cx="1047051" cy="1069848"/>
          </a:xfrm>
          <a:prstGeom prst="upArrow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8921496" y="4014786"/>
            <a:ext cx="1365504" cy="768096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cima 10"/>
          <p:cNvSpPr/>
          <p:nvPr/>
        </p:nvSpPr>
        <p:spPr>
          <a:xfrm>
            <a:off x="9157653" y="4856799"/>
            <a:ext cx="1047051" cy="1069848"/>
          </a:xfrm>
          <a:prstGeom prst="upArrow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95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84632"/>
            <a:ext cx="10242868" cy="5306569"/>
          </a:xfrm>
        </p:spPr>
        <p:txBody>
          <a:bodyPr/>
          <a:lstStyle/>
          <a:p>
            <a:r>
              <a:rPr lang="pt-BR" dirty="0" smtClean="0"/>
              <a:t>Clique nos botões “</a:t>
            </a:r>
            <a:r>
              <a:rPr lang="pt-BR" dirty="0" err="1" smtClean="0"/>
              <a:t>Enable</a:t>
            </a:r>
            <a:r>
              <a:rPr lang="pt-BR" dirty="0" smtClean="0"/>
              <a:t> </a:t>
            </a:r>
            <a:r>
              <a:rPr lang="pt-BR" dirty="0" err="1" smtClean="0"/>
              <a:t>Automatic</a:t>
            </a:r>
            <a:r>
              <a:rPr lang="pt-BR" dirty="0" smtClean="0"/>
              <a:t> </a:t>
            </a:r>
            <a:r>
              <a:rPr lang="pt-BR" dirty="0" err="1" smtClean="0"/>
              <a:t>Deploys</a:t>
            </a:r>
            <a:r>
              <a:rPr lang="pt-BR" dirty="0" smtClean="0"/>
              <a:t>” e “</a:t>
            </a:r>
            <a:r>
              <a:rPr lang="pt-BR" dirty="0" err="1" smtClean="0"/>
              <a:t>Deploy</a:t>
            </a:r>
            <a:r>
              <a:rPr lang="pt-BR" dirty="0" smtClean="0"/>
              <a:t> </a:t>
            </a:r>
            <a:r>
              <a:rPr lang="pt-BR" dirty="0" err="1" smtClean="0"/>
              <a:t>Branch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t="8858" b="7702"/>
          <a:stretch/>
        </p:blipFill>
        <p:spPr>
          <a:xfrm>
            <a:off x="1519999" y="1152144"/>
            <a:ext cx="9115425" cy="5285232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4513268" y="3912428"/>
            <a:ext cx="2453913" cy="700516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>
            <a:off x="3082028" y="3941964"/>
            <a:ext cx="1431239" cy="670980"/>
          </a:xfrm>
          <a:prstGeom prst="rightArrow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8611737" y="5977719"/>
            <a:ext cx="1453487" cy="477672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esquerda 7"/>
          <p:cNvSpPr/>
          <p:nvPr/>
        </p:nvSpPr>
        <p:spPr>
          <a:xfrm>
            <a:off x="10156249" y="5851477"/>
            <a:ext cx="1187355" cy="730156"/>
          </a:xfrm>
          <a:prstGeom prst="leftArrow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67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84632"/>
            <a:ext cx="10242868" cy="5306569"/>
          </a:xfrm>
        </p:spPr>
        <p:txBody>
          <a:bodyPr/>
          <a:lstStyle/>
          <a:p>
            <a:r>
              <a:rPr lang="pt-BR" dirty="0" smtClean="0"/>
              <a:t>Após alguns segundos seu projeto foi feito o </a:t>
            </a:r>
            <a:r>
              <a:rPr lang="pt-BR" dirty="0" err="1" smtClean="0"/>
              <a:t>deploy</a:t>
            </a:r>
            <a:r>
              <a:rPr lang="pt-BR" dirty="0" smtClean="0"/>
              <a:t> com sucesso.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25" y="1495425"/>
            <a:ext cx="88963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0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84632"/>
            <a:ext cx="10242868" cy="5306569"/>
          </a:xfrm>
        </p:spPr>
        <p:txBody>
          <a:bodyPr/>
          <a:lstStyle/>
          <a:p>
            <a:r>
              <a:rPr lang="pt-BR" dirty="0" smtClean="0"/>
              <a:t>Clique em “Settings”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b="9445"/>
          <a:stretch/>
        </p:blipFill>
        <p:spPr>
          <a:xfrm>
            <a:off x="1667033" y="954595"/>
            <a:ext cx="9191625" cy="5839397"/>
          </a:xfrm>
          <a:prstGeom prst="rect">
            <a:avLst/>
          </a:prstGeom>
        </p:spPr>
      </p:pic>
      <p:sp>
        <p:nvSpPr>
          <p:cNvPr id="6" name="Retângulo de cantos arredondados 5"/>
          <p:cNvSpPr/>
          <p:nvPr/>
        </p:nvSpPr>
        <p:spPr>
          <a:xfrm>
            <a:off x="6428232" y="2898648"/>
            <a:ext cx="1216152" cy="667512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esquerda 6"/>
          <p:cNvSpPr/>
          <p:nvPr/>
        </p:nvSpPr>
        <p:spPr>
          <a:xfrm>
            <a:off x="7644384" y="2862072"/>
            <a:ext cx="1234440" cy="736377"/>
          </a:xfrm>
          <a:prstGeom prst="leftArrow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19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84632"/>
            <a:ext cx="10242868" cy="5306569"/>
          </a:xfrm>
        </p:spPr>
        <p:txBody>
          <a:bodyPr/>
          <a:lstStyle/>
          <a:p>
            <a:r>
              <a:rPr lang="pt-BR" dirty="0" smtClean="0"/>
              <a:t>Clique em “</a:t>
            </a:r>
            <a:r>
              <a:rPr lang="pt-BR" dirty="0" err="1" smtClean="0"/>
              <a:t>Reveal</a:t>
            </a:r>
            <a:r>
              <a:rPr lang="pt-BR" dirty="0" smtClean="0"/>
              <a:t> </a:t>
            </a:r>
            <a:r>
              <a:rPr lang="pt-BR" dirty="0" err="1" smtClean="0"/>
              <a:t>Config</a:t>
            </a:r>
            <a:r>
              <a:rPr lang="pt-BR" dirty="0" smtClean="0"/>
              <a:t> Vars”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E adicione o que consta no nosso arquivo “.</a:t>
            </a:r>
            <a:r>
              <a:rPr lang="pt-BR" dirty="0" err="1" smtClean="0"/>
              <a:t>env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261" y="1043559"/>
            <a:ext cx="8972550" cy="17716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261" y="3751135"/>
            <a:ext cx="9077325" cy="2867025"/>
          </a:xfrm>
          <a:prstGeom prst="rect">
            <a:avLst/>
          </a:prstGeom>
        </p:spPr>
      </p:pic>
      <p:sp>
        <p:nvSpPr>
          <p:cNvPr id="8" name="Retângulo de cantos arredondados 7"/>
          <p:cNvSpPr/>
          <p:nvPr/>
        </p:nvSpPr>
        <p:spPr>
          <a:xfrm>
            <a:off x="4197096" y="1234440"/>
            <a:ext cx="2103120" cy="804672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esquerda 8"/>
          <p:cNvSpPr/>
          <p:nvPr/>
        </p:nvSpPr>
        <p:spPr>
          <a:xfrm>
            <a:off x="6300216" y="1092708"/>
            <a:ext cx="2021618" cy="1088136"/>
          </a:xfrm>
          <a:prstGeom prst="leftArrow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4379976" y="5438014"/>
            <a:ext cx="5790406" cy="804672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esquerda 10"/>
          <p:cNvSpPr/>
          <p:nvPr/>
        </p:nvSpPr>
        <p:spPr>
          <a:xfrm>
            <a:off x="10170382" y="5296282"/>
            <a:ext cx="2021618" cy="1088136"/>
          </a:xfrm>
          <a:prstGeom prst="leftArrow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95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84632"/>
            <a:ext cx="10242868" cy="5306569"/>
          </a:xfrm>
        </p:spPr>
        <p:txBody>
          <a:bodyPr/>
          <a:lstStyle/>
          <a:p>
            <a:r>
              <a:rPr lang="pt-BR" dirty="0" smtClean="0"/>
              <a:t>É assim que deve ficar: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784" y="1811384"/>
            <a:ext cx="9558362" cy="312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6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84632"/>
            <a:ext cx="9905999" cy="5306569"/>
          </a:xfrm>
        </p:spPr>
        <p:txBody>
          <a:bodyPr/>
          <a:lstStyle/>
          <a:p>
            <a:r>
              <a:rPr lang="pt-BR" dirty="0" smtClean="0"/>
              <a:t>Selecione a opção “</a:t>
            </a:r>
            <a:r>
              <a:rPr lang="pt-BR" dirty="0" err="1" smtClean="0"/>
              <a:t>Devlop</a:t>
            </a:r>
            <a:r>
              <a:rPr lang="pt-BR" dirty="0" smtClean="0"/>
              <a:t> &amp; </a:t>
            </a:r>
            <a:r>
              <a:rPr lang="pt-BR" dirty="0" err="1" smtClean="0"/>
              <a:t>Deploy</a:t>
            </a:r>
            <a:r>
              <a:rPr lang="pt-BR" dirty="0" smtClean="0"/>
              <a:t>” e depois “</a:t>
            </a:r>
            <a:r>
              <a:rPr lang="pt-BR" dirty="0" err="1" smtClean="0"/>
              <a:t>All</a:t>
            </a:r>
            <a:r>
              <a:rPr lang="pt-BR" dirty="0" smtClean="0"/>
              <a:t> Clusters” 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0472"/>
            <a:ext cx="5695341" cy="477424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008" y="1230472"/>
            <a:ext cx="6337363" cy="4764636"/>
          </a:xfrm>
          <a:prstGeom prst="rect">
            <a:avLst/>
          </a:prstGeom>
        </p:spPr>
      </p:pic>
      <p:sp>
        <p:nvSpPr>
          <p:cNvPr id="8" name="Retângulo de cantos arredondados 7"/>
          <p:cNvSpPr/>
          <p:nvPr/>
        </p:nvSpPr>
        <p:spPr>
          <a:xfrm>
            <a:off x="2423160" y="3026664"/>
            <a:ext cx="3227832" cy="1664208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>
            <a:off x="557783" y="3511296"/>
            <a:ext cx="1781709" cy="813816"/>
          </a:xfrm>
          <a:prstGeom prst="rightArrow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10030968" y="1792224"/>
            <a:ext cx="804672" cy="356616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cima 10"/>
          <p:cNvSpPr/>
          <p:nvPr/>
        </p:nvSpPr>
        <p:spPr>
          <a:xfrm>
            <a:off x="10030968" y="2296668"/>
            <a:ext cx="864108" cy="1333500"/>
          </a:xfrm>
          <a:prstGeom prst="upArrow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88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84632"/>
            <a:ext cx="10242868" cy="5306569"/>
          </a:xfrm>
        </p:spPr>
        <p:txBody>
          <a:bodyPr/>
          <a:lstStyle/>
          <a:p>
            <a:r>
              <a:rPr lang="pt-BR" dirty="0" smtClean="0"/>
              <a:t>Vamos abrir clicando em “Open </a:t>
            </a:r>
            <a:r>
              <a:rPr lang="pt-BR" dirty="0" err="1" smtClean="0"/>
              <a:t>app</a:t>
            </a:r>
            <a:r>
              <a:rPr lang="pt-BR" dirty="0" smtClean="0"/>
              <a:t>” e testar no nosso </a:t>
            </a:r>
            <a:r>
              <a:rPr lang="pt-BR" dirty="0" err="1" smtClean="0"/>
              <a:t>postman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982" y="1171956"/>
            <a:ext cx="9058275" cy="22098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5157" y="3995928"/>
            <a:ext cx="7174643" cy="2401250"/>
          </a:xfrm>
          <a:prstGeom prst="rect">
            <a:avLst/>
          </a:prstGeom>
        </p:spPr>
      </p:pic>
      <p:sp>
        <p:nvSpPr>
          <p:cNvPr id="6" name="Retângulo de cantos arredondados 5"/>
          <p:cNvSpPr/>
          <p:nvPr/>
        </p:nvSpPr>
        <p:spPr>
          <a:xfrm>
            <a:off x="7973568" y="2203704"/>
            <a:ext cx="1453896" cy="786384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>
            <a:off x="6382512" y="2286000"/>
            <a:ext cx="1591056" cy="621792"/>
          </a:xfrm>
          <a:prstGeom prst="rightArrow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>
            <a:off x="441959" y="4489704"/>
            <a:ext cx="2026921" cy="1186435"/>
          </a:xfrm>
          <a:prstGeom prst="rightArrow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99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postman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Vamos abrir o </a:t>
            </a:r>
            <a:r>
              <a:rPr lang="pt-BR" dirty="0" err="1" smtClean="0"/>
              <a:t>Postman</a:t>
            </a:r>
            <a:r>
              <a:rPr lang="pt-BR" dirty="0" smtClean="0"/>
              <a:t> para acessar as nossas rotas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b="11722"/>
          <a:stretch/>
        </p:blipFill>
        <p:spPr>
          <a:xfrm>
            <a:off x="219075" y="2790063"/>
            <a:ext cx="11972925" cy="398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8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84632"/>
            <a:ext cx="10242868" cy="5306569"/>
          </a:xfrm>
        </p:spPr>
        <p:txBody>
          <a:bodyPr/>
          <a:lstStyle/>
          <a:p>
            <a:r>
              <a:rPr lang="pt-BR" dirty="0" smtClean="0"/>
              <a:t>Para criar uma usuário vamos colocar a rota abaixo:</a:t>
            </a:r>
          </a:p>
          <a:p>
            <a:pPr marL="0" indent="0">
              <a:buNone/>
            </a:pPr>
            <a:r>
              <a:rPr lang="pt-BR" dirty="0"/>
              <a:t>https://</a:t>
            </a:r>
            <a:r>
              <a:rPr lang="pt-BR" dirty="0" smtClean="0"/>
              <a:t>app-filmes-db.herokuapp.com/usuarias/create</a:t>
            </a:r>
          </a:p>
          <a:p>
            <a:r>
              <a:rPr lang="pt-BR" dirty="0" smtClean="0"/>
              <a:t>O </a:t>
            </a:r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app-filmes-db.herokuapp.com</a:t>
            </a:r>
            <a:r>
              <a:rPr lang="pt-BR" dirty="0" smtClean="0"/>
              <a:t> é o nosso projeto online no </a:t>
            </a:r>
            <a:r>
              <a:rPr lang="pt-BR" dirty="0" err="1" smtClean="0"/>
              <a:t>Heroku</a:t>
            </a:r>
            <a:endParaRPr lang="pt-BR" dirty="0" smtClean="0"/>
          </a:p>
          <a:p>
            <a:r>
              <a:rPr lang="pt-BR" dirty="0" smtClean="0"/>
              <a:t>O “/</a:t>
            </a:r>
            <a:r>
              <a:rPr lang="pt-BR" dirty="0" err="1" smtClean="0"/>
              <a:t>usuarios</a:t>
            </a:r>
            <a:r>
              <a:rPr lang="pt-BR" dirty="0" smtClean="0"/>
              <a:t>/</a:t>
            </a:r>
            <a:r>
              <a:rPr lang="pt-BR" dirty="0" err="1" smtClean="0"/>
              <a:t>create</a:t>
            </a:r>
            <a:r>
              <a:rPr lang="pt-BR" dirty="0" smtClean="0"/>
              <a:t>” é a nossa rota que criamos em nosso projeto</a:t>
            </a:r>
          </a:p>
          <a:p>
            <a:r>
              <a:rPr lang="pt-BR" dirty="0" smtClean="0"/>
              <a:t>O “POST” é o método para criar e que consta em nossa rota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20" y="3279267"/>
            <a:ext cx="6924675" cy="2266950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1627632" y="4494276"/>
            <a:ext cx="429768" cy="301752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2057400" y="4645152"/>
            <a:ext cx="3302889" cy="448056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5"/>
          <a:srcRect b="13231"/>
          <a:stretch/>
        </p:blipFill>
        <p:spPr>
          <a:xfrm>
            <a:off x="5373147" y="4869180"/>
            <a:ext cx="5191125" cy="1933956"/>
          </a:xfrm>
          <a:prstGeom prst="rect">
            <a:avLst/>
          </a:prstGeom>
        </p:spPr>
      </p:pic>
      <p:sp>
        <p:nvSpPr>
          <p:cNvPr id="15" name="Retângulo de cantos arredondados 14"/>
          <p:cNvSpPr/>
          <p:nvPr/>
        </p:nvSpPr>
        <p:spPr>
          <a:xfrm>
            <a:off x="5373147" y="4942332"/>
            <a:ext cx="429768" cy="301752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09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84632"/>
            <a:ext cx="10242868" cy="5306569"/>
          </a:xfrm>
        </p:spPr>
        <p:txBody>
          <a:bodyPr/>
          <a:lstStyle/>
          <a:p>
            <a:r>
              <a:rPr lang="pt-BR" dirty="0" smtClean="0"/>
              <a:t>Selecione a opção “</a:t>
            </a:r>
            <a:r>
              <a:rPr lang="pt-BR" dirty="0" err="1" smtClean="0"/>
              <a:t>Authorization</a:t>
            </a:r>
            <a:r>
              <a:rPr lang="pt-BR" dirty="0" smtClean="0"/>
              <a:t>” e selecione “</a:t>
            </a:r>
            <a:r>
              <a:rPr lang="pt-BR" dirty="0" err="1" smtClean="0"/>
              <a:t>Bearer</a:t>
            </a:r>
            <a:r>
              <a:rPr lang="pt-BR" dirty="0" smtClean="0"/>
              <a:t> Token”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176337"/>
            <a:ext cx="8096250" cy="4505325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3127248" y="3895344"/>
            <a:ext cx="1307592" cy="347472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>
            <a:off x="807720" y="3749040"/>
            <a:ext cx="2249424" cy="640080"/>
          </a:xfrm>
          <a:prstGeom prst="rightArrow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65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84632"/>
            <a:ext cx="10242868" cy="5306569"/>
          </a:xfrm>
        </p:spPr>
        <p:txBody>
          <a:bodyPr/>
          <a:lstStyle/>
          <a:p>
            <a:r>
              <a:rPr lang="pt-BR" dirty="0" smtClean="0"/>
              <a:t>Copie o SECRET no .</a:t>
            </a:r>
            <a:r>
              <a:rPr lang="pt-BR" dirty="0" err="1" smtClean="0"/>
              <a:t>env</a:t>
            </a:r>
            <a:r>
              <a:rPr lang="pt-BR" dirty="0" smtClean="0"/>
              <a:t> ou no seu projeto do </a:t>
            </a:r>
            <a:r>
              <a:rPr lang="pt-BR" dirty="0" err="1" smtClean="0"/>
              <a:t>Heroku</a:t>
            </a:r>
            <a:r>
              <a:rPr lang="pt-BR" dirty="0" smtClean="0"/>
              <a:t> e cole em “Token”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844" y="1126426"/>
            <a:ext cx="8305800" cy="5172075"/>
          </a:xfrm>
          <a:prstGeom prst="rect">
            <a:avLst/>
          </a:prstGeom>
        </p:spPr>
      </p:pic>
      <p:sp>
        <p:nvSpPr>
          <p:cNvPr id="8" name="Retângulo de cantos arredondados 7"/>
          <p:cNvSpPr/>
          <p:nvPr/>
        </p:nvSpPr>
        <p:spPr>
          <a:xfrm>
            <a:off x="7114032" y="4215384"/>
            <a:ext cx="2852928" cy="1472184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>
            <a:off x="5312664" y="4352544"/>
            <a:ext cx="1719072" cy="1133856"/>
          </a:xfrm>
          <a:prstGeom prst="rightArrow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09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84632"/>
            <a:ext cx="10242868" cy="5306569"/>
          </a:xfrm>
        </p:spPr>
        <p:txBody>
          <a:bodyPr/>
          <a:lstStyle/>
          <a:p>
            <a:r>
              <a:rPr lang="pt-BR" dirty="0" smtClean="0"/>
              <a:t>Selecione o “</a:t>
            </a:r>
            <a:r>
              <a:rPr lang="pt-BR" dirty="0" err="1" smtClean="0"/>
              <a:t>Body</a:t>
            </a:r>
            <a:r>
              <a:rPr lang="pt-BR" dirty="0" smtClean="0"/>
              <a:t>” depois “</a:t>
            </a:r>
            <a:r>
              <a:rPr lang="pt-BR" dirty="0" err="1" smtClean="0"/>
              <a:t>raw”depois</a:t>
            </a:r>
            <a:r>
              <a:rPr lang="pt-BR" dirty="0" smtClean="0"/>
              <a:t> “JSON” e digite o objeto para criar o usuário conforme </a:t>
            </a:r>
            <a:r>
              <a:rPr lang="pt-BR" dirty="0" err="1" smtClean="0"/>
              <a:t>model</a:t>
            </a:r>
            <a:r>
              <a:rPr lang="pt-BR" dirty="0" smtClean="0"/>
              <a:t> do nosso banco e clique “</a:t>
            </a:r>
            <a:r>
              <a:rPr lang="pt-BR" dirty="0" err="1" smtClean="0"/>
              <a:t>Send</a:t>
            </a:r>
            <a:r>
              <a:rPr lang="pt-BR" dirty="0" smtClean="0"/>
              <a:t>”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510" y="1456372"/>
            <a:ext cx="7810500" cy="5133975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4023360" y="1911096"/>
            <a:ext cx="667512" cy="384048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4590288" y="2340864"/>
            <a:ext cx="493776" cy="274320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6501384" y="2295144"/>
            <a:ext cx="621792" cy="301752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8065008" y="1316736"/>
            <a:ext cx="1307592" cy="667512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847088" y="2615184"/>
            <a:ext cx="2624328" cy="1161288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413510" y="4453128"/>
            <a:ext cx="5947410" cy="2203704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o explicativo retangular 12"/>
          <p:cNvSpPr/>
          <p:nvPr/>
        </p:nvSpPr>
        <p:spPr>
          <a:xfrm>
            <a:off x="4197096" y="1456372"/>
            <a:ext cx="493776" cy="409004"/>
          </a:xfrm>
          <a:prstGeom prst="wedgeRectCallou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</a:t>
            </a:r>
            <a:endParaRPr lang="pt-BR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4" name="Texto explicativo retangular 13"/>
          <p:cNvSpPr/>
          <p:nvPr/>
        </p:nvSpPr>
        <p:spPr>
          <a:xfrm>
            <a:off x="4797552" y="1856231"/>
            <a:ext cx="493776" cy="409004"/>
          </a:xfrm>
          <a:prstGeom prst="wedgeRectCallou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5" name="Texto explicativo retangular 14"/>
          <p:cNvSpPr/>
          <p:nvPr/>
        </p:nvSpPr>
        <p:spPr>
          <a:xfrm>
            <a:off x="6970776" y="1779746"/>
            <a:ext cx="493776" cy="409004"/>
          </a:xfrm>
          <a:prstGeom prst="wedgeRectCallou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3</a:t>
            </a:r>
            <a:endParaRPr lang="pt-BR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6" name="Texto explicativo retangular 15"/>
          <p:cNvSpPr/>
          <p:nvPr/>
        </p:nvSpPr>
        <p:spPr>
          <a:xfrm>
            <a:off x="9198102" y="841247"/>
            <a:ext cx="493776" cy="409004"/>
          </a:xfrm>
          <a:prstGeom prst="wedgeRectCallou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5</a:t>
            </a:r>
            <a:endParaRPr lang="pt-BR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7" name="Texto explicativo retangular 16"/>
          <p:cNvSpPr/>
          <p:nvPr/>
        </p:nvSpPr>
        <p:spPr>
          <a:xfrm>
            <a:off x="2508123" y="2103120"/>
            <a:ext cx="493776" cy="409004"/>
          </a:xfrm>
          <a:prstGeom prst="wedgeRectCallou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4</a:t>
            </a:r>
            <a:endParaRPr lang="pt-BR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8" name="Texto explicativo retangular 17"/>
          <p:cNvSpPr/>
          <p:nvPr/>
        </p:nvSpPr>
        <p:spPr>
          <a:xfrm>
            <a:off x="3338617" y="3971543"/>
            <a:ext cx="493776" cy="409004"/>
          </a:xfrm>
          <a:prstGeom prst="wedgeRectCallou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6</a:t>
            </a:r>
            <a:endParaRPr lang="pt-BR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955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t="10297"/>
          <a:stretch/>
        </p:blipFill>
        <p:spPr>
          <a:xfrm>
            <a:off x="1572197" y="1691640"/>
            <a:ext cx="7858125" cy="477621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84632"/>
            <a:ext cx="10791508" cy="5306569"/>
          </a:xfrm>
        </p:spPr>
        <p:txBody>
          <a:bodyPr/>
          <a:lstStyle/>
          <a:p>
            <a:r>
              <a:rPr lang="pt-BR" dirty="0" smtClean="0"/>
              <a:t>Para criar título precisamos estar </a:t>
            </a:r>
            <a:r>
              <a:rPr lang="pt-BR" dirty="0" err="1" smtClean="0"/>
              <a:t>logados</a:t>
            </a:r>
            <a:r>
              <a:rPr lang="pt-BR" dirty="0" smtClean="0"/>
              <a:t> e por isso iremos </a:t>
            </a:r>
            <a:r>
              <a:rPr lang="pt-BR" dirty="0" err="1" smtClean="0"/>
              <a:t>logar</a:t>
            </a:r>
            <a:r>
              <a:rPr lang="pt-BR" dirty="0" smtClean="0"/>
              <a:t> e copiar o “</a:t>
            </a:r>
            <a:r>
              <a:rPr lang="pt-BR" dirty="0" err="1" smtClean="0"/>
              <a:t>token</a:t>
            </a:r>
            <a:r>
              <a:rPr lang="pt-BR" dirty="0" smtClean="0"/>
              <a:t>”</a:t>
            </a:r>
          </a:p>
          <a:p>
            <a:r>
              <a:rPr lang="pt-BR" dirty="0" smtClean="0"/>
              <a:t>Rota: </a:t>
            </a:r>
            <a:r>
              <a:rPr lang="pt-BR" dirty="0"/>
              <a:t>https://app-filmes-db.herokuapp.com/usuarios/login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8138160" y="1527048"/>
            <a:ext cx="1307592" cy="667512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o explicativo retangular 14"/>
          <p:cNvSpPr/>
          <p:nvPr/>
        </p:nvSpPr>
        <p:spPr>
          <a:xfrm>
            <a:off x="7043928" y="1990058"/>
            <a:ext cx="493776" cy="409004"/>
          </a:xfrm>
          <a:prstGeom prst="wedgeRectCallou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3</a:t>
            </a:r>
            <a:endParaRPr lang="pt-BR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6" name="Texto explicativo retangular 15"/>
          <p:cNvSpPr/>
          <p:nvPr/>
        </p:nvSpPr>
        <p:spPr>
          <a:xfrm>
            <a:off x="9271254" y="1051559"/>
            <a:ext cx="493776" cy="409004"/>
          </a:xfrm>
          <a:prstGeom prst="wedgeRectCallou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5</a:t>
            </a:r>
            <a:endParaRPr lang="pt-BR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4096512" y="2121408"/>
            <a:ext cx="667512" cy="384048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4663440" y="2551176"/>
            <a:ext cx="493776" cy="274320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6574536" y="2505456"/>
            <a:ext cx="621792" cy="301752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920240" y="2825496"/>
            <a:ext cx="2624328" cy="1161288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486662" y="4663440"/>
            <a:ext cx="5947410" cy="1804417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o explicativo retangular 12"/>
          <p:cNvSpPr/>
          <p:nvPr/>
        </p:nvSpPr>
        <p:spPr>
          <a:xfrm>
            <a:off x="4270248" y="1666684"/>
            <a:ext cx="493776" cy="409004"/>
          </a:xfrm>
          <a:prstGeom prst="wedgeRectCallou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</a:t>
            </a:r>
            <a:endParaRPr lang="pt-BR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4" name="Texto explicativo retangular 13"/>
          <p:cNvSpPr/>
          <p:nvPr/>
        </p:nvSpPr>
        <p:spPr>
          <a:xfrm>
            <a:off x="4870704" y="2066543"/>
            <a:ext cx="493776" cy="409004"/>
          </a:xfrm>
          <a:prstGeom prst="wedgeRectCallou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Texto explicativo retangular 16"/>
          <p:cNvSpPr/>
          <p:nvPr/>
        </p:nvSpPr>
        <p:spPr>
          <a:xfrm>
            <a:off x="2581275" y="2313432"/>
            <a:ext cx="493776" cy="409004"/>
          </a:xfrm>
          <a:prstGeom prst="wedgeRectCallou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4</a:t>
            </a:r>
            <a:endParaRPr lang="pt-BR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8" name="Texto explicativo retangular 17"/>
          <p:cNvSpPr/>
          <p:nvPr/>
        </p:nvSpPr>
        <p:spPr>
          <a:xfrm>
            <a:off x="3411769" y="4181855"/>
            <a:ext cx="493776" cy="409004"/>
          </a:xfrm>
          <a:prstGeom prst="wedgeRectCallou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6</a:t>
            </a:r>
            <a:endParaRPr lang="pt-BR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120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835" y="2557081"/>
            <a:ext cx="7858125" cy="3590925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84632"/>
            <a:ext cx="10242868" cy="5306569"/>
          </a:xfrm>
        </p:spPr>
        <p:txBody>
          <a:bodyPr/>
          <a:lstStyle/>
          <a:p>
            <a:r>
              <a:rPr lang="pt-BR" dirty="0" smtClean="0"/>
              <a:t>Para criar o estúdio e título precisamos constar como </a:t>
            </a:r>
            <a:r>
              <a:rPr lang="pt-BR" dirty="0" err="1" smtClean="0"/>
              <a:t>logado</a:t>
            </a:r>
            <a:r>
              <a:rPr lang="pt-BR" dirty="0" smtClean="0"/>
              <a:t> e para provar isso precisamos do </a:t>
            </a:r>
            <a:r>
              <a:rPr lang="pt-BR" dirty="0" err="1" smtClean="0"/>
              <a:t>token</a:t>
            </a:r>
            <a:r>
              <a:rPr lang="pt-BR" dirty="0" smtClean="0"/>
              <a:t> ao realizar o </a:t>
            </a:r>
            <a:r>
              <a:rPr lang="pt-BR" dirty="0" err="1" smtClean="0"/>
              <a:t>login</a:t>
            </a:r>
            <a:r>
              <a:rPr lang="pt-BR" dirty="0" smtClean="0"/>
              <a:t> e para isso vamos adicionar ao nosso “</a:t>
            </a:r>
            <a:r>
              <a:rPr lang="pt-BR" dirty="0" err="1" smtClean="0"/>
              <a:t>Bearer</a:t>
            </a:r>
            <a:r>
              <a:rPr lang="pt-BR" dirty="0" smtClean="0"/>
              <a:t> Token”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7114032" y="4215384"/>
            <a:ext cx="2852928" cy="1472184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>
            <a:off x="5312664" y="4352544"/>
            <a:ext cx="1719072" cy="1133856"/>
          </a:xfrm>
          <a:prstGeom prst="rightArrow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59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531" y="1650492"/>
            <a:ext cx="7829550" cy="48006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84632"/>
            <a:ext cx="10242868" cy="5306569"/>
          </a:xfrm>
        </p:spPr>
        <p:txBody>
          <a:bodyPr/>
          <a:lstStyle/>
          <a:p>
            <a:r>
              <a:rPr lang="pt-BR" dirty="0" smtClean="0"/>
              <a:t>Rota: </a:t>
            </a:r>
            <a:r>
              <a:rPr lang="pt-BR" dirty="0"/>
              <a:t>https://app-filmes-db.herokuapp.com/estudios/</a:t>
            </a:r>
            <a:endParaRPr lang="pt-BR" dirty="0" smtClean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8138160" y="1527048"/>
            <a:ext cx="1307592" cy="667512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o explicativo retangular 14"/>
          <p:cNvSpPr/>
          <p:nvPr/>
        </p:nvSpPr>
        <p:spPr>
          <a:xfrm>
            <a:off x="7043928" y="1990058"/>
            <a:ext cx="493776" cy="409004"/>
          </a:xfrm>
          <a:prstGeom prst="wedgeRectCallou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3</a:t>
            </a:r>
            <a:endParaRPr lang="pt-BR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6" name="Texto explicativo retangular 15"/>
          <p:cNvSpPr/>
          <p:nvPr/>
        </p:nvSpPr>
        <p:spPr>
          <a:xfrm>
            <a:off x="9271254" y="1051559"/>
            <a:ext cx="493776" cy="409004"/>
          </a:xfrm>
          <a:prstGeom prst="wedgeRectCallou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5</a:t>
            </a:r>
            <a:endParaRPr lang="pt-BR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4096512" y="2121408"/>
            <a:ext cx="667512" cy="384048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4663440" y="2551176"/>
            <a:ext cx="493776" cy="274320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6574536" y="2505456"/>
            <a:ext cx="621792" cy="301752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920240" y="2825496"/>
            <a:ext cx="2624328" cy="1161288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486662" y="4663440"/>
            <a:ext cx="5947410" cy="1804417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o explicativo retangular 12"/>
          <p:cNvSpPr/>
          <p:nvPr/>
        </p:nvSpPr>
        <p:spPr>
          <a:xfrm>
            <a:off x="4270248" y="1666684"/>
            <a:ext cx="493776" cy="409004"/>
          </a:xfrm>
          <a:prstGeom prst="wedgeRectCallou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</a:t>
            </a:r>
            <a:endParaRPr lang="pt-BR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4" name="Texto explicativo retangular 13"/>
          <p:cNvSpPr/>
          <p:nvPr/>
        </p:nvSpPr>
        <p:spPr>
          <a:xfrm>
            <a:off x="4870704" y="2066543"/>
            <a:ext cx="493776" cy="409004"/>
          </a:xfrm>
          <a:prstGeom prst="wedgeRectCallou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Texto explicativo retangular 16"/>
          <p:cNvSpPr/>
          <p:nvPr/>
        </p:nvSpPr>
        <p:spPr>
          <a:xfrm>
            <a:off x="2581275" y="2313432"/>
            <a:ext cx="493776" cy="409004"/>
          </a:xfrm>
          <a:prstGeom prst="wedgeRectCallou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4</a:t>
            </a:r>
            <a:endParaRPr lang="pt-BR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8" name="Texto explicativo retangular 17"/>
          <p:cNvSpPr/>
          <p:nvPr/>
        </p:nvSpPr>
        <p:spPr>
          <a:xfrm>
            <a:off x="3411769" y="4181855"/>
            <a:ext cx="493776" cy="409004"/>
          </a:xfrm>
          <a:prstGeom prst="wedgeRectCallou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6</a:t>
            </a:r>
            <a:endParaRPr lang="pt-BR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160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244" y="2050162"/>
            <a:ext cx="7886700" cy="4829175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84632"/>
            <a:ext cx="10242868" cy="5306569"/>
          </a:xfrm>
        </p:spPr>
        <p:txBody>
          <a:bodyPr/>
          <a:lstStyle/>
          <a:p>
            <a:r>
              <a:rPr lang="pt-BR" dirty="0" smtClean="0"/>
              <a:t>Seguiremos os mesmos passos para o “</a:t>
            </a:r>
            <a:r>
              <a:rPr lang="pt-BR" dirty="0" err="1" smtClean="0"/>
              <a:t>Authorization</a:t>
            </a:r>
            <a:r>
              <a:rPr lang="pt-BR" dirty="0" smtClean="0"/>
              <a:t>” com o </a:t>
            </a:r>
            <a:r>
              <a:rPr lang="pt-BR" dirty="0" err="1" smtClean="0"/>
              <a:t>token</a:t>
            </a:r>
            <a:r>
              <a:rPr lang="pt-BR" dirty="0" smtClean="0"/>
              <a:t> do usuário para criar o título</a:t>
            </a:r>
          </a:p>
          <a:p>
            <a:r>
              <a:rPr lang="pt-BR" dirty="0" smtClean="0"/>
              <a:t>Rota: </a:t>
            </a:r>
            <a:r>
              <a:rPr lang="pt-BR" dirty="0"/>
              <a:t>https://app-filmes-db.herokuapp.com/titulos/</a:t>
            </a:r>
            <a:endParaRPr lang="pt-BR" dirty="0" smtClean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8138160" y="1901952"/>
            <a:ext cx="1307592" cy="667512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o explicativo retangular 14"/>
          <p:cNvSpPr/>
          <p:nvPr/>
        </p:nvSpPr>
        <p:spPr>
          <a:xfrm>
            <a:off x="7043928" y="2364962"/>
            <a:ext cx="493776" cy="409004"/>
          </a:xfrm>
          <a:prstGeom prst="wedgeRectCallou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3</a:t>
            </a:r>
            <a:endParaRPr lang="pt-BR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6" name="Texto explicativo retangular 15"/>
          <p:cNvSpPr/>
          <p:nvPr/>
        </p:nvSpPr>
        <p:spPr>
          <a:xfrm>
            <a:off x="9271254" y="1426463"/>
            <a:ext cx="493776" cy="409004"/>
          </a:xfrm>
          <a:prstGeom prst="wedgeRectCallou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5</a:t>
            </a:r>
            <a:endParaRPr lang="pt-BR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4096512" y="2496312"/>
            <a:ext cx="667512" cy="384048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4663440" y="2926080"/>
            <a:ext cx="493776" cy="274320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6574536" y="2880360"/>
            <a:ext cx="621792" cy="301752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920240" y="3200400"/>
            <a:ext cx="2624328" cy="1161288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843278" y="5038344"/>
            <a:ext cx="5947410" cy="1804417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o explicativo retangular 12"/>
          <p:cNvSpPr/>
          <p:nvPr/>
        </p:nvSpPr>
        <p:spPr>
          <a:xfrm>
            <a:off x="4270248" y="2041588"/>
            <a:ext cx="493776" cy="409004"/>
          </a:xfrm>
          <a:prstGeom prst="wedgeRectCallou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</a:t>
            </a:r>
            <a:endParaRPr lang="pt-BR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4" name="Texto explicativo retangular 13"/>
          <p:cNvSpPr/>
          <p:nvPr/>
        </p:nvSpPr>
        <p:spPr>
          <a:xfrm>
            <a:off x="4870704" y="2441447"/>
            <a:ext cx="493776" cy="409004"/>
          </a:xfrm>
          <a:prstGeom prst="wedgeRectCallou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Texto explicativo retangular 16"/>
          <p:cNvSpPr/>
          <p:nvPr/>
        </p:nvSpPr>
        <p:spPr>
          <a:xfrm>
            <a:off x="2581275" y="2688336"/>
            <a:ext cx="493776" cy="409004"/>
          </a:xfrm>
          <a:prstGeom prst="wedgeRectCallou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4</a:t>
            </a:r>
            <a:endParaRPr lang="pt-BR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8" name="Texto explicativo retangular 17"/>
          <p:cNvSpPr/>
          <p:nvPr/>
        </p:nvSpPr>
        <p:spPr>
          <a:xfrm>
            <a:off x="3411769" y="4556759"/>
            <a:ext cx="493776" cy="409004"/>
          </a:xfrm>
          <a:prstGeom prst="wedgeRectCallou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6</a:t>
            </a:r>
            <a:endParaRPr lang="pt-BR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879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84632"/>
            <a:ext cx="9905999" cy="5306569"/>
          </a:xfrm>
        </p:spPr>
        <p:txBody>
          <a:bodyPr/>
          <a:lstStyle/>
          <a:p>
            <a:r>
              <a:rPr lang="pt-BR" dirty="0" smtClean="0"/>
              <a:t>Clique no “</a:t>
            </a:r>
            <a:r>
              <a:rPr lang="pt-BR" dirty="0" err="1" smtClean="0"/>
              <a:t>ClusterN</a:t>
            </a:r>
            <a:r>
              <a:rPr lang="pt-BR" dirty="0" smtClean="0"/>
              <a:t>”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521" y="1189864"/>
            <a:ext cx="8134350" cy="4162425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2075688" y="4663440"/>
            <a:ext cx="1435608" cy="688849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direita 4"/>
          <p:cNvSpPr/>
          <p:nvPr/>
        </p:nvSpPr>
        <p:spPr>
          <a:xfrm>
            <a:off x="1399032" y="4782312"/>
            <a:ext cx="685800" cy="445009"/>
          </a:xfrm>
          <a:prstGeom prst="rightArrow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68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Siga com as demais rotas para fazer o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11" y="1562100"/>
            <a:ext cx="7515225" cy="52959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293" y="1562100"/>
            <a:ext cx="74485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5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84632"/>
            <a:ext cx="9905999" cy="5306569"/>
          </a:xfrm>
        </p:spPr>
        <p:txBody>
          <a:bodyPr/>
          <a:lstStyle/>
          <a:p>
            <a:r>
              <a:rPr lang="pt-BR" dirty="0" smtClean="0"/>
              <a:t>Clique no “Connect”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b="31334"/>
          <a:stretch/>
        </p:blipFill>
        <p:spPr>
          <a:xfrm>
            <a:off x="1681757" y="1082041"/>
            <a:ext cx="8825308" cy="4709160"/>
          </a:xfrm>
          <a:prstGeom prst="rect">
            <a:avLst/>
          </a:prstGeom>
        </p:spPr>
      </p:pic>
      <p:sp>
        <p:nvSpPr>
          <p:cNvPr id="8" name="Retângulo de cantos arredondados 7"/>
          <p:cNvSpPr/>
          <p:nvPr/>
        </p:nvSpPr>
        <p:spPr>
          <a:xfrm>
            <a:off x="7735824" y="3593592"/>
            <a:ext cx="1078992" cy="603504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>
            <a:off x="6437376" y="3625596"/>
            <a:ext cx="1298448" cy="539496"/>
          </a:xfrm>
          <a:prstGeom prst="rightArrow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00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84632"/>
            <a:ext cx="9905999" cy="5306569"/>
          </a:xfrm>
        </p:spPr>
        <p:txBody>
          <a:bodyPr/>
          <a:lstStyle/>
          <a:p>
            <a:r>
              <a:rPr lang="pt-BR" dirty="0" smtClean="0"/>
              <a:t>Adicione um IP clicando no botão “</a:t>
            </a:r>
            <a:r>
              <a:rPr lang="pt-BR" dirty="0" err="1" smtClean="0"/>
              <a:t>Allow</a:t>
            </a:r>
            <a:r>
              <a:rPr lang="pt-BR" dirty="0" smtClean="0"/>
              <a:t> Access 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Anywhere</a:t>
            </a:r>
            <a:r>
              <a:rPr lang="pt-BR" dirty="0" smtClean="0"/>
              <a:t>”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b="3809"/>
          <a:stretch/>
        </p:blipFill>
        <p:spPr>
          <a:xfrm>
            <a:off x="1864995" y="933428"/>
            <a:ext cx="7909941" cy="5549668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6327648" y="3944113"/>
            <a:ext cx="1837944" cy="664463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cima 6"/>
          <p:cNvSpPr/>
          <p:nvPr/>
        </p:nvSpPr>
        <p:spPr>
          <a:xfrm>
            <a:off x="6711696" y="4608576"/>
            <a:ext cx="1280160" cy="1182625"/>
          </a:xfrm>
          <a:prstGeom prst="upArrow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5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84632"/>
            <a:ext cx="9905999" cy="5306569"/>
          </a:xfrm>
        </p:spPr>
        <p:txBody>
          <a:bodyPr/>
          <a:lstStyle/>
          <a:p>
            <a:r>
              <a:rPr lang="pt-BR" dirty="0" smtClean="0"/>
              <a:t>Clique “</a:t>
            </a:r>
            <a:r>
              <a:rPr lang="pt-BR" dirty="0" err="1" smtClean="0"/>
              <a:t>Add</a:t>
            </a:r>
            <a:r>
              <a:rPr lang="pt-BR" dirty="0"/>
              <a:t> </a:t>
            </a:r>
            <a:r>
              <a:rPr lang="pt-BR" dirty="0" smtClean="0"/>
              <a:t>IP </a:t>
            </a:r>
            <a:r>
              <a:rPr lang="pt-BR" dirty="0" err="1" smtClean="0"/>
              <a:t>Address</a:t>
            </a:r>
            <a:r>
              <a:rPr lang="pt-BR" dirty="0" smtClean="0"/>
              <a:t>”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978997"/>
            <a:ext cx="7467600" cy="5583728"/>
          </a:xfrm>
          <a:prstGeom prst="rect">
            <a:avLst/>
          </a:prstGeom>
        </p:spPr>
      </p:pic>
      <p:sp>
        <p:nvSpPr>
          <p:cNvPr id="6" name="Retângulo de cantos arredondados 5"/>
          <p:cNvSpPr/>
          <p:nvPr/>
        </p:nvSpPr>
        <p:spPr>
          <a:xfrm>
            <a:off x="7772400" y="4782312"/>
            <a:ext cx="1234440" cy="667512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cima 7"/>
          <p:cNvSpPr/>
          <p:nvPr/>
        </p:nvSpPr>
        <p:spPr>
          <a:xfrm>
            <a:off x="8033004" y="5449824"/>
            <a:ext cx="713232" cy="762590"/>
          </a:xfrm>
          <a:prstGeom prst="upArrow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54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84632"/>
            <a:ext cx="9905999" cy="5306569"/>
          </a:xfrm>
        </p:spPr>
        <p:txBody>
          <a:bodyPr/>
          <a:lstStyle/>
          <a:p>
            <a:r>
              <a:rPr lang="pt-BR" dirty="0" smtClean="0"/>
              <a:t>Clique “</a:t>
            </a:r>
            <a:r>
              <a:rPr lang="pt-BR" dirty="0" err="1" smtClean="0"/>
              <a:t>Choose</a:t>
            </a:r>
            <a:r>
              <a:rPr lang="pt-BR" dirty="0" smtClean="0"/>
              <a:t> a connection </a:t>
            </a:r>
            <a:r>
              <a:rPr lang="pt-BR" dirty="0" err="1" smtClean="0"/>
              <a:t>method</a:t>
            </a:r>
            <a:r>
              <a:rPr lang="pt-BR" dirty="0" smtClean="0"/>
              <a:t>”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7772400" y="4782312"/>
            <a:ext cx="1234440" cy="667512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cima 7"/>
          <p:cNvSpPr/>
          <p:nvPr/>
        </p:nvSpPr>
        <p:spPr>
          <a:xfrm>
            <a:off x="8033004" y="5449824"/>
            <a:ext cx="713232" cy="762590"/>
          </a:xfrm>
          <a:prstGeom prst="upArrow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886" y="1028700"/>
            <a:ext cx="7639050" cy="5829300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7571232" y="6053328"/>
            <a:ext cx="2240280" cy="640080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>
            <a:off x="5993827" y="6042070"/>
            <a:ext cx="1577405" cy="639146"/>
          </a:xfrm>
          <a:prstGeom prst="rightArrow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58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84632"/>
            <a:ext cx="9905999" cy="5306569"/>
          </a:xfrm>
        </p:spPr>
        <p:txBody>
          <a:bodyPr/>
          <a:lstStyle/>
          <a:p>
            <a:r>
              <a:rPr lang="pt-BR" dirty="0" smtClean="0"/>
              <a:t>Clique “Connect </a:t>
            </a:r>
            <a:r>
              <a:rPr lang="pt-BR" dirty="0" err="1" smtClean="0"/>
              <a:t>using</a:t>
            </a:r>
            <a:r>
              <a:rPr lang="pt-BR" dirty="0" smtClean="0"/>
              <a:t> </a:t>
            </a:r>
            <a:r>
              <a:rPr lang="pt-BR" dirty="0" err="1" smtClean="0"/>
              <a:t>MongoDB</a:t>
            </a:r>
            <a:r>
              <a:rPr lang="pt-BR" dirty="0" smtClean="0"/>
              <a:t> </a:t>
            </a:r>
            <a:r>
              <a:rPr lang="pt-BR" dirty="0" err="1" smtClean="0"/>
              <a:t>Compass</a:t>
            </a:r>
            <a:r>
              <a:rPr lang="pt-BR" dirty="0" smtClean="0"/>
              <a:t>” ou “Connect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application</a:t>
            </a:r>
            <a:r>
              <a:rPr lang="pt-BR" dirty="0" smtClean="0"/>
              <a:t>”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032" y="967168"/>
            <a:ext cx="7620000" cy="5819775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2724912" y="4956048"/>
            <a:ext cx="7269480" cy="923544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1005840" y="5001768"/>
            <a:ext cx="1673352" cy="896112"/>
          </a:xfrm>
          <a:prstGeom prst="rightArrow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9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4081</TotalTime>
  <Words>925</Words>
  <Application>Microsoft Office PowerPoint</Application>
  <PresentationFormat>Widescreen</PresentationFormat>
  <Paragraphs>151</Paragraphs>
  <Slides>40</Slides>
  <Notes>36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5" baseType="lpstr">
      <vt:lpstr>Arial</vt:lpstr>
      <vt:lpstr>Calibri</vt:lpstr>
      <vt:lpstr>Trebuchet MS</vt:lpstr>
      <vt:lpstr>Tw Cen MT</vt:lpstr>
      <vt:lpstr>Circuito</vt:lpstr>
      <vt:lpstr>Publicando nosso projeto na nuvem (online)</vt:lpstr>
      <vt:lpstr>Mongodb Atlas (online)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Visual code</vt:lpstr>
      <vt:lpstr>github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Heroku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postman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Siga com as demais rotas para fazer o teste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Publicando nosso projeto na nuvem (online)</dc:title>
  <dc:creator>Luana CristinaCroft</dc:creator>
  <cp:lastModifiedBy>Luana CristinaCroft</cp:lastModifiedBy>
  <cp:revision>34</cp:revision>
  <dcterms:created xsi:type="dcterms:W3CDTF">2021-12-03T02:07:24Z</dcterms:created>
  <dcterms:modified xsi:type="dcterms:W3CDTF">2021-12-12T07:49:26Z</dcterms:modified>
</cp:coreProperties>
</file>