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907058-FC22-41DB-AEA0-6564FF39A5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938880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32000" y="3137040"/>
            <a:ext cx="938880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386F10-0BCF-4DF7-9B9E-65A802EC2A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243040" y="91800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32000" y="313704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243040" y="313704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271AC4-E79F-497D-A52F-5A14651A70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30229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606480" y="918000"/>
            <a:ext cx="30229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780960" y="918000"/>
            <a:ext cx="30229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32000" y="3137040"/>
            <a:ext cx="30229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606480" y="3137040"/>
            <a:ext cx="30229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780960" y="3137040"/>
            <a:ext cx="30229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FE7394-E178-47AA-8693-D2DA8B3A0B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32000" y="918000"/>
            <a:ext cx="938880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1C15ED-9D64-4F23-B326-8520D056D6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938880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A7D1FC-25D8-4A0F-ACB6-6E51057172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458172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243040" y="918000"/>
            <a:ext cx="458172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BBF29A-B7B1-47AC-9A3E-DCF981BABE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DF169-6727-468B-8918-E55FEBA4A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91160" y="200880"/>
            <a:ext cx="9071640" cy="267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E460AD-7055-40AF-A359-DDAE1FE92A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243040" y="918000"/>
            <a:ext cx="458172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32000" y="313704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C0DF00-6742-4647-9F05-956B8C5FEE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458172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243040" y="91800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243040" y="313704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6AD5DD-1174-42D9-B6C8-73DBD1E3D9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243040" y="918000"/>
            <a:ext cx="458172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32000" y="3137040"/>
            <a:ext cx="9388800" cy="20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E91DF0-09F9-4029-AEFA-C2A19A95A4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Arial"/>
              </a:rPr>
              <a:t>Clique para editar o formato do texto do título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32000" y="918000"/>
            <a:ext cx="938880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Clique para editar o formato do texto da estrutura de tópicos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Arial"/>
              </a:rPr>
              <a:t>2.º nível da estrutura de tópicos</a:t>
            </a:r>
            <a:endParaRPr b="0" lang="pt-BR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latin typeface="Arial"/>
              </a:rPr>
              <a:t>3.º nível da estrutura de tópicos</a:t>
            </a:r>
            <a:endParaRPr b="0" lang="pt-BR" sz="21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latin typeface="Arial"/>
              </a:rPr>
              <a:t>4.º nível da estrutura de tópicos</a:t>
            </a:r>
            <a:endParaRPr b="0" lang="pt-BR" sz="16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Arial"/>
              </a:rPr>
              <a:t>5.º nível da estrutura de tópicos</a:t>
            </a:r>
            <a:endParaRPr b="0" lang="pt-BR" sz="16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Arial"/>
              </a:rPr>
              <a:t>6.º nível da estrutura de tópicos</a:t>
            </a:r>
            <a:endParaRPr b="0" lang="pt-BR" sz="16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Arial"/>
              </a:rPr>
              <a:t>7.º nível da estrutura de tópicos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9320" y="5392080"/>
            <a:ext cx="2348280" cy="2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100" spc="-1" strike="noStrike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b="0" lang="pt-BR" sz="1100" spc="-1" strike="noStrike">
                <a:solidFill>
                  <a:srgbClr val="999999"/>
                </a:solidFill>
                <a:latin typeface="Arial"/>
              </a:rPr>
              <a:t>&lt;data/hora&gt;</a:t>
            </a:r>
            <a:endParaRPr b="0" lang="pt-BR" sz="1100" spc="-1" strike="noStrike">
              <a:solidFill>
                <a:srgbClr val="999999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158200" y="5384880"/>
            <a:ext cx="705420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pt-BR" sz="1100" spc="-1" strike="noStrike">
                <a:solidFill>
                  <a:srgbClr val="999999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pt-BR" sz="1100" spc="-1" strike="noStrike">
                <a:solidFill>
                  <a:srgbClr val="999999"/>
                </a:solidFill>
                <a:latin typeface="Arial"/>
              </a:rPr>
              <a:t>&lt;rodapé&gt;</a:t>
            </a:r>
            <a:endParaRPr b="0" lang="pt-BR" sz="1100" spc="-1" strike="noStrike">
              <a:solidFill>
                <a:srgbClr val="9999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641720" y="5392800"/>
            <a:ext cx="234828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100" spc="-1" strike="noStrike">
                <a:solidFill>
                  <a:srgbClr val="999999"/>
                </a:solidFill>
                <a:latin typeface="Arial"/>
              </a:defRPr>
            </a:lvl1pPr>
          </a:lstStyle>
          <a:p>
            <a:pPr algn="r">
              <a:buNone/>
            </a:pPr>
            <a:fld id="{E77D65C0-0C3D-478D-9A21-0EEBEF2F185A}" type="slidenum">
              <a:rPr b="0" lang="pt-BR" sz="1100" spc="-1" strike="noStrike">
                <a:solidFill>
                  <a:srgbClr val="999999"/>
                </a:solidFill>
                <a:latin typeface="Arial"/>
              </a:rPr>
              <a:t>&lt;número&gt;</a:t>
            </a:fld>
            <a:r>
              <a:rPr b="0" lang="pt-BR" sz="1100" spc="-1" strike="noStrike">
                <a:solidFill>
                  <a:srgbClr val="999999"/>
                </a:solidFill>
                <a:latin typeface="Arial"/>
              </a:rPr>
              <a:t> / </a:t>
            </a:r>
            <a:fld id="{405DC215-5054-4437-8058-9673A45DE8D5}" type="slidecount">
              <a:rPr b="0" lang="pt-BR" sz="1100" spc="-1" strike="noStrike">
                <a:solidFill>
                  <a:srgbClr val="999999"/>
                </a:solidFill>
                <a:latin typeface="Arial"/>
              </a:rPr>
              <a:t>&lt;contagem&gt;</a:t>
            </a:fld>
            <a:endParaRPr b="0" lang="pt-BR" sz="1100" spc="-1" strike="noStrike">
              <a:solidFill>
                <a:srgbClr val="999999"/>
              </a:solidFill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rcRect l="0" t="0" r="15001" b="0"/>
          <a:stretch/>
        </p:blipFill>
        <p:spPr>
          <a:xfrm>
            <a:off x="8897760" y="37080"/>
            <a:ext cx="1181880" cy="24404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tiagofiorini/MLinPhysics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-5040" y="0"/>
            <a:ext cx="10085040" cy="56700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-5040" y="0"/>
            <a:ext cx="100746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85098"/>
                </a:srgbClr>
              </a:gs>
              <a:gs pos="100000">
                <a:srgbClr val="ffffff">
                  <a:alpha val="20000"/>
                </a:srgbClr>
              </a:gs>
            </a:gsLst>
            <a:lin ang="2154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3160" y="662400"/>
            <a:ext cx="7678440" cy="285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200" spc="-1" strike="noStrike">
                <a:latin typeface="Arial"/>
              </a:rPr>
              <a:t>Aprendizado de Máquina</a:t>
            </a:r>
            <a:br>
              <a:rPr sz="3200"/>
            </a:br>
            <a:r>
              <a:rPr b="1" lang="pt-BR" sz="3200" spc="-1" strike="noStrike">
                <a:latin typeface="Arial"/>
              </a:rPr>
              <a:t>e Inteligência Artificial </a:t>
            </a:r>
            <a:br>
              <a:rPr sz="3200"/>
            </a:br>
            <a:r>
              <a:rPr b="1" lang="pt-BR" sz="3200" spc="-1" strike="noStrike">
                <a:latin typeface="Arial"/>
              </a:rPr>
              <a:t>em Física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249200" y="3182400"/>
            <a:ext cx="2476800" cy="1393200"/>
          </a:xfrm>
          <a:prstGeom prst="rect">
            <a:avLst/>
          </a:prstGeom>
          <a:solidFill>
            <a:srgbClr val="ffffff">
              <a:alpha val="40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pt-BR" sz="1800" spc="-1" strike="noStrike">
                <a:latin typeface="Arial"/>
              </a:rPr>
              <a:t>PGF5393 &amp; 4305512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Alexandre Suaide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Luciana Rizzo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Tiago Fiorini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071720" y="4700520"/>
            <a:ext cx="1152000" cy="44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pt-BR" sz="2200" spc="-1" strike="noStrike">
                <a:latin typeface="Arial"/>
              </a:rPr>
              <a:t>2024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558400" y="3188880"/>
            <a:ext cx="4356000" cy="1390320"/>
          </a:xfrm>
          <a:prstGeom prst="rect">
            <a:avLst/>
          </a:prstGeom>
          <a:solidFill>
            <a:srgbClr val="cccccc">
              <a:alpha val="64000"/>
            </a:srgbClr>
          </a:solidFill>
          <a:ln w="12600">
            <a:solidFill>
              <a:srgbClr val="ffffff"/>
            </a:solidFill>
            <a:round/>
          </a:ln>
        </p:spPr>
        <p:txBody>
          <a:bodyPr lIns="96120" rIns="96120" tIns="51120" bIns="51120" anchor="ctr">
            <a:noAutofit/>
          </a:bodyPr>
          <a:p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54320" y="2412000"/>
            <a:ext cx="9171360" cy="25747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Arial"/>
              </a:rPr>
              <a:t>Cronograma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9388800" cy="17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Cronograma inicial: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ff0000"/>
                </a:solidFill>
                <a:latin typeface="Arial"/>
              </a:rPr>
              <a:t>Alterações podem ocorrer! </a:t>
            </a:r>
            <a:br>
              <a:rPr sz="2100"/>
            </a:br>
            <a:r>
              <a:rPr b="0" lang="pt-BR" sz="2100" spc="-1" strike="noStrike">
                <a:solidFill>
                  <a:srgbClr val="ff0000"/>
                </a:solidFill>
                <a:latin typeface="Arial"/>
              </a:rPr>
              <a:t>Consulte cronograma atualizado na página da disciplina no Moodle!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52000" y="3259080"/>
            <a:ext cx="262800" cy="29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15"/>
                </a:moveTo>
                <a:lnTo>
                  <a:pt x="8983" y="4315"/>
                </a:lnTo>
                <a:lnTo>
                  <a:pt x="8983" y="0"/>
                </a:lnTo>
                <a:lnTo>
                  <a:pt x="21600" y="10800"/>
                </a:lnTo>
                <a:lnTo>
                  <a:pt x="8983" y="21600"/>
                </a:lnTo>
                <a:lnTo>
                  <a:pt x="8983" y="17285"/>
                </a:lnTo>
                <a:lnTo>
                  <a:pt x="0" y="17285"/>
                </a:lnTo>
                <a:close/>
              </a:path>
            </a:pathLst>
          </a:custGeom>
          <a:solidFill>
            <a:srgbClr val="77bc65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AM e IA em Física: Aula 8 - Fatoração de dados e decomposição.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6AEF9-34E0-4AC5-9655-19910B74E410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>08/04/2024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Arial"/>
              </a:rPr>
              <a:t>Resumo das últimas aulas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938880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AM e IA em Física: Aula 8 - Fatoração de dados e decomposição.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A6B8DB-64FF-4508-A359-1655A628D3B2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>08/04/2024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Arial"/>
              </a:rPr>
              <a:t>Mão no código!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938880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Acessar: </a:t>
            </a:r>
            <a:r>
              <a:rPr b="0" lang="pt-BR" sz="2400" spc="-1" strike="noStrike">
                <a:latin typeface="Arial"/>
                <a:hlinkClick r:id="rId1"/>
              </a:rPr>
              <a:t>https://github.com/tiagofiorini/MLinPhysics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Utilizar o notebook: RedDim.ipynb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AM e IA em Física: Aula 8 - Fatoração de dados e decomposição.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E70641-D0D5-4101-A7AB-6747B0758DF8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>08/04/2024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1160" y="200880"/>
            <a:ext cx="90716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Arial"/>
              </a:rPr>
              <a:t>Resumo da aula de hoje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32000" y="918000"/>
            <a:ext cx="938880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AM e IA em Física: Aula 8 - Fatoração de dados e decomposição.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88D483-1E0D-4D4F-8EA2-5ACE0A201051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>08/04/2024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2024-03-07T14:04:41Z</dcterms:created>
  <dc:creator>Tiago Silva</dc:creator>
  <dc:description/>
  <dc:language>pt-BR</dc:language>
  <cp:lastModifiedBy>Tiago Silva</cp:lastModifiedBy>
  <dcterms:modified xsi:type="dcterms:W3CDTF">2024-04-19T16:05:20Z</dcterms:modified>
  <cp:revision>53</cp:revision>
  <dc:subject/>
  <dc:title/>
</cp:coreProperties>
</file>