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A13E84-401B-40CD-8BD9-8C4ABE01D346}">
  <a:tblStyle styleId="{BDA13E84-401B-40CD-8BD9-8C4ABE01D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651b1a0d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651b1a0d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651b1a0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651b1a0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651b1a0d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651b1a0d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651b1a0d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651b1a0d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d651b1a0dd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d651b1a0d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651b1a0dd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651b1a0dd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651b1a0dd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651b1a0dd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651b1a0dd_0_2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651b1a0dd_0_2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651b1a0dd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d651b1a0dd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d651b1a0d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d651b1a0d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651b1a0dd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d651b1a0dd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651b1a0dd_0_2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651b1a0dd_0_2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d651b1a0dd_0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d651b1a0dd_0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d651b1a0dd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d651b1a0dd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d651b1a0dd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d651b1a0dd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651b1a0dd_0_1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d651b1a0dd_0_1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d651b1a0dd_0_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d651b1a0dd_0_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d651b1a0dd_0_2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d651b1a0dd_0_2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d651b1a0dd_0_2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d651b1a0dd_0_2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d651b1a0dd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d651b1a0dd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d651b1a0dd_0_2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d651b1a0dd_0_2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d651b1a0dd_0_1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d651b1a0dd_0_1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651b1a0d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651b1a0d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d651b1a0dd_0_2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d651b1a0dd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d651b1a0dd_0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d651b1a0dd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d651b1a0dd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d651b1a0dd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d651b1a0dd_0_1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d651b1a0dd_0_1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d651b1a0dd_0_1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d651b1a0dd_0_1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d651b1a0dd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d651b1a0dd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651b1a0d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651b1a0d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651b1a0dd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651b1a0dd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51b1a0dd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51b1a0dd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651b1a0dd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651b1a0dd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651b1a0d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d651b1a0d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651b1a0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651b1a0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11" Type="http://schemas.openxmlformats.org/officeDocument/2006/relationships/image" Target="../media/image15.png"/><Relationship Id="rId10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20900" cy="5143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900" y="1372325"/>
            <a:ext cx="2709875" cy="25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59300" y="4608125"/>
            <a:ext cx="36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Projetado por Luana Paula C. da Silva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"/>
          <p:cNvSpPr/>
          <p:nvPr/>
        </p:nvSpPr>
        <p:spPr>
          <a:xfrm>
            <a:off x="0" y="0"/>
            <a:ext cx="91209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 txBox="1"/>
          <p:nvPr/>
        </p:nvSpPr>
        <p:spPr>
          <a:xfrm>
            <a:off x="6742700" y="501200"/>
            <a:ext cx="135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167800" y="1159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Nova Solicitação</a:t>
            </a:r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6372275" y="1643663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Qualidade</a:t>
            </a:r>
            <a:r>
              <a:rPr b="1" lang="pt-BR"/>
              <a:t>:</a:t>
            </a:r>
            <a:endParaRPr b="1"/>
          </a:p>
        </p:txBody>
      </p:sp>
      <p:sp>
        <p:nvSpPr>
          <p:cNvPr id="388" name="Google Shape;388;p22"/>
          <p:cNvSpPr txBox="1"/>
          <p:nvPr/>
        </p:nvSpPr>
        <p:spPr>
          <a:xfrm>
            <a:off x="6268775" y="3301400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Manutenção:</a:t>
            </a:r>
            <a:endParaRPr b="1"/>
          </a:p>
        </p:txBody>
      </p:sp>
      <p:sp>
        <p:nvSpPr>
          <p:cNvPr id="389" name="Google Shape;389;p22"/>
          <p:cNvSpPr/>
          <p:nvPr/>
        </p:nvSpPr>
        <p:spPr>
          <a:xfrm>
            <a:off x="6268775" y="2102363"/>
            <a:ext cx="400500" cy="21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6268775" y="2483913"/>
            <a:ext cx="400500" cy="21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 flipH="1" rot="10800000">
            <a:off x="6268775" y="2865452"/>
            <a:ext cx="400500" cy="21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6268775" y="3778675"/>
            <a:ext cx="400500" cy="21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6268775" y="4206200"/>
            <a:ext cx="400500" cy="21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 txBox="1"/>
          <p:nvPr/>
        </p:nvSpPr>
        <p:spPr>
          <a:xfrm>
            <a:off x="6664700" y="1990013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Todos os recursos segue as normas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 segurança.</a:t>
            </a:r>
            <a:endParaRPr sz="1100"/>
          </a:p>
        </p:txBody>
      </p:sp>
      <p:sp>
        <p:nvSpPr>
          <p:cNvPr id="395" name="Google Shape;395;p22"/>
          <p:cNvSpPr/>
          <p:nvPr/>
        </p:nvSpPr>
        <p:spPr>
          <a:xfrm>
            <a:off x="6525475" y="4691925"/>
            <a:ext cx="20943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 txBox="1"/>
          <p:nvPr/>
        </p:nvSpPr>
        <p:spPr>
          <a:xfrm>
            <a:off x="7183975" y="46290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Enviar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664700" y="237333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alteração afetará somente á área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informada.</a:t>
            </a:r>
            <a:endParaRPr sz="1100"/>
          </a:p>
        </p:txBody>
      </p:sp>
      <p:sp>
        <p:nvSpPr>
          <p:cNvPr id="398" name="Google Shape;398;p22"/>
          <p:cNvSpPr txBox="1"/>
          <p:nvPr/>
        </p:nvSpPr>
        <p:spPr>
          <a:xfrm>
            <a:off x="6664700" y="27399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manutenção não impactará 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produção de forma negativa</a:t>
            </a:r>
            <a:endParaRPr sz="1100"/>
          </a:p>
        </p:txBody>
      </p:sp>
      <p:sp>
        <p:nvSpPr>
          <p:cNvPr id="399" name="Google Shape;399;p22"/>
          <p:cNvSpPr txBox="1"/>
          <p:nvPr/>
        </p:nvSpPr>
        <p:spPr>
          <a:xfrm>
            <a:off x="6790825" y="365698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Validado para alteração possui as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ferramentas.</a:t>
            </a:r>
            <a:endParaRPr sz="1100"/>
          </a:p>
        </p:txBody>
      </p:sp>
      <p:sp>
        <p:nvSpPr>
          <p:cNvPr id="400" name="Google Shape;400;p22"/>
          <p:cNvSpPr txBox="1"/>
          <p:nvPr/>
        </p:nvSpPr>
        <p:spPr>
          <a:xfrm>
            <a:off x="6790825" y="3999213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Procedimento necessário a área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 manutenção da empresa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sabe realizar.</a:t>
            </a:r>
            <a:endParaRPr sz="1100"/>
          </a:p>
        </p:txBody>
      </p:sp>
      <p:sp>
        <p:nvSpPr>
          <p:cNvPr id="401" name="Google Shape;401;p22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pic>
        <p:nvPicPr>
          <p:cNvPr id="406" name="Google Shape;4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2"/>
          <p:cNvSpPr/>
          <p:nvPr/>
        </p:nvSpPr>
        <p:spPr>
          <a:xfrm>
            <a:off x="1544450" y="1859400"/>
            <a:ext cx="4435200" cy="3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1544450" y="2465875"/>
            <a:ext cx="44352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5652275" y="1935600"/>
            <a:ext cx="2712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 txBox="1"/>
          <p:nvPr/>
        </p:nvSpPr>
        <p:spPr>
          <a:xfrm>
            <a:off x="90800" y="1844400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Àrea:</a:t>
            </a:r>
            <a:endParaRPr b="1"/>
          </a:p>
        </p:txBody>
      </p:sp>
      <p:sp>
        <p:nvSpPr>
          <p:cNvPr id="411" name="Google Shape;411;p22"/>
          <p:cNvSpPr txBox="1"/>
          <p:nvPr/>
        </p:nvSpPr>
        <p:spPr>
          <a:xfrm>
            <a:off x="90800" y="2348025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área:</a:t>
            </a:r>
            <a:endParaRPr b="1"/>
          </a:p>
        </p:txBody>
      </p:sp>
      <p:sp>
        <p:nvSpPr>
          <p:cNvPr id="412" name="Google Shape;412;p22"/>
          <p:cNvSpPr txBox="1"/>
          <p:nvPr/>
        </p:nvSpPr>
        <p:spPr>
          <a:xfrm>
            <a:off x="90800" y="3608025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Detalhes 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413" name="Google Shape;413;p22"/>
          <p:cNvSpPr/>
          <p:nvPr/>
        </p:nvSpPr>
        <p:spPr>
          <a:xfrm>
            <a:off x="1544450" y="3585675"/>
            <a:ext cx="4435200" cy="69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 txBox="1"/>
          <p:nvPr/>
        </p:nvSpPr>
        <p:spPr>
          <a:xfrm>
            <a:off x="90800" y="3078350"/>
            <a:ext cx="15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Solicitação para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415" name="Google Shape;415;p22"/>
          <p:cNvSpPr/>
          <p:nvPr/>
        </p:nvSpPr>
        <p:spPr>
          <a:xfrm>
            <a:off x="1775225" y="3162050"/>
            <a:ext cx="400500" cy="21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4022000" y="3162050"/>
            <a:ext cx="400500" cy="21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2274650" y="3070850"/>
            <a:ext cx="1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Layout</a:t>
            </a:r>
            <a:endParaRPr/>
          </a:p>
        </p:txBody>
      </p:sp>
      <p:sp>
        <p:nvSpPr>
          <p:cNvPr id="418" name="Google Shape;418;p22"/>
          <p:cNvSpPr txBox="1"/>
          <p:nvPr/>
        </p:nvSpPr>
        <p:spPr>
          <a:xfrm>
            <a:off x="4469675" y="3070850"/>
            <a:ext cx="1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5652275" y="2503225"/>
            <a:ext cx="2712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 txBox="1"/>
          <p:nvPr/>
        </p:nvSpPr>
        <p:spPr>
          <a:xfrm>
            <a:off x="139400" y="4278375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Tempo Médio de execução:</a:t>
            </a:r>
            <a:endParaRPr b="1"/>
          </a:p>
        </p:txBody>
      </p:sp>
      <p:sp>
        <p:nvSpPr>
          <p:cNvPr id="421" name="Google Shape;421;p22"/>
          <p:cNvSpPr/>
          <p:nvPr/>
        </p:nvSpPr>
        <p:spPr>
          <a:xfrm>
            <a:off x="1544450" y="4484200"/>
            <a:ext cx="7545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2671475" y="4484200"/>
            <a:ext cx="1965600" cy="29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Dias,Meses,Anos</a:t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4302575" y="4521550"/>
            <a:ext cx="2712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2024338" y="4521550"/>
            <a:ext cx="2712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167800" y="4713500"/>
            <a:ext cx="57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  Neste sistemas todas as atualizações são enviadas para o e-mail dos envolvidos que estão cadastrado no sistema, principalmente para área de qualidade e manutenção.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0" y="0"/>
            <a:ext cx="91209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3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34" name="Google Shape;434;p23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167800" y="1062600"/>
            <a:ext cx="42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Aprovação da Solicitação</a:t>
            </a:r>
            <a:endParaRPr/>
          </a:p>
        </p:txBody>
      </p:sp>
      <p:graphicFrame>
        <p:nvGraphicFramePr>
          <p:cNvPr id="438" name="Google Shape;438;p23"/>
          <p:cNvGraphicFramePr/>
          <p:nvPr/>
        </p:nvGraphicFramePr>
        <p:xfrm>
          <a:off x="95550" y="1617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1139325"/>
                <a:gridCol w="999575"/>
                <a:gridCol w="1384425"/>
                <a:gridCol w="1498375"/>
                <a:gridCol w="1195400"/>
                <a:gridCol w="1556125"/>
                <a:gridCol w="112867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Solicitante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Data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Acesse</a:t>
                      </a:r>
                      <a:r>
                        <a:rPr b="1" lang="pt-BR">
                          <a:solidFill>
                            <a:schemeClr val="dk1"/>
                          </a:solidFill>
                        </a:rPr>
                        <a:t> Ordem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Completa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 Aprovar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9 Fábrica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João Guilherme - Operário  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Aprovação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pra manutenção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10/05/2020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clique aqui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Solicitação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Selecione Sim ou Não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91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7 Fábrica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Martins Felipe - Eletricista II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Aprovação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pra retorno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 funcionamento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01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/04/2020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clique aqui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Solicitação 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Selecione Sim ou Não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9" name="Google Shape;439;p23"/>
          <p:cNvSpPr txBox="1"/>
          <p:nvPr/>
        </p:nvSpPr>
        <p:spPr>
          <a:xfrm>
            <a:off x="131700" y="4650900"/>
            <a:ext cx="8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  Neste sistemas todas as atualizações são enviadas para o e-mail dos envolvidos que estão cadastrado no sistema, principalmente para área de qualidade e manutenção.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4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167800" y="1062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Aprovações</a:t>
            </a:r>
            <a:endParaRPr/>
          </a:p>
        </p:txBody>
      </p:sp>
      <p:graphicFrame>
        <p:nvGraphicFramePr>
          <p:cNvPr id="452" name="Google Shape;452;p24"/>
          <p:cNvGraphicFramePr/>
          <p:nvPr/>
        </p:nvGraphicFramePr>
        <p:xfrm>
          <a:off x="95550" y="1617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1139325"/>
                <a:gridCol w="999575"/>
                <a:gridCol w="1384425"/>
                <a:gridCol w="1498375"/>
                <a:gridCol w="1195400"/>
                <a:gridCol w="1556125"/>
                <a:gridCol w="112867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Solicitante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Data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Acesse Ordem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Completa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 Aprovar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9 Fábrica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João Guilherme - Operário  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Aprovação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pra manutenção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10/05/2020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clique aqui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requisição </a:t>
                      </a: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Selecione Sim ou Não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7 Fábrica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Martins Felipe - Eletricista II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Aprovação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pra retorno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 funcionamento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01/04/2020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clique aqui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requisição120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Selecione Sim ou Não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3" name="Google Shape;453;p24"/>
          <p:cNvSpPr txBox="1"/>
          <p:nvPr/>
        </p:nvSpPr>
        <p:spPr>
          <a:xfrm>
            <a:off x="7805125" y="3878263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Enviar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711950" y="132226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Àrea:</a:t>
            </a:r>
            <a:endParaRPr b="1"/>
          </a:p>
        </p:txBody>
      </p:sp>
      <p:sp>
        <p:nvSpPr>
          <p:cNvPr id="456" name="Google Shape;456;p24"/>
          <p:cNvSpPr txBox="1"/>
          <p:nvPr/>
        </p:nvSpPr>
        <p:spPr>
          <a:xfrm>
            <a:off x="711950" y="18258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área:</a:t>
            </a:r>
            <a:endParaRPr b="1"/>
          </a:p>
        </p:txBody>
      </p:sp>
      <p:sp>
        <p:nvSpPr>
          <p:cNvPr id="457" name="Google Shape;457;p24"/>
          <p:cNvSpPr txBox="1"/>
          <p:nvPr/>
        </p:nvSpPr>
        <p:spPr>
          <a:xfrm>
            <a:off x="711950" y="30858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Detalhes 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458" name="Google Shape;458;p24"/>
          <p:cNvSpPr txBox="1"/>
          <p:nvPr/>
        </p:nvSpPr>
        <p:spPr>
          <a:xfrm>
            <a:off x="4908575" y="1397700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Qualidade:</a:t>
            </a:r>
            <a:endParaRPr b="1"/>
          </a:p>
        </p:txBody>
      </p:sp>
      <p:sp>
        <p:nvSpPr>
          <p:cNvPr id="459" name="Google Shape;459;p24"/>
          <p:cNvSpPr txBox="1"/>
          <p:nvPr/>
        </p:nvSpPr>
        <p:spPr>
          <a:xfrm>
            <a:off x="4805075" y="3055438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Manutenção:</a:t>
            </a:r>
            <a:endParaRPr b="1"/>
          </a:p>
        </p:txBody>
      </p:sp>
      <p:sp>
        <p:nvSpPr>
          <p:cNvPr id="460" name="Google Shape;460;p24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4"/>
          <p:cNvSpPr/>
          <p:nvPr/>
        </p:nvSpPr>
        <p:spPr>
          <a:xfrm>
            <a:off x="4805075" y="223795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"/>
          <p:cNvSpPr/>
          <p:nvPr/>
        </p:nvSpPr>
        <p:spPr>
          <a:xfrm flipH="1" rot="10800000">
            <a:off x="4805075" y="26194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/>
          <p:nvPr/>
        </p:nvSpPr>
        <p:spPr>
          <a:xfrm>
            <a:off x="4805075" y="353271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4"/>
          <p:cNvSpPr/>
          <p:nvPr/>
        </p:nvSpPr>
        <p:spPr>
          <a:xfrm>
            <a:off x="4805075" y="3960238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4"/>
          <p:cNvSpPr txBox="1"/>
          <p:nvPr/>
        </p:nvSpPr>
        <p:spPr>
          <a:xfrm>
            <a:off x="5201000" y="17440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Todos os recursos segue as normas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 segurança.</a:t>
            </a:r>
            <a:endParaRPr sz="1100"/>
          </a:p>
        </p:txBody>
      </p:sp>
      <p:sp>
        <p:nvSpPr>
          <p:cNvPr id="466" name="Google Shape;466;p24"/>
          <p:cNvSpPr txBox="1"/>
          <p:nvPr/>
        </p:nvSpPr>
        <p:spPr>
          <a:xfrm>
            <a:off x="5201000" y="21273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alteração afetará somente á área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informada.</a:t>
            </a:r>
            <a:endParaRPr sz="1100"/>
          </a:p>
        </p:txBody>
      </p:sp>
      <p:sp>
        <p:nvSpPr>
          <p:cNvPr id="467" name="Google Shape;467;p24"/>
          <p:cNvSpPr txBox="1"/>
          <p:nvPr/>
        </p:nvSpPr>
        <p:spPr>
          <a:xfrm>
            <a:off x="5201000" y="249398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manutenção não impactará 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produção de forma negativa</a:t>
            </a:r>
            <a:endParaRPr sz="1100"/>
          </a:p>
        </p:txBody>
      </p:sp>
      <p:sp>
        <p:nvSpPr>
          <p:cNvPr id="468" name="Google Shape;468;p24"/>
          <p:cNvSpPr txBox="1"/>
          <p:nvPr/>
        </p:nvSpPr>
        <p:spPr>
          <a:xfrm>
            <a:off x="5327125" y="34110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Validado para alteração possui as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ferramentas.</a:t>
            </a:r>
            <a:endParaRPr sz="1100"/>
          </a:p>
        </p:txBody>
      </p:sp>
      <p:sp>
        <p:nvSpPr>
          <p:cNvPr id="469" name="Google Shape;469;p24"/>
          <p:cNvSpPr txBox="1"/>
          <p:nvPr/>
        </p:nvSpPr>
        <p:spPr>
          <a:xfrm>
            <a:off x="5327125" y="37532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Procedimento necessário a área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 manutenção da empresa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sabe realizar.</a:t>
            </a:r>
            <a:endParaRPr sz="1100"/>
          </a:p>
        </p:txBody>
      </p:sp>
      <p:sp>
        <p:nvSpPr>
          <p:cNvPr id="470" name="Google Shape;470;p24"/>
          <p:cNvSpPr txBox="1"/>
          <p:nvPr/>
        </p:nvSpPr>
        <p:spPr>
          <a:xfrm>
            <a:off x="711950" y="2556213"/>
            <a:ext cx="15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Solicitação para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471" name="Google Shape;471;p24"/>
          <p:cNvSpPr txBox="1"/>
          <p:nvPr/>
        </p:nvSpPr>
        <p:spPr>
          <a:xfrm>
            <a:off x="568275" y="3987063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Tempo Médio de execução:</a:t>
            </a:r>
            <a:endParaRPr b="1"/>
          </a:p>
        </p:txBody>
      </p:sp>
      <p:sp>
        <p:nvSpPr>
          <p:cNvPr id="472" name="Google Shape;472;p24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Solicitação 101 - João Guilherme - Operário  I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73" name="Google Shape;473;p24"/>
          <p:cNvSpPr txBox="1"/>
          <p:nvPr/>
        </p:nvSpPr>
        <p:spPr>
          <a:xfrm>
            <a:off x="1487875" y="131096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9 Fábrica</a:t>
            </a:r>
            <a:endParaRPr/>
          </a:p>
        </p:txBody>
      </p:sp>
      <p:sp>
        <p:nvSpPr>
          <p:cNvPr id="474" name="Google Shape;474;p24"/>
          <p:cNvSpPr txBox="1"/>
          <p:nvPr/>
        </p:nvSpPr>
        <p:spPr>
          <a:xfrm>
            <a:off x="2234450" y="1840800"/>
            <a:ext cx="215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Vilmar Santos Alves - Engenheiro III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5" name="Google Shape;475;p24"/>
          <p:cNvSpPr txBox="1"/>
          <p:nvPr/>
        </p:nvSpPr>
        <p:spPr>
          <a:xfrm>
            <a:off x="2325350" y="266391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Processo</a:t>
            </a:r>
            <a:endParaRPr/>
          </a:p>
        </p:txBody>
      </p:sp>
      <p:sp>
        <p:nvSpPr>
          <p:cNvPr id="476" name="Google Shape;476;p24"/>
          <p:cNvSpPr txBox="1"/>
          <p:nvPr/>
        </p:nvSpPr>
        <p:spPr>
          <a:xfrm>
            <a:off x="2068550" y="3210075"/>
            <a:ext cx="235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Processo detalhado..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……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7" name="Google Shape;477;p24"/>
          <p:cNvSpPr txBox="1"/>
          <p:nvPr/>
        </p:nvSpPr>
        <p:spPr>
          <a:xfrm>
            <a:off x="1986950" y="409476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 Meses</a:t>
            </a:r>
            <a:endParaRPr/>
          </a:p>
        </p:txBody>
      </p:sp>
      <p:sp>
        <p:nvSpPr>
          <p:cNvPr id="478" name="Google Shape;478;p24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5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86" name="Google Shape;486;p25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87" name="Google Shape;487;p25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167800" y="1062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Aprovações</a:t>
            </a:r>
            <a:endParaRPr/>
          </a:p>
        </p:txBody>
      </p:sp>
      <p:graphicFrame>
        <p:nvGraphicFramePr>
          <p:cNvPr id="491" name="Google Shape;491;p25"/>
          <p:cNvGraphicFramePr/>
          <p:nvPr/>
        </p:nvGraphicFramePr>
        <p:xfrm>
          <a:off x="95550" y="1617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1139325"/>
                <a:gridCol w="999575"/>
                <a:gridCol w="1384425"/>
                <a:gridCol w="1498375"/>
                <a:gridCol w="1195400"/>
                <a:gridCol w="1556125"/>
                <a:gridCol w="112867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Solicitante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Data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Acesse Ordem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Completa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 Aprovar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9 Fábrica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João Guilherme - Operário  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Aprovação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pra manutenção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10/05/2020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clique aqui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Solicitação </a:t>
                      </a: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Selecione Sim ou Não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7 Fábrica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Martins Felipe - Eletricista II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Aprovação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pra retorno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 funcionamento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01/04/2020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clique aqui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Solicitação 120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Selecione Sim ou Não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492" name="Google Shape;492;p25"/>
          <p:cNvGrpSpPr/>
          <p:nvPr/>
        </p:nvGrpSpPr>
        <p:grpSpPr>
          <a:xfrm>
            <a:off x="418925" y="2094600"/>
            <a:ext cx="7918800" cy="2499000"/>
            <a:chOff x="332250" y="520050"/>
            <a:chExt cx="7918800" cy="2499000"/>
          </a:xfrm>
        </p:grpSpPr>
        <p:sp>
          <p:nvSpPr>
            <p:cNvPr id="493" name="Google Shape;493;p25"/>
            <p:cNvSpPr/>
            <p:nvPr/>
          </p:nvSpPr>
          <p:spPr>
            <a:xfrm>
              <a:off x="332250" y="520050"/>
              <a:ext cx="7918800" cy="2499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 txBox="1"/>
            <p:nvPr/>
          </p:nvSpPr>
          <p:spPr>
            <a:xfrm>
              <a:off x="332250" y="523967"/>
              <a:ext cx="7918800" cy="4002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Solicitação 101 - João Guilherme - Operário  I</a:t>
              </a:r>
              <a:endParaRPr/>
            </a:p>
          </p:txBody>
        </p:sp>
      </p:grpSp>
      <p:sp>
        <p:nvSpPr>
          <p:cNvPr id="495" name="Google Shape;495;p25"/>
          <p:cNvSpPr txBox="1"/>
          <p:nvPr/>
        </p:nvSpPr>
        <p:spPr>
          <a:xfrm>
            <a:off x="7988350" y="2117800"/>
            <a:ext cx="34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496" name="Google Shape;496;p25"/>
          <p:cNvSpPr/>
          <p:nvPr/>
        </p:nvSpPr>
        <p:spPr>
          <a:xfrm>
            <a:off x="1524575" y="3894075"/>
            <a:ext cx="20943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 txBox="1"/>
          <p:nvPr/>
        </p:nvSpPr>
        <p:spPr>
          <a:xfrm>
            <a:off x="2323800" y="38890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Sim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4960275" y="3894075"/>
            <a:ext cx="2094300" cy="338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 txBox="1"/>
          <p:nvPr/>
        </p:nvSpPr>
        <p:spPr>
          <a:xfrm>
            <a:off x="5775400" y="38890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Não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0" name="Google Shape;500;p25"/>
          <p:cNvSpPr/>
          <p:nvPr/>
        </p:nvSpPr>
        <p:spPr>
          <a:xfrm>
            <a:off x="1271200" y="2823375"/>
            <a:ext cx="6428100" cy="63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 txBox="1"/>
          <p:nvPr/>
        </p:nvSpPr>
        <p:spPr>
          <a:xfrm>
            <a:off x="1141200" y="2501125"/>
            <a:ext cx="68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Deixe seu parecer sobre sua decisão abaixo:</a:t>
            </a:r>
            <a:endParaRPr b="1"/>
          </a:p>
        </p:txBody>
      </p:sp>
      <p:sp>
        <p:nvSpPr>
          <p:cNvPr id="502" name="Google Shape;502;p25"/>
          <p:cNvSpPr txBox="1"/>
          <p:nvPr/>
        </p:nvSpPr>
        <p:spPr>
          <a:xfrm>
            <a:off x="1266600" y="3476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Deseja Aprovar esta solicitação?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6"/>
          <p:cNvSpPr/>
          <p:nvPr/>
        </p:nvSpPr>
        <p:spPr>
          <a:xfrm>
            <a:off x="0" y="0"/>
            <a:ext cx="91209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26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10" name="Google Shape;510;p26"/>
          <p:cNvSpPr txBox="1"/>
          <p:nvPr/>
        </p:nvSpPr>
        <p:spPr>
          <a:xfrm>
            <a:off x="28643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11" name="Google Shape;511;p26"/>
          <p:cNvSpPr txBox="1"/>
          <p:nvPr/>
        </p:nvSpPr>
        <p:spPr>
          <a:xfrm>
            <a:off x="38937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12" name="Google Shape;512;p26"/>
          <p:cNvSpPr txBox="1"/>
          <p:nvPr/>
        </p:nvSpPr>
        <p:spPr>
          <a:xfrm>
            <a:off x="53182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13" name="Google Shape;513;p26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310500" y="2159900"/>
            <a:ext cx="8523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Tela que o usuário poderá visualizar todas as solicitações de mudança de layout ou de processo, selecionando por filtros especiais de: área, responsável, tipo de mudança (processo,l</a:t>
            </a:r>
            <a:r>
              <a:rPr lang="pt-BR">
                <a:solidFill>
                  <a:schemeClr val="dk1"/>
                </a:solidFill>
              </a:rPr>
              <a:t>ayout), período de solicitação e status.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2600200" y="1531225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Tela Relatório</a:t>
            </a:r>
            <a:endParaRPr b="1" sz="2000"/>
          </a:p>
        </p:txBody>
      </p:sp>
      <p:pic>
        <p:nvPicPr>
          <p:cNvPr id="516" name="Google Shape;5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9425" y="3354550"/>
            <a:ext cx="1973949" cy="14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2" name="Google Shape;5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7545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7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24" name="Google Shape;524;p27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25" name="Google Shape;525;p27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28" name="Google Shape;528;p27"/>
          <p:cNvSpPr txBox="1"/>
          <p:nvPr/>
        </p:nvSpPr>
        <p:spPr>
          <a:xfrm>
            <a:off x="167800" y="98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Relatório de Solicitações</a:t>
            </a:r>
            <a:endParaRPr/>
          </a:p>
        </p:txBody>
      </p:sp>
      <p:graphicFrame>
        <p:nvGraphicFramePr>
          <p:cNvPr id="529" name="Google Shape;529;p27"/>
          <p:cNvGraphicFramePr/>
          <p:nvPr/>
        </p:nvGraphicFramePr>
        <p:xfrm>
          <a:off x="121050" y="2680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1139325"/>
                <a:gridCol w="999575"/>
                <a:gridCol w="1384425"/>
                <a:gridCol w="1570600"/>
                <a:gridCol w="1123175"/>
                <a:gridCol w="1556125"/>
                <a:gridCol w="1128675"/>
              </a:tblGrid>
              <a:tr h="102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Solicitante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Data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Acesse Ordem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Completa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 Tipo de mudança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58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9 Fábrica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João Guilherme - Operário  I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Aprovação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pra manutenção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10/05/2020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clique aqui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Solicitação </a:t>
                      </a: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Processo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7 Fábrica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Martins Felipe - Eletricista II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Aprovação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pra retorno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 funcionamento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01/04/2020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clique aqui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Solicitação 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Layout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0" name="Google Shape;530;p27"/>
          <p:cNvSpPr txBox="1"/>
          <p:nvPr/>
        </p:nvSpPr>
        <p:spPr>
          <a:xfrm>
            <a:off x="203650" y="1442625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Àrea</a:t>
            </a:r>
            <a:r>
              <a:rPr b="1" lang="pt-BR"/>
              <a:t>:</a:t>
            </a:r>
            <a:endParaRPr b="1"/>
          </a:p>
        </p:txBody>
      </p:sp>
      <p:sp>
        <p:nvSpPr>
          <p:cNvPr id="531" name="Google Shape;531;p27"/>
          <p:cNvSpPr txBox="1"/>
          <p:nvPr/>
        </p:nvSpPr>
        <p:spPr>
          <a:xfrm>
            <a:off x="49900" y="1781325"/>
            <a:ext cx="11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Responsável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da área:</a:t>
            </a:r>
            <a:endParaRPr b="1" sz="1200"/>
          </a:p>
        </p:txBody>
      </p:sp>
      <p:sp>
        <p:nvSpPr>
          <p:cNvPr id="532" name="Google Shape;532;p27"/>
          <p:cNvSpPr/>
          <p:nvPr/>
        </p:nvSpPr>
        <p:spPr>
          <a:xfrm>
            <a:off x="5852875" y="1936525"/>
            <a:ext cx="1189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 ano/mes</a:t>
            </a:r>
            <a:endParaRPr/>
          </a:p>
        </p:txBody>
      </p:sp>
      <p:sp>
        <p:nvSpPr>
          <p:cNvPr id="533" name="Google Shape;533;p27"/>
          <p:cNvSpPr txBox="1"/>
          <p:nvPr/>
        </p:nvSpPr>
        <p:spPr>
          <a:xfrm>
            <a:off x="4781575" y="1347075"/>
            <a:ext cx="107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Tipo de mudança:</a:t>
            </a:r>
            <a:endParaRPr b="1" sz="1200"/>
          </a:p>
        </p:txBody>
      </p:sp>
      <p:sp>
        <p:nvSpPr>
          <p:cNvPr id="534" name="Google Shape;534;p27"/>
          <p:cNvSpPr/>
          <p:nvPr/>
        </p:nvSpPr>
        <p:spPr>
          <a:xfrm>
            <a:off x="7764275" y="1917925"/>
            <a:ext cx="1189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fim</a:t>
            </a:r>
            <a:r>
              <a:rPr lang="pt-BR">
                <a:solidFill>
                  <a:schemeClr val="dk1"/>
                </a:solidFill>
              </a:rPr>
              <a:t> ano/mes</a:t>
            </a:r>
            <a:endParaRPr/>
          </a:p>
        </p:txBody>
      </p:sp>
      <p:sp>
        <p:nvSpPr>
          <p:cNvPr id="535" name="Google Shape;535;p27"/>
          <p:cNvSpPr txBox="1"/>
          <p:nvPr/>
        </p:nvSpPr>
        <p:spPr>
          <a:xfrm>
            <a:off x="4781575" y="1858275"/>
            <a:ext cx="10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Período:</a:t>
            </a:r>
            <a:endParaRPr b="1" sz="1200"/>
          </a:p>
        </p:txBody>
      </p:sp>
      <p:sp>
        <p:nvSpPr>
          <p:cNvPr id="536" name="Google Shape;536;p27"/>
          <p:cNvSpPr txBox="1"/>
          <p:nvPr/>
        </p:nvSpPr>
        <p:spPr>
          <a:xfrm>
            <a:off x="7179625" y="1846075"/>
            <a:ext cx="4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até</a:t>
            </a:r>
            <a:endParaRPr b="1" sz="1500"/>
          </a:p>
        </p:txBody>
      </p:sp>
      <p:sp>
        <p:nvSpPr>
          <p:cNvPr id="537" name="Google Shape;537;p27"/>
          <p:cNvSpPr/>
          <p:nvPr/>
        </p:nvSpPr>
        <p:spPr>
          <a:xfrm>
            <a:off x="5750224" y="1484475"/>
            <a:ext cx="400500" cy="255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8" name="Google Shape;538;p27"/>
          <p:cNvSpPr/>
          <p:nvPr/>
        </p:nvSpPr>
        <p:spPr>
          <a:xfrm>
            <a:off x="7372375" y="1503075"/>
            <a:ext cx="400500" cy="21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9" name="Google Shape;539;p27"/>
          <p:cNvSpPr txBox="1"/>
          <p:nvPr/>
        </p:nvSpPr>
        <p:spPr>
          <a:xfrm>
            <a:off x="6384288" y="1427325"/>
            <a:ext cx="7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Layout</a:t>
            </a:r>
            <a:endParaRPr sz="1200"/>
          </a:p>
        </p:txBody>
      </p:sp>
      <p:sp>
        <p:nvSpPr>
          <p:cNvPr id="540" name="Google Shape;540;p27"/>
          <p:cNvSpPr txBox="1"/>
          <p:nvPr/>
        </p:nvSpPr>
        <p:spPr>
          <a:xfrm>
            <a:off x="7772875" y="1427325"/>
            <a:ext cx="9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Processo</a:t>
            </a:r>
            <a:endParaRPr sz="1200"/>
          </a:p>
        </p:txBody>
      </p:sp>
      <p:sp>
        <p:nvSpPr>
          <p:cNvPr id="541" name="Google Shape;541;p27"/>
          <p:cNvSpPr txBox="1"/>
          <p:nvPr/>
        </p:nvSpPr>
        <p:spPr>
          <a:xfrm>
            <a:off x="203650" y="2235950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Status</a:t>
            </a:r>
            <a:r>
              <a:rPr b="1" lang="pt-BR"/>
              <a:t>:</a:t>
            </a:r>
            <a:endParaRPr b="1"/>
          </a:p>
        </p:txBody>
      </p:sp>
      <p:sp>
        <p:nvSpPr>
          <p:cNvPr id="542" name="Google Shape;542;p27"/>
          <p:cNvSpPr/>
          <p:nvPr/>
        </p:nvSpPr>
        <p:spPr>
          <a:xfrm>
            <a:off x="1260375" y="2277800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4265750" y="231752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1260375" y="1919988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4265750" y="1958450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1260375" y="1516550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4265750" y="1556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5546800" y="2250550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 txBox="1"/>
          <p:nvPr/>
        </p:nvSpPr>
        <p:spPr>
          <a:xfrm>
            <a:off x="5922550" y="22505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7157475" y="2249375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 txBox="1"/>
          <p:nvPr/>
        </p:nvSpPr>
        <p:spPr>
          <a:xfrm>
            <a:off x="7463750" y="222687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Exportar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8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7" name="Google Shape;5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7545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8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59" name="Google Shape;559;p28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60" name="Google Shape;560;p28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61" name="Google Shape;561;p28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62" name="Google Shape;562;p28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563" name="Google Shape;563;p28"/>
          <p:cNvSpPr txBox="1"/>
          <p:nvPr/>
        </p:nvSpPr>
        <p:spPr>
          <a:xfrm>
            <a:off x="167800" y="98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Relatório de Solicitações</a:t>
            </a:r>
            <a:endParaRPr/>
          </a:p>
        </p:txBody>
      </p:sp>
      <p:graphicFrame>
        <p:nvGraphicFramePr>
          <p:cNvPr id="564" name="Google Shape;564;p28"/>
          <p:cNvGraphicFramePr/>
          <p:nvPr/>
        </p:nvGraphicFramePr>
        <p:xfrm>
          <a:off x="121050" y="2680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1139325"/>
                <a:gridCol w="999575"/>
                <a:gridCol w="1384425"/>
                <a:gridCol w="1570600"/>
                <a:gridCol w="1123175"/>
                <a:gridCol w="1556125"/>
                <a:gridCol w="1128675"/>
              </a:tblGrid>
              <a:tr h="102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Solicitante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Data Solicitação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Acesse Ordem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Completa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 Tipo de mudança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58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9 Fábrica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João Guilherme - Operário  I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Aprovação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pra manutenção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10/05/2020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clique aqui 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Solicitação </a:t>
                      </a:r>
                      <a:r>
                        <a:rPr lang="pt-BR"/>
                        <a:t>101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Processo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7 Fábrica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Martins Felipe - Eletricista II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Aprovação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pra retorno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de funcionamento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01/04/2020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clique aqui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Solicitação 120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Layout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5" name="Google Shape;565;p28"/>
          <p:cNvSpPr txBox="1"/>
          <p:nvPr/>
        </p:nvSpPr>
        <p:spPr>
          <a:xfrm>
            <a:off x="203650" y="1442625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Àrea</a:t>
            </a:r>
            <a:r>
              <a:rPr b="1" lang="pt-BR"/>
              <a:t>:</a:t>
            </a:r>
            <a:endParaRPr b="1"/>
          </a:p>
        </p:txBody>
      </p:sp>
      <p:sp>
        <p:nvSpPr>
          <p:cNvPr id="566" name="Google Shape;566;p28"/>
          <p:cNvSpPr txBox="1"/>
          <p:nvPr/>
        </p:nvSpPr>
        <p:spPr>
          <a:xfrm>
            <a:off x="49900" y="1781325"/>
            <a:ext cx="11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Responsável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da área:</a:t>
            </a:r>
            <a:endParaRPr b="1" sz="1200"/>
          </a:p>
        </p:txBody>
      </p:sp>
      <p:sp>
        <p:nvSpPr>
          <p:cNvPr id="567" name="Google Shape;567;p28"/>
          <p:cNvSpPr/>
          <p:nvPr/>
        </p:nvSpPr>
        <p:spPr>
          <a:xfrm>
            <a:off x="5852875" y="1936525"/>
            <a:ext cx="1189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 ano/mes</a:t>
            </a:r>
            <a:endParaRPr/>
          </a:p>
        </p:txBody>
      </p:sp>
      <p:sp>
        <p:nvSpPr>
          <p:cNvPr id="568" name="Google Shape;568;p28"/>
          <p:cNvSpPr txBox="1"/>
          <p:nvPr/>
        </p:nvSpPr>
        <p:spPr>
          <a:xfrm>
            <a:off x="4781575" y="1347075"/>
            <a:ext cx="107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Tipo de mudança:</a:t>
            </a:r>
            <a:endParaRPr b="1" sz="1200"/>
          </a:p>
        </p:txBody>
      </p:sp>
      <p:sp>
        <p:nvSpPr>
          <p:cNvPr id="569" name="Google Shape;569;p28"/>
          <p:cNvSpPr/>
          <p:nvPr/>
        </p:nvSpPr>
        <p:spPr>
          <a:xfrm>
            <a:off x="7764275" y="1917925"/>
            <a:ext cx="1189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fim ano/mes</a:t>
            </a:r>
            <a:endParaRPr/>
          </a:p>
        </p:txBody>
      </p:sp>
      <p:sp>
        <p:nvSpPr>
          <p:cNvPr id="570" name="Google Shape;570;p28"/>
          <p:cNvSpPr txBox="1"/>
          <p:nvPr/>
        </p:nvSpPr>
        <p:spPr>
          <a:xfrm>
            <a:off x="4781575" y="1858275"/>
            <a:ext cx="10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Período:</a:t>
            </a:r>
            <a:endParaRPr b="1" sz="1200"/>
          </a:p>
        </p:txBody>
      </p:sp>
      <p:sp>
        <p:nvSpPr>
          <p:cNvPr id="571" name="Google Shape;571;p28"/>
          <p:cNvSpPr txBox="1"/>
          <p:nvPr/>
        </p:nvSpPr>
        <p:spPr>
          <a:xfrm>
            <a:off x="7179625" y="1846075"/>
            <a:ext cx="42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até</a:t>
            </a:r>
            <a:endParaRPr b="1" sz="1500"/>
          </a:p>
        </p:txBody>
      </p:sp>
      <p:sp>
        <p:nvSpPr>
          <p:cNvPr id="572" name="Google Shape;572;p28"/>
          <p:cNvSpPr/>
          <p:nvPr/>
        </p:nvSpPr>
        <p:spPr>
          <a:xfrm>
            <a:off x="5750224" y="1484475"/>
            <a:ext cx="400500" cy="2550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3" name="Google Shape;573;p28"/>
          <p:cNvSpPr/>
          <p:nvPr/>
        </p:nvSpPr>
        <p:spPr>
          <a:xfrm>
            <a:off x="7372375" y="1503075"/>
            <a:ext cx="400500" cy="2178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4" name="Google Shape;574;p28"/>
          <p:cNvSpPr txBox="1"/>
          <p:nvPr/>
        </p:nvSpPr>
        <p:spPr>
          <a:xfrm>
            <a:off x="6384288" y="1427325"/>
            <a:ext cx="75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Layout</a:t>
            </a:r>
            <a:endParaRPr sz="1200"/>
          </a:p>
        </p:txBody>
      </p:sp>
      <p:sp>
        <p:nvSpPr>
          <p:cNvPr id="575" name="Google Shape;575;p28"/>
          <p:cNvSpPr txBox="1"/>
          <p:nvPr/>
        </p:nvSpPr>
        <p:spPr>
          <a:xfrm>
            <a:off x="7772875" y="1427325"/>
            <a:ext cx="9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Processo</a:t>
            </a:r>
            <a:endParaRPr sz="1200"/>
          </a:p>
        </p:txBody>
      </p:sp>
      <p:sp>
        <p:nvSpPr>
          <p:cNvPr id="576" name="Google Shape;576;p28"/>
          <p:cNvSpPr txBox="1"/>
          <p:nvPr/>
        </p:nvSpPr>
        <p:spPr>
          <a:xfrm>
            <a:off x="203650" y="2235950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Status</a:t>
            </a:r>
            <a:r>
              <a:rPr b="1" lang="pt-BR"/>
              <a:t>:</a:t>
            </a:r>
            <a:endParaRPr b="1"/>
          </a:p>
        </p:txBody>
      </p:sp>
      <p:sp>
        <p:nvSpPr>
          <p:cNvPr id="577" name="Google Shape;577;p28"/>
          <p:cNvSpPr/>
          <p:nvPr/>
        </p:nvSpPr>
        <p:spPr>
          <a:xfrm>
            <a:off x="1260375" y="2277800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4265750" y="231752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8"/>
          <p:cNvSpPr/>
          <p:nvPr/>
        </p:nvSpPr>
        <p:spPr>
          <a:xfrm>
            <a:off x="1260375" y="1919988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8"/>
          <p:cNvSpPr/>
          <p:nvPr/>
        </p:nvSpPr>
        <p:spPr>
          <a:xfrm>
            <a:off x="4265750" y="1958450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8"/>
          <p:cNvSpPr/>
          <p:nvPr/>
        </p:nvSpPr>
        <p:spPr>
          <a:xfrm>
            <a:off x="1260375" y="1516550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4265750" y="1556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5546800" y="2250550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 txBox="1"/>
          <p:nvPr/>
        </p:nvSpPr>
        <p:spPr>
          <a:xfrm>
            <a:off x="5922550" y="22505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28"/>
          <p:cNvSpPr/>
          <p:nvPr/>
        </p:nvSpPr>
        <p:spPr>
          <a:xfrm>
            <a:off x="7157475" y="2249375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8"/>
          <p:cNvSpPr txBox="1"/>
          <p:nvPr/>
        </p:nvSpPr>
        <p:spPr>
          <a:xfrm>
            <a:off x="7463750" y="222687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Exportar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 txBox="1"/>
          <p:nvPr/>
        </p:nvSpPr>
        <p:spPr>
          <a:xfrm>
            <a:off x="711950" y="132226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Àrea:</a:t>
            </a:r>
            <a:endParaRPr b="1"/>
          </a:p>
        </p:txBody>
      </p:sp>
      <p:sp>
        <p:nvSpPr>
          <p:cNvPr id="589" name="Google Shape;589;p28"/>
          <p:cNvSpPr txBox="1"/>
          <p:nvPr/>
        </p:nvSpPr>
        <p:spPr>
          <a:xfrm>
            <a:off x="711950" y="18258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área:</a:t>
            </a:r>
            <a:endParaRPr b="1"/>
          </a:p>
        </p:txBody>
      </p:sp>
      <p:sp>
        <p:nvSpPr>
          <p:cNvPr id="590" name="Google Shape;590;p28"/>
          <p:cNvSpPr txBox="1"/>
          <p:nvPr/>
        </p:nvSpPr>
        <p:spPr>
          <a:xfrm>
            <a:off x="711950" y="30858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Detalhes 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591" name="Google Shape;591;p28"/>
          <p:cNvSpPr txBox="1"/>
          <p:nvPr/>
        </p:nvSpPr>
        <p:spPr>
          <a:xfrm>
            <a:off x="4908575" y="1397700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Qualidade:</a:t>
            </a:r>
            <a:endParaRPr b="1"/>
          </a:p>
        </p:txBody>
      </p:sp>
      <p:sp>
        <p:nvSpPr>
          <p:cNvPr id="592" name="Google Shape;592;p28"/>
          <p:cNvSpPr txBox="1"/>
          <p:nvPr/>
        </p:nvSpPr>
        <p:spPr>
          <a:xfrm>
            <a:off x="4805075" y="3055438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Manutenção:</a:t>
            </a:r>
            <a:endParaRPr b="1"/>
          </a:p>
        </p:txBody>
      </p:sp>
      <p:sp>
        <p:nvSpPr>
          <p:cNvPr id="593" name="Google Shape;593;p28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4805075" y="223795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8"/>
          <p:cNvSpPr/>
          <p:nvPr/>
        </p:nvSpPr>
        <p:spPr>
          <a:xfrm flipH="1" rot="10800000">
            <a:off x="4805075" y="26194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4805075" y="353271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4805075" y="3960238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8"/>
          <p:cNvSpPr txBox="1"/>
          <p:nvPr/>
        </p:nvSpPr>
        <p:spPr>
          <a:xfrm>
            <a:off x="5201000" y="17440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Todos os recursos segue as normas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 segurança.</a:t>
            </a:r>
            <a:endParaRPr sz="1100"/>
          </a:p>
        </p:txBody>
      </p:sp>
      <p:sp>
        <p:nvSpPr>
          <p:cNvPr id="599" name="Google Shape;599;p28"/>
          <p:cNvSpPr txBox="1"/>
          <p:nvPr/>
        </p:nvSpPr>
        <p:spPr>
          <a:xfrm>
            <a:off x="5201000" y="21273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alteração afetará somente á área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informada.</a:t>
            </a:r>
            <a:endParaRPr sz="1100"/>
          </a:p>
        </p:txBody>
      </p:sp>
      <p:sp>
        <p:nvSpPr>
          <p:cNvPr id="600" name="Google Shape;600;p28"/>
          <p:cNvSpPr txBox="1"/>
          <p:nvPr/>
        </p:nvSpPr>
        <p:spPr>
          <a:xfrm>
            <a:off x="5201000" y="249398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manutenção não impactará na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produção de forma negativa</a:t>
            </a:r>
            <a:endParaRPr sz="1100"/>
          </a:p>
        </p:txBody>
      </p:sp>
      <p:sp>
        <p:nvSpPr>
          <p:cNvPr id="601" name="Google Shape;601;p28"/>
          <p:cNvSpPr txBox="1"/>
          <p:nvPr/>
        </p:nvSpPr>
        <p:spPr>
          <a:xfrm>
            <a:off x="5327125" y="34110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Validado para alteração possui as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ferramentas.</a:t>
            </a:r>
            <a:endParaRPr sz="1100"/>
          </a:p>
        </p:txBody>
      </p:sp>
      <p:sp>
        <p:nvSpPr>
          <p:cNvPr id="602" name="Google Shape;602;p28"/>
          <p:cNvSpPr txBox="1"/>
          <p:nvPr/>
        </p:nvSpPr>
        <p:spPr>
          <a:xfrm>
            <a:off x="5327125" y="375325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Procedimento necessário a área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de manutenção da empresa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sabe realizar.</a:t>
            </a:r>
            <a:endParaRPr sz="1100"/>
          </a:p>
        </p:txBody>
      </p:sp>
      <p:sp>
        <p:nvSpPr>
          <p:cNvPr id="603" name="Google Shape;603;p28"/>
          <p:cNvSpPr txBox="1"/>
          <p:nvPr/>
        </p:nvSpPr>
        <p:spPr>
          <a:xfrm>
            <a:off x="711950" y="2556213"/>
            <a:ext cx="158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Solicitação para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604" name="Google Shape;604;p28"/>
          <p:cNvSpPr txBox="1"/>
          <p:nvPr/>
        </p:nvSpPr>
        <p:spPr>
          <a:xfrm>
            <a:off x="568275" y="3987063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Tempo Médio de execução:</a:t>
            </a:r>
            <a:endParaRPr b="1"/>
          </a:p>
        </p:txBody>
      </p:sp>
      <p:sp>
        <p:nvSpPr>
          <p:cNvPr id="605" name="Google Shape;605;p28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Solicitação 101 - João Guilherme - Operário  I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06" name="Google Shape;606;p28"/>
          <p:cNvSpPr txBox="1"/>
          <p:nvPr/>
        </p:nvSpPr>
        <p:spPr>
          <a:xfrm>
            <a:off x="1487875" y="131096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9 Fábrica</a:t>
            </a:r>
            <a:endParaRPr/>
          </a:p>
        </p:txBody>
      </p:sp>
      <p:sp>
        <p:nvSpPr>
          <p:cNvPr id="607" name="Google Shape;607;p28"/>
          <p:cNvSpPr txBox="1"/>
          <p:nvPr/>
        </p:nvSpPr>
        <p:spPr>
          <a:xfrm>
            <a:off x="2234450" y="1840800"/>
            <a:ext cx="215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Vilmar Santos Alves - Engenheiro III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2325350" y="266391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Processo</a:t>
            </a:r>
            <a:endParaRPr/>
          </a:p>
        </p:txBody>
      </p:sp>
      <p:sp>
        <p:nvSpPr>
          <p:cNvPr id="609" name="Google Shape;609;p28"/>
          <p:cNvSpPr txBox="1"/>
          <p:nvPr/>
        </p:nvSpPr>
        <p:spPr>
          <a:xfrm>
            <a:off x="2068550" y="3210075"/>
            <a:ext cx="2351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Processo detalhado..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……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1986950" y="409476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 Meses</a:t>
            </a:r>
            <a:endParaRPr/>
          </a:p>
        </p:txBody>
      </p:sp>
      <p:sp>
        <p:nvSpPr>
          <p:cNvPr id="611" name="Google Shape;611;p28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9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7" name="Google Shape;6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9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19" name="Google Shape;619;p29"/>
          <p:cNvSpPr txBox="1"/>
          <p:nvPr/>
        </p:nvSpPr>
        <p:spPr>
          <a:xfrm>
            <a:off x="28643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20" name="Google Shape;620;p29"/>
          <p:cNvSpPr txBox="1"/>
          <p:nvPr/>
        </p:nvSpPr>
        <p:spPr>
          <a:xfrm>
            <a:off x="38937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21" name="Google Shape;621;p29"/>
          <p:cNvSpPr txBox="1"/>
          <p:nvPr/>
        </p:nvSpPr>
        <p:spPr>
          <a:xfrm>
            <a:off x="53182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22" name="Google Shape;622;p29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23" name="Google Shape;623;p29"/>
          <p:cNvSpPr txBox="1"/>
          <p:nvPr/>
        </p:nvSpPr>
        <p:spPr>
          <a:xfrm>
            <a:off x="310500" y="1966025"/>
            <a:ext cx="8523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Tela que o usuário pode visualizar todas suas informações </a:t>
            </a:r>
            <a:r>
              <a:rPr lang="pt-BR">
                <a:solidFill>
                  <a:schemeClr val="dk1"/>
                </a:solidFill>
              </a:rPr>
              <a:t>cadastrais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lang="pt-BR">
                <a:solidFill>
                  <a:schemeClr val="dk1"/>
                </a:solidFill>
              </a:rPr>
              <a:t>atualizá-los</a:t>
            </a:r>
            <a:r>
              <a:rPr lang="pt-BR">
                <a:solidFill>
                  <a:schemeClr val="dk1"/>
                </a:solidFill>
              </a:rPr>
              <a:t> e para usuário administrador aparece as configurações de atualizar: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Aprovadores de qualidade.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Aprovadores de manutenção.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Administradores.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Aprovador Pré-Partida.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Perguntas de checklist.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Áreas.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*Para usuários comuns do sistema </a:t>
            </a:r>
            <a:r>
              <a:rPr lang="pt-BR">
                <a:solidFill>
                  <a:schemeClr val="dk1"/>
                </a:solidFill>
              </a:rPr>
              <a:t>apenas </a:t>
            </a:r>
            <a:r>
              <a:rPr lang="pt-BR">
                <a:solidFill>
                  <a:schemeClr val="dk1"/>
                </a:solidFill>
              </a:rPr>
              <a:t>á opção “</a:t>
            </a:r>
            <a:r>
              <a:rPr lang="pt-BR">
                <a:solidFill>
                  <a:schemeClr val="dk1"/>
                </a:solidFill>
              </a:rPr>
              <a:t>Atualizar seus dados”</a:t>
            </a:r>
            <a:r>
              <a:rPr lang="pt-BR">
                <a:solidFill>
                  <a:schemeClr val="dk1"/>
                </a:solidFill>
              </a:rPr>
              <a:t> em da</a:t>
            </a:r>
            <a:r>
              <a:rPr lang="pt-BR">
                <a:solidFill>
                  <a:schemeClr val="dk1"/>
                </a:solidFill>
              </a:rPr>
              <a:t> Configurações do Sistema aparece. Todo usuário do sistema é Solicitante.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2600200" y="1473425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Tela Perfil</a:t>
            </a:r>
            <a:endParaRPr b="1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0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0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32" name="Google Shape;632;p30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34" name="Google Shape;634;p30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35" name="Google Shape;635;p30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36" name="Google Shape;636;p30"/>
          <p:cNvSpPr txBox="1"/>
          <p:nvPr/>
        </p:nvSpPr>
        <p:spPr>
          <a:xfrm>
            <a:off x="167800" y="1062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Perfil</a:t>
            </a:r>
            <a:endParaRPr/>
          </a:p>
        </p:txBody>
      </p:sp>
      <p:pic>
        <p:nvPicPr>
          <p:cNvPr id="637" name="Google Shape;6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13" y="3101950"/>
            <a:ext cx="3619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813" y="3473450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038" y="3926488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250" y="4370013"/>
            <a:ext cx="3619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088" y="2672788"/>
            <a:ext cx="2762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30"/>
          <p:cNvSpPr txBox="1"/>
          <p:nvPr/>
        </p:nvSpPr>
        <p:spPr>
          <a:xfrm>
            <a:off x="1127875" y="2571750"/>
            <a:ext cx="15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Usuário</a:t>
            </a:r>
            <a:endParaRPr/>
          </a:p>
        </p:txBody>
      </p:sp>
      <p:sp>
        <p:nvSpPr>
          <p:cNvPr id="643" name="Google Shape;643;p30"/>
          <p:cNvSpPr txBox="1"/>
          <p:nvPr/>
        </p:nvSpPr>
        <p:spPr>
          <a:xfrm>
            <a:off x="1127875" y="3028350"/>
            <a:ext cx="15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Cargo usuário</a:t>
            </a:r>
            <a:endParaRPr/>
          </a:p>
        </p:txBody>
      </p:sp>
      <p:sp>
        <p:nvSpPr>
          <p:cNvPr id="644" name="Google Shape;644;p30"/>
          <p:cNvSpPr txBox="1"/>
          <p:nvPr/>
        </p:nvSpPr>
        <p:spPr>
          <a:xfrm>
            <a:off x="1127875" y="3444563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usuário</a:t>
            </a:r>
            <a:endParaRPr/>
          </a:p>
        </p:txBody>
      </p:sp>
      <p:sp>
        <p:nvSpPr>
          <p:cNvPr id="645" name="Google Shape;645;p30"/>
          <p:cNvSpPr txBox="1"/>
          <p:nvPr/>
        </p:nvSpPr>
        <p:spPr>
          <a:xfrm>
            <a:off x="1086625" y="3882975"/>
            <a:ext cx="24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(11)99999-9999</a:t>
            </a:r>
            <a:endParaRPr/>
          </a:p>
        </p:txBody>
      </p:sp>
      <p:sp>
        <p:nvSpPr>
          <p:cNvPr id="646" name="Google Shape;646;p30"/>
          <p:cNvSpPr txBox="1"/>
          <p:nvPr/>
        </p:nvSpPr>
        <p:spPr>
          <a:xfrm>
            <a:off x="1127875" y="4327050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E-mail </a:t>
            </a:r>
            <a:r>
              <a:rPr lang="pt-BR"/>
              <a:t>usuário</a:t>
            </a:r>
            <a:endParaRPr/>
          </a:p>
        </p:txBody>
      </p:sp>
      <p:pic>
        <p:nvPicPr>
          <p:cNvPr id="647" name="Google Shape;647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4175" y="1524300"/>
            <a:ext cx="1074000" cy="72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8" name="Google Shape;648;p30"/>
          <p:cNvCxnSpPr/>
          <p:nvPr/>
        </p:nvCxnSpPr>
        <p:spPr>
          <a:xfrm>
            <a:off x="4203625" y="1679650"/>
            <a:ext cx="0" cy="3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9" name="Google Shape;649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975" y="4712950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0"/>
          <p:cNvSpPr txBox="1"/>
          <p:nvPr/>
        </p:nvSpPr>
        <p:spPr>
          <a:xfrm>
            <a:off x="1127875" y="4692075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</a:t>
            </a:r>
            <a:r>
              <a:rPr lang="pt-BR"/>
              <a:t>usuário *****</a:t>
            </a:r>
            <a:endParaRPr/>
          </a:p>
        </p:txBody>
      </p:sp>
      <p:sp>
        <p:nvSpPr>
          <p:cNvPr id="651" name="Google Shape;651;p30"/>
          <p:cNvSpPr txBox="1"/>
          <p:nvPr/>
        </p:nvSpPr>
        <p:spPr>
          <a:xfrm>
            <a:off x="4364925" y="1279275"/>
            <a:ext cx="45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Configurações do Sistema</a:t>
            </a:r>
            <a:endParaRPr/>
          </a:p>
        </p:txBody>
      </p:sp>
      <p:sp>
        <p:nvSpPr>
          <p:cNvPr id="652" name="Google Shape;652;p30"/>
          <p:cNvSpPr txBox="1"/>
          <p:nvPr/>
        </p:nvSpPr>
        <p:spPr>
          <a:xfrm>
            <a:off x="4364925" y="2554225"/>
            <a:ext cx="32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 Atualizar Cadastro dos Usuários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4441125" y="3094300"/>
            <a:ext cx="26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Atualizar Checklist Qualidade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54" name="Google Shape;654;p30"/>
          <p:cNvSpPr txBox="1"/>
          <p:nvPr/>
        </p:nvSpPr>
        <p:spPr>
          <a:xfrm>
            <a:off x="4433175" y="3634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Atualizar Checklist Manutenção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55" name="Google Shape;655;p30"/>
          <p:cNvSpPr txBox="1"/>
          <p:nvPr/>
        </p:nvSpPr>
        <p:spPr>
          <a:xfrm>
            <a:off x="4430650" y="4174450"/>
            <a:ext cx="26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Atualizar Áreas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56" name="Google Shape;656;p30"/>
          <p:cNvSpPr txBox="1"/>
          <p:nvPr/>
        </p:nvSpPr>
        <p:spPr>
          <a:xfrm>
            <a:off x="4364925" y="2103238"/>
            <a:ext cx="32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 Atualizar seus dados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1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2" name="Google Shape;6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1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64" name="Google Shape;664;p31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65" name="Google Shape;665;p31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66" name="Google Shape;666;p31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67" name="Google Shape;667;p31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68" name="Google Shape;668;p31"/>
          <p:cNvSpPr txBox="1"/>
          <p:nvPr/>
        </p:nvSpPr>
        <p:spPr>
          <a:xfrm>
            <a:off x="167800" y="1062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Perfil</a:t>
            </a:r>
            <a:endParaRPr/>
          </a:p>
        </p:txBody>
      </p:sp>
      <p:pic>
        <p:nvPicPr>
          <p:cNvPr id="669" name="Google Shape;6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13" y="3101950"/>
            <a:ext cx="3619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813" y="3473450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038" y="3926488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250" y="4370013"/>
            <a:ext cx="3619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088" y="2672788"/>
            <a:ext cx="2762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1"/>
          <p:cNvSpPr txBox="1"/>
          <p:nvPr/>
        </p:nvSpPr>
        <p:spPr>
          <a:xfrm>
            <a:off x="1127875" y="2571750"/>
            <a:ext cx="15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Usuário</a:t>
            </a:r>
            <a:endParaRPr/>
          </a:p>
        </p:txBody>
      </p:sp>
      <p:sp>
        <p:nvSpPr>
          <p:cNvPr id="675" name="Google Shape;675;p31"/>
          <p:cNvSpPr txBox="1"/>
          <p:nvPr/>
        </p:nvSpPr>
        <p:spPr>
          <a:xfrm>
            <a:off x="1127875" y="3028350"/>
            <a:ext cx="15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Cargo usuário</a:t>
            </a:r>
            <a:endParaRPr/>
          </a:p>
        </p:txBody>
      </p:sp>
      <p:sp>
        <p:nvSpPr>
          <p:cNvPr id="676" name="Google Shape;676;p31"/>
          <p:cNvSpPr txBox="1"/>
          <p:nvPr/>
        </p:nvSpPr>
        <p:spPr>
          <a:xfrm>
            <a:off x="1127875" y="3444563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usuário</a:t>
            </a:r>
            <a:endParaRPr/>
          </a:p>
        </p:txBody>
      </p:sp>
      <p:sp>
        <p:nvSpPr>
          <p:cNvPr id="677" name="Google Shape;677;p31"/>
          <p:cNvSpPr txBox="1"/>
          <p:nvPr/>
        </p:nvSpPr>
        <p:spPr>
          <a:xfrm>
            <a:off x="1086625" y="3882975"/>
            <a:ext cx="24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(11)99999-9999</a:t>
            </a:r>
            <a:endParaRPr/>
          </a:p>
        </p:txBody>
      </p:sp>
      <p:sp>
        <p:nvSpPr>
          <p:cNvPr id="678" name="Google Shape;678;p31"/>
          <p:cNvSpPr txBox="1"/>
          <p:nvPr/>
        </p:nvSpPr>
        <p:spPr>
          <a:xfrm>
            <a:off x="1127875" y="4327050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E-mail usuário</a:t>
            </a:r>
            <a:endParaRPr/>
          </a:p>
        </p:txBody>
      </p:sp>
      <p:pic>
        <p:nvPicPr>
          <p:cNvPr id="679" name="Google Shape;679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4175" y="1524300"/>
            <a:ext cx="1074000" cy="729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31"/>
          <p:cNvCxnSpPr/>
          <p:nvPr/>
        </p:nvCxnSpPr>
        <p:spPr>
          <a:xfrm>
            <a:off x="4203625" y="1679650"/>
            <a:ext cx="0" cy="32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1" name="Google Shape;681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975" y="4712950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31"/>
          <p:cNvSpPr txBox="1"/>
          <p:nvPr/>
        </p:nvSpPr>
        <p:spPr>
          <a:xfrm>
            <a:off x="1127875" y="4692075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usuário *****</a:t>
            </a:r>
            <a:endParaRPr/>
          </a:p>
        </p:txBody>
      </p:sp>
      <p:sp>
        <p:nvSpPr>
          <p:cNvPr id="683" name="Google Shape;683;p31"/>
          <p:cNvSpPr txBox="1"/>
          <p:nvPr/>
        </p:nvSpPr>
        <p:spPr>
          <a:xfrm>
            <a:off x="4364925" y="1279275"/>
            <a:ext cx="45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Configurações do Sistema</a:t>
            </a:r>
            <a:endParaRPr/>
          </a:p>
        </p:txBody>
      </p:sp>
      <p:sp>
        <p:nvSpPr>
          <p:cNvPr id="684" name="Google Shape;684;p31"/>
          <p:cNvSpPr txBox="1"/>
          <p:nvPr/>
        </p:nvSpPr>
        <p:spPr>
          <a:xfrm>
            <a:off x="4364925" y="2554225"/>
            <a:ext cx="32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 Atualizar Cadastro dos Usuários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85" name="Google Shape;685;p31"/>
          <p:cNvSpPr txBox="1"/>
          <p:nvPr/>
        </p:nvSpPr>
        <p:spPr>
          <a:xfrm>
            <a:off x="4441125" y="3094300"/>
            <a:ext cx="26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Atualizar Checklist Qualidade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86" name="Google Shape;686;p31"/>
          <p:cNvSpPr txBox="1"/>
          <p:nvPr/>
        </p:nvSpPr>
        <p:spPr>
          <a:xfrm>
            <a:off x="4433175" y="3634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Atualizar Checklist Manutenção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87" name="Google Shape;687;p31"/>
          <p:cNvSpPr txBox="1"/>
          <p:nvPr/>
        </p:nvSpPr>
        <p:spPr>
          <a:xfrm>
            <a:off x="4430650" y="4174450"/>
            <a:ext cx="26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Atualizar Áreas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88" name="Google Shape;688;p31"/>
          <p:cNvSpPr txBox="1"/>
          <p:nvPr/>
        </p:nvSpPr>
        <p:spPr>
          <a:xfrm>
            <a:off x="4364925" y="2103238"/>
            <a:ext cx="32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8761D"/>
                </a:solidFill>
              </a:rPr>
              <a:t> Atualizar seus dados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332250" y="520050"/>
            <a:ext cx="7918800" cy="446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90" name="Google Shape;690;p31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Atualizar Seus dados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1" name="Google Shape;691;p31"/>
          <p:cNvSpPr txBox="1"/>
          <p:nvPr/>
        </p:nvSpPr>
        <p:spPr>
          <a:xfrm>
            <a:off x="7728325" y="512450"/>
            <a:ext cx="27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92" name="Google Shape;6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363" y="2451350"/>
            <a:ext cx="3619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9963" y="2822850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5188" y="3275888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71400" y="3719413"/>
            <a:ext cx="3619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14238" y="2022188"/>
            <a:ext cx="2762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31"/>
          <p:cNvSpPr txBox="1"/>
          <p:nvPr/>
        </p:nvSpPr>
        <p:spPr>
          <a:xfrm>
            <a:off x="3269025" y="1921150"/>
            <a:ext cx="1560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Usuário</a:t>
            </a:r>
            <a:endParaRPr/>
          </a:p>
        </p:txBody>
      </p:sp>
      <p:sp>
        <p:nvSpPr>
          <p:cNvPr id="698" name="Google Shape;698;p31"/>
          <p:cNvSpPr txBox="1"/>
          <p:nvPr/>
        </p:nvSpPr>
        <p:spPr>
          <a:xfrm>
            <a:off x="3269025" y="2377750"/>
            <a:ext cx="1560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Cargo usuário</a:t>
            </a:r>
            <a:endParaRPr/>
          </a:p>
        </p:txBody>
      </p:sp>
      <p:sp>
        <p:nvSpPr>
          <p:cNvPr id="699" name="Google Shape;699;p31"/>
          <p:cNvSpPr txBox="1"/>
          <p:nvPr/>
        </p:nvSpPr>
        <p:spPr>
          <a:xfrm>
            <a:off x="3269025" y="2793963"/>
            <a:ext cx="12423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usuário</a:t>
            </a:r>
            <a:endParaRPr/>
          </a:p>
        </p:txBody>
      </p:sp>
      <p:sp>
        <p:nvSpPr>
          <p:cNvPr id="700" name="Google Shape;700;p31"/>
          <p:cNvSpPr txBox="1"/>
          <p:nvPr/>
        </p:nvSpPr>
        <p:spPr>
          <a:xfrm>
            <a:off x="3269025" y="3235213"/>
            <a:ext cx="2408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(11)99999-9999</a:t>
            </a:r>
            <a:endParaRPr/>
          </a:p>
        </p:txBody>
      </p:sp>
      <p:sp>
        <p:nvSpPr>
          <p:cNvPr id="701" name="Google Shape;701;p31"/>
          <p:cNvSpPr txBox="1"/>
          <p:nvPr/>
        </p:nvSpPr>
        <p:spPr>
          <a:xfrm>
            <a:off x="3269025" y="3676450"/>
            <a:ext cx="2007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E-mail usuário</a:t>
            </a:r>
            <a:endParaRPr/>
          </a:p>
        </p:txBody>
      </p:sp>
      <p:pic>
        <p:nvPicPr>
          <p:cNvPr id="702" name="Google Shape;702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5325" y="1026100"/>
            <a:ext cx="1074000" cy="7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57125" y="4062350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1"/>
          <p:cNvSpPr txBox="1"/>
          <p:nvPr/>
        </p:nvSpPr>
        <p:spPr>
          <a:xfrm>
            <a:off x="3269025" y="4041475"/>
            <a:ext cx="20079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usuário *****</a:t>
            </a:r>
            <a:endParaRPr/>
          </a:p>
        </p:txBody>
      </p:sp>
      <p:sp>
        <p:nvSpPr>
          <p:cNvPr id="705" name="Google Shape;705;p31"/>
          <p:cNvSpPr/>
          <p:nvPr/>
        </p:nvSpPr>
        <p:spPr>
          <a:xfrm>
            <a:off x="3156475" y="4524625"/>
            <a:ext cx="20943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1"/>
          <p:cNvSpPr txBox="1"/>
          <p:nvPr/>
        </p:nvSpPr>
        <p:spPr>
          <a:xfrm>
            <a:off x="3862625" y="45196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7" name="Google Shape;707;p31"/>
          <p:cNvSpPr txBox="1"/>
          <p:nvPr/>
        </p:nvSpPr>
        <p:spPr>
          <a:xfrm>
            <a:off x="2168734" y="1008975"/>
            <a:ext cx="135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Clique na foto para alterar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8643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8937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3182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87400" y="2023825"/>
            <a:ext cx="8523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Sistema para gerenciamento de mudanças dentro de uma fábrica que possui diversas áreas de produção, podendo essas mudanças ser de layout ou no processo. Assim este sistema organiza e gerencia toda parte de cadastramento e fluxo de aprovação do processo: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Áreas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Usuários (qualidade, manutenção, supervisores e administradores)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Solicitação de mudanças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Checklists de qualidade e manutenção.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Neste sistemas t</a:t>
            </a:r>
            <a:r>
              <a:rPr lang="pt-BR"/>
              <a:t>odas as atualizações são enviadas para o e-mail dos envolvidos que estão cadastrado no sistema, principalmente para área de qualidade e manutenção.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585750" y="1444550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Mudanças System</a:t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2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3" name="Google Shape;7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2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15" name="Google Shape;715;p32"/>
          <p:cNvSpPr txBox="1"/>
          <p:nvPr/>
        </p:nvSpPr>
        <p:spPr>
          <a:xfrm>
            <a:off x="28643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16" name="Google Shape;716;p32"/>
          <p:cNvSpPr txBox="1"/>
          <p:nvPr/>
        </p:nvSpPr>
        <p:spPr>
          <a:xfrm>
            <a:off x="38937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17" name="Google Shape;717;p32"/>
          <p:cNvSpPr txBox="1"/>
          <p:nvPr/>
        </p:nvSpPr>
        <p:spPr>
          <a:xfrm>
            <a:off x="53182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18" name="Google Shape;718;p32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19" name="Google Shape;719;p32"/>
          <p:cNvSpPr txBox="1"/>
          <p:nvPr/>
        </p:nvSpPr>
        <p:spPr>
          <a:xfrm>
            <a:off x="310500" y="1966025"/>
            <a:ext cx="8523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Tela que o usuário pode visualizar todos os usuários do sistema e alterar suas funções do sistemas que são: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Aprovadores de qualidade.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Aprovadores de manutenção.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Administradores.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Aprovador Pré-Partida.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Esta tela </a:t>
            </a:r>
            <a:r>
              <a:rPr lang="pt-BR">
                <a:solidFill>
                  <a:schemeClr val="dk1"/>
                </a:solidFill>
              </a:rPr>
              <a:t>está</a:t>
            </a:r>
            <a:r>
              <a:rPr lang="pt-BR">
                <a:solidFill>
                  <a:schemeClr val="dk1"/>
                </a:solidFill>
              </a:rPr>
              <a:t> disponível apenas para usuários aprovadores de Pré-Partida 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0" name="Google Shape;720;p32"/>
          <p:cNvSpPr txBox="1"/>
          <p:nvPr/>
        </p:nvSpPr>
        <p:spPr>
          <a:xfrm>
            <a:off x="2600200" y="1473425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Tela Cadastro usuário</a:t>
            </a:r>
            <a:endParaRPr b="1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3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6" name="Google Shape;7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7545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3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28" name="Google Shape;728;p33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29" name="Google Shape;729;p33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30" name="Google Shape;730;p33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31" name="Google Shape;731;p33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32" name="Google Shape;732;p33"/>
          <p:cNvSpPr txBox="1"/>
          <p:nvPr/>
        </p:nvSpPr>
        <p:spPr>
          <a:xfrm>
            <a:off x="167800" y="98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Cadastro dos Usuários</a:t>
            </a:r>
            <a:endParaRPr/>
          </a:p>
        </p:txBody>
      </p:sp>
      <p:graphicFrame>
        <p:nvGraphicFramePr>
          <p:cNvPr id="733" name="Google Shape;733;p33"/>
          <p:cNvGraphicFramePr/>
          <p:nvPr/>
        </p:nvGraphicFramePr>
        <p:xfrm>
          <a:off x="121050" y="193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985975"/>
                <a:gridCol w="966175"/>
                <a:gridCol w="1189250"/>
                <a:gridCol w="1105825"/>
                <a:gridCol w="1359225"/>
                <a:gridCol w="972000"/>
                <a:gridCol w="1133050"/>
                <a:gridCol w="1190425"/>
              </a:tblGrid>
              <a:tr h="83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usuário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Nome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Cargo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 conta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E-mail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Telefone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Perfil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12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Vinicius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Machado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Engenheiro de Produção I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2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Desativada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***@gmail.com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(11)99999-9999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Aprovador Qualidade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Aprovador Pré-Partida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Carla Maria Batista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Engenheiro de Produção II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1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   A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tivada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***@gmail.com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(11)98888-9999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Aprovador Pré-Partida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Supervisor Área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4" name="Google Shape;734;p33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3"/>
          <p:cNvSpPr txBox="1"/>
          <p:nvPr/>
        </p:nvSpPr>
        <p:spPr>
          <a:xfrm>
            <a:off x="59200" y="1411875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Perfil</a:t>
            </a:r>
            <a:r>
              <a:rPr b="1" lang="pt-BR"/>
              <a:t>:</a:t>
            </a:r>
            <a:endParaRPr b="1"/>
          </a:p>
        </p:txBody>
      </p:sp>
      <p:sp>
        <p:nvSpPr>
          <p:cNvPr id="736" name="Google Shape;736;p33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</a:t>
            </a:r>
            <a:r>
              <a:rPr b="1" lang="pt-BR" sz="1200"/>
              <a:t>Área</a:t>
            </a:r>
            <a:r>
              <a:rPr b="1" lang="pt-BR" sz="1200"/>
              <a:t>:</a:t>
            </a:r>
            <a:endParaRPr b="1" sz="1200"/>
          </a:p>
        </p:txBody>
      </p:sp>
      <p:sp>
        <p:nvSpPr>
          <p:cNvPr id="737" name="Google Shape;737;p33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3"/>
          <p:cNvSpPr/>
          <p:nvPr/>
        </p:nvSpPr>
        <p:spPr>
          <a:xfrm>
            <a:off x="879375" y="1484475"/>
            <a:ext cx="24930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33"/>
          <p:cNvSpPr/>
          <p:nvPr/>
        </p:nvSpPr>
        <p:spPr>
          <a:xfrm>
            <a:off x="7569450" y="1406825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3"/>
          <p:cNvSpPr txBox="1"/>
          <p:nvPr/>
        </p:nvSpPr>
        <p:spPr>
          <a:xfrm>
            <a:off x="7832550" y="137607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1" name="Google Shape;741;p33"/>
          <p:cNvSpPr/>
          <p:nvPr/>
        </p:nvSpPr>
        <p:spPr>
          <a:xfrm>
            <a:off x="3164525" y="15434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4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7" name="Google Shape;7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7545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34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49" name="Google Shape;749;p34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50" name="Google Shape;750;p34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51" name="Google Shape;751;p34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52" name="Google Shape;752;p34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753" name="Google Shape;753;p34"/>
          <p:cNvSpPr txBox="1"/>
          <p:nvPr/>
        </p:nvSpPr>
        <p:spPr>
          <a:xfrm>
            <a:off x="167800" y="98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Cadastro dos Usuários</a:t>
            </a:r>
            <a:endParaRPr/>
          </a:p>
        </p:txBody>
      </p:sp>
      <p:graphicFrame>
        <p:nvGraphicFramePr>
          <p:cNvPr id="754" name="Google Shape;754;p34"/>
          <p:cNvGraphicFramePr/>
          <p:nvPr/>
        </p:nvGraphicFramePr>
        <p:xfrm>
          <a:off x="121050" y="193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985975"/>
                <a:gridCol w="966175"/>
                <a:gridCol w="1189250"/>
                <a:gridCol w="1105825"/>
                <a:gridCol w="1359225"/>
                <a:gridCol w="972000"/>
                <a:gridCol w="1133050"/>
                <a:gridCol w="1190425"/>
              </a:tblGrid>
              <a:tr h="8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usuário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Nome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Cargo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 conta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E-mail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Telefone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Perfil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105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Vinicius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Machado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Engenheiro de Produção I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2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Desativada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***@gmail.com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(11)99999-9999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Aprovador Qualidade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Aprovador Pré-Partida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Carla Maria Batista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Engenheiro de Produção II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1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   Ativada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***@gmail.com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(11)98888-9999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Aprovador Pré-Partida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Supervisor Área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5" name="Google Shape;755;p34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4"/>
          <p:cNvSpPr txBox="1"/>
          <p:nvPr/>
        </p:nvSpPr>
        <p:spPr>
          <a:xfrm>
            <a:off x="59200" y="1411875"/>
            <a:ext cx="9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Nome</a:t>
            </a:r>
            <a:r>
              <a:rPr b="1" lang="pt-BR"/>
              <a:t>:</a:t>
            </a:r>
            <a:endParaRPr b="1"/>
          </a:p>
        </p:txBody>
      </p:sp>
      <p:sp>
        <p:nvSpPr>
          <p:cNvPr id="757" name="Google Shape;757;p34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758" name="Google Shape;758;p34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4"/>
          <p:cNvSpPr/>
          <p:nvPr/>
        </p:nvSpPr>
        <p:spPr>
          <a:xfrm>
            <a:off x="8793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4"/>
          <p:cNvSpPr/>
          <p:nvPr/>
        </p:nvSpPr>
        <p:spPr>
          <a:xfrm>
            <a:off x="7569450" y="1406825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34"/>
          <p:cNvSpPr txBox="1"/>
          <p:nvPr/>
        </p:nvSpPr>
        <p:spPr>
          <a:xfrm>
            <a:off x="7832550" y="137607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2" name="Google Shape;762;p34"/>
          <p:cNvSpPr/>
          <p:nvPr/>
        </p:nvSpPr>
        <p:spPr>
          <a:xfrm>
            <a:off x="332250" y="388250"/>
            <a:ext cx="7918800" cy="446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63" name="Google Shape;763;p34"/>
          <p:cNvSpPr txBox="1"/>
          <p:nvPr/>
        </p:nvSpPr>
        <p:spPr>
          <a:xfrm>
            <a:off x="332250" y="3755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Atualizar Cadastro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64" name="Google Shape;764;p34"/>
          <p:cNvSpPr txBox="1"/>
          <p:nvPr/>
        </p:nvSpPr>
        <p:spPr>
          <a:xfrm>
            <a:off x="7728325" y="360050"/>
            <a:ext cx="27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765" name="Google Shape;76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2563" y="2451350"/>
            <a:ext cx="3619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163" y="2822850"/>
            <a:ext cx="3048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47788" y="1904288"/>
            <a:ext cx="3143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4000" y="2347813"/>
            <a:ext cx="3619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5438" y="2022188"/>
            <a:ext cx="276225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4"/>
          <p:cNvSpPr txBox="1"/>
          <p:nvPr/>
        </p:nvSpPr>
        <p:spPr>
          <a:xfrm>
            <a:off x="1440225" y="1921150"/>
            <a:ext cx="15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Usuário</a:t>
            </a:r>
            <a:endParaRPr/>
          </a:p>
        </p:txBody>
      </p:sp>
      <p:sp>
        <p:nvSpPr>
          <p:cNvPr id="771" name="Google Shape;771;p34"/>
          <p:cNvSpPr txBox="1"/>
          <p:nvPr/>
        </p:nvSpPr>
        <p:spPr>
          <a:xfrm>
            <a:off x="1440225" y="2377750"/>
            <a:ext cx="15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Cargo usuário</a:t>
            </a:r>
            <a:endParaRPr/>
          </a:p>
        </p:txBody>
      </p:sp>
      <p:sp>
        <p:nvSpPr>
          <p:cNvPr id="772" name="Google Shape;772;p34"/>
          <p:cNvSpPr txBox="1"/>
          <p:nvPr/>
        </p:nvSpPr>
        <p:spPr>
          <a:xfrm>
            <a:off x="1440225" y="2793963"/>
            <a:ext cx="124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usuário</a:t>
            </a:r>
            <a:endParaRPr/>
          </a:p>
        </p:txBody>
      </p:sp>
      <p:sp>
        <p:nvSpPr>
          <p:cNvPr id="773" name="Google Shape;773;p34"/>
          <p:cNvSpPr txBox="1"/>
          <p:nvPr/>
        </p:nvSpPr>
        <p:spPr>
          <a:xfrm>
            <a:off x="5021625" y="1863613"/>
            <a:ext cx="24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(11)99999-9999</a:t>
            </a:r>
            <a:endParaRPr/>
          </a:p>
        </p:txBody>
      </p:sp>
      <p:sp>
        <p:nvSpPr>
          <p:cNvPr id="774" name="Google Shape;774;p34"/>
          <p:cNvSpPr txBox="1"/>
          <p:nvPr/>
        </p:nvSpPr>
        <p:spPr>
          <a:xfrm>
            <a:off x="5021625" y="2304850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E-mail usuário</a:t>
            </a:r>
            <a:endParaRPr/>
          </a:p>
        </p:txBody>
      </p:sp>
      <p:pic>
        <p:nvPicPr>
          <p:cNvPr id="775" name="Google Shape;775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25325" y="1026100"/>
            <a:ext cx="1074000" cy="7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609725" y="2690750"/>
            <a:ext cx="276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34"/>
          <p:cNvSpPr txBox="1"/>
          <p:nvPr/>
        </p:nvSpPr>
        <p:spPr>
          <a:xfrm>
            <a:off x="5021625" y="2669875"/>
            <a:ext cx="200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Senha usuário *****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156475" y="4448425"/>
            <a:ext cx="20943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3862625" y="44434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808950" y="3194175"/>
            <a:ext cx="7195800" cy="1198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4"/>
          <p:cNvSpPr txBox="1"/>
          <p:nvPr/>
        </p:nvSpPr>
        <p:spPr>
          <a:xfrm>
            <a:off x="2073200" y="3551600"/>
            <a:ext cx="9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Sistema:</a:t>
            </a:r>
            <a:endParaRPr/>
          </a:p>
        </p:txBody>
      </p:sp>
      <p:pic>
        <p:nvPicPr>
          <p:cNvPr id="782" name="Google Shape;782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07025" y="3315175"/>
            <a:ext cx="812399" cy="98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3" name="Google Shape;783;p34"/>
          <p:cNvSpPr/>
          <p:nvPr/>
        </p:nvSpPr>
        <p:spPr>
          <a:xfrm>
            <a:off x="3060886" y="3256225"/>
            <a:ext cx="400500" cy="2550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4" name="Google Shape;784;p34"/>
          <p:cNvSpPr/>
          <p:nvPr/>
        </p:nvSpPr>
        <p:spPr>
          <a:xfrm>
            <a:off x="5521238" y="3274825"/>
            <a:ext cx="400500" cy="217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5" name="Google Shape;785;p34"/>
          <p:cNvSpPr txBox="1"/>
          <p:nvPr/>
        </p:nvSpPr>
        <p:spPr>
          <a:xfrm>
            <a:off x="3544975" y="3201588"/>
            <a:ext cx="20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Aprovador Manutenção</a:t>
            </a:r>
            <a:endParaRPr sz="1200"/>
          </a:p>
        </p:txBody>
      </p:sp>
      <p:sp>
        <p:nvSpPr>
          <p:cNvPr id="786" name="Google Shape;786;p34"/>
          <p:cNvSpPr txBox="1"/>
          <p:nvPr/>
        </p:nvSpPr>
        <p:spPr>
          <a:xfrm>
            <a:off x="5921763" y="3199075"/>
            <a:ext cx="20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Aprovador Pré-Partida</a:t>
            </a:r>
            <a:endParaRPr sz="1200"/>
          </a:p>
        </p:txBody>
      </p:sp>
      <p:sp>
        <p:nvSpPr>
          <p:cNvPr id="787" name="Google Shape;787;p34"/>
          <p:cNvSpPr/>
          <p:nvPr/>
        </p:nvSpPr>
        <p:spPr>
          <a:xfrm>
            <a:off x="3060874" y="3681575"/>
            <a:ext cx="400500" cy="2550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8" name="Google Shape;788;p34"/>
          <p:cNvSpPr/>
          <p:nvPr/>
        </p:nvSpPr>
        <p:spPr>
          <a:xfrm>
            <a:off x="5521225" y="3700175"/>
            <a:ext cx="400500" cy="2178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9" name="Google Shape;789;p34"/>
          <p:cNvSpPr txBox="1"/>
          <p:nvPr/>
        </p:nvSpPr>
        <p:spPr>
          <a:xfrm>
            <a:off x="3574715" y="3624425"/>
            <a:ext cx="17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Aprovador Qualidade</a:t>
            </a:r>
            <a:endParaRPr sz="1200"/>
          </a:p>
        </p:txBody>
      </p:sp>
      <p:sp>
        <p:nvSpPr>
          <p:cNvPr id="790" name="Google Shape;790;p34"/>
          <p:cNvSpPr txBox="1"/>
          <p:nvPr/>
        </p:nvSpPr>
        <p:spPr>
          <a:xfrm>
            <a:off x="5921725" y="3624425"/>
            <a:ext cx="164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Supervisor Área</a:t>
            </a:r>
            <a:endParaRPr sz="1200"/>
          </a:p>
        </p:txBody>
      </p:sp>
      <p:sp>
        <p:nvSpPr>
          <p:cNvPr id="791" name="Google Shape;791;p34"/>
          <p:cNvSpPr/>
          <p:nvPr/>
        </p:nvSpPr>
        <p:spPr>
          <a:xfrm>
            <a:off x="3060874" y="4103100"/>
            <a:ext cx="400500" cy="2550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2" name="Google Shape;792;p34"/>
          <p:cNvSpPr txBox="1"/>
          <p:nvPr/>
        </p:nvSpPr>
        <p:spPr>
          <a:xfrm>
            <a:off x="3542540" y="3995813"/>
            <a:ext cx="17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Aprovador Pré-Partida</a:t>
            </a:r>
            <a:endParaRPr sz="1200"/>
          </a:p>
        </p:txBody>
      </p:sp>
      <p:sp>
        <p:nvSpPr>
          <p:cNvPr id="793" name="Google Shape;793;p34"/>
          <p:cNvSpPr/>
          <p:nvPr/>
        </p:nvSpPr>
        <p:spPr>
          <a:xfrm>
            <a:off x="6150925" y="4049775"/>
            <a:ext cx="1189200" cy="25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1;2;3;</a:t>
            </a:r>
            <a:endParaRPr/>
          </a:p>
        </p:txBody>
      </p:sp>
      <p:sp>
        <p:nvSpPr>
          <p:cNvPr id="794" name="Google Shape;794;p34"/>
          <p:cNvSpPr txBox="1"/>
          <p:nvPr/>
        </p:nvSpPr>
        <p:spPr>
          <a:xfrm>
            <a:off x="5472175" y="4023500"/>
            <a:ext cx="69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Áreas: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5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0" name="Google Shape;8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5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02" name="Google Shape;802;p35"/>
          <p:cNvSpPr txBox="1"/>
          <p:nvPr/>
        </p:nvSpPr>
        <p:spPr>
          <a:xfrm>
            <a:off x="28643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03" name="Google Shape;803;p35"/>
          <p:cNvSpPr txBox="1"/>
          <p:nvPr/>
        </p:nvSpPr>
        <p:spPr>
          <a:xfrm>
            <a:off x="38937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04" name="Google Shape;804;p35"/>
          <p:cNvSpPr txBox="1"/>
          <p:nvPr/>
        </p:nvSpPr>
        <p:spPr>
          <a:xfrm>
            <a:off x="53182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05" name="Google Shape;805;p35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06" name="Google Shape;806;p35"/>
          <p:cNvSpPr txBox="1"/>
          <p:nvPr/>
        </p:nvSpPr>
        <p:spPr>
          <a:xfrm>
            <a:off x="310500" y="1966025"/>
            <a:ext cx="8523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Tela que o usuário pode visualizar todos os itens de checklist de qualidade do sistema e </a:t>
            </a:r>
            <a:r>
              <a:rPr lang="pt-BR">
                <a:solidFill>
                  <a:schemeClr val="dk1"/>
                </a:solidFill>
              </a:rPr>
              <a:t>administrar</a:t>
            </a:r>
            <a:r>
              <a:rPr lang="pt-BR">
                <a:solidFill>
                  <a:schemeClr val="dk1"/>
                </a:solidFill>
              </a:rPr>
              <a:t>,com as áreas que eles estão sendo utilizados.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Esta tela </a:t>
            </a:r>
            <a:r>
              <a:rPr lang="pt-BR">
                <a:solidFill>
                  <a:schemeClr val="dk1"/>
                </a:solidFill>
              </a:rPr>
              <a:t>está</a:t>
            </a:r>
            <a:r>
              <a:rPr lang="pt-BR">
                <a:solidFill>
                  <a:schemeClr val="dk1"/>
                </a:solidFill>
              </a:rPr>
              <a:t> disponível apenas para usuários aprovadores de qualidade e </a:t>
            </a:r>
            <a:r>
              <a:rPr lang="pt-BR">
                <a:solidFill>
                  <a:schemeClr val="dk1"/>
                </a:solidFill>
              </a:rPr>
              <a:t>pré-partida.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7" name="Google Shape;807;p35"/>
          <p:cNvSpPr txBox="1"/>
          <p:nvPr/>
        </p:nvSpPr>
        <p:spPr>
          <a:xfrm>
            <a:off x="2600200" y="1473425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Tela </a:t>
            </a:r>
            <a:r>
              <a:rPr b="1" lang="pt-BR" sz="1800">
                <a:solidFill>
                  <a:schemeClr val="dk1"/>
                </a:solidFill>
              </a:rPr>
              <a:t>Checklist Qualidade</a:t>
            </a:r>
            <a:endParaRPr b="1" sz="2000"/>
          </a:p>
        </p:txBody>
      </p:sp>
      <p:pic>
        <p:nvPicPr>
          <p:cNvPr id="808" name="Google Shape;80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4713" y="3514175"/>
            <a:ext cx="1983375" cy="15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6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4" name="Google Shape;8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6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16" name="Google Shape;816;p36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17" name="Google Shape;817;p36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18" name="Google Shape;818;p36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19" name="Google Shape;819;p36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20" name="Google Shape;820;p36"/>
          <p:cNvSpPr txBox="1"/>
          <p:nvPr/>
        </p:nvSpPr>
        <p:spPr>
          <a:xfrm>
            <a:off x="72225" y="1065000"/>
            <a:ext cx="37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Checklist Qualidade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821" name="Google Shape;821;p36"/>
          <p:cNvGraphicFramePr/>
          <p:nvPr/>
        </p:nvGraphicFramePr>
        <p:xfrm>
          <a:off x="121050" y="193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947625"/>
                <a:gridCol w="1126300"/>
                <a:gridCol w="1411575"/>
                <a:gridCol w="1088700"/>
                <a:gridCol w="851425"/>
                <a:gridCol w="1335725"/>
                <a:gridCol w="1119250"/>
                <a:gridCol w="94592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qualidade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Responsável pela Criação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Tipo da Mudança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Descrição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Data de última atualização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Ver detalhes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1;2;3;4;5;6;7;10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Vinicius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Machado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Desativado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Layout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Todos os recursos segue as normas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de segurança.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09/04/2018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1;2;3;7;10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Vinicius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Machado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Ativado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Processo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A alteração afetará somente á área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informada.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21/12/2018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2" name="Google Shape;822;p36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36"/>
          <p:cNvSpPr txBox="1"/>
          <p:nvPr/>
        </p:nvSpPr>
        <p:spPr>
          <a:xfrm>
            <a:off x="59200" y="1411875"/>
            <a:ext cx="99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Tipo Mudança</a:t>
            </a:r>
            <a:r>
              <a:rPr b="1" lang="pt-BR"/>
              <a:t>:</a:t>
            </a:r>
            <a:endParaRPr b="1"/>
          </a:p>
        </p:txBody>
      </p:sp>
      <p:sp>
        <p:nvSpPr>
          <p:cNvPr id="824" name="Google Shape;824;p36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825" name="Google Shape;825;p36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6"/>
          <p:cNvSpPr/>
          <p:nvPr/>
        </p:nvSpPr>
        <p:spPr>
          <a:xfrm>
            <a:off x="9555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6"/>
          <p:cNvSpPr/>
          <p:nvPr/>
        </p:nvSpPr>
        <p:spPr>
          <a:xfrm>
            <a:off x="29359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7555000" y="11139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6"/>
          <p:cNvSpPr txBox="1"/>
          <p:nvPr/>
        </p:nvSpPr>
        <p:spPr>
          <a:xfrm>
            <a:off x="7818100" y="10832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0" name="Google Shape;830;p36"/>
          <p:cNvSpPr/>
          <p:nvPr/>
        </p:nvSpPr>
        <p:spPr>
          <a:xfrm>
            <a:off x="7555000" y="15141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6"/>
          <p:cNvSpPr txBox="1"/>
          <p:nvPr/>
        </p:nvSpPr>
        <p:spPr>
          <a:xfrm>
            <a:off x="7665700" y="14834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Criar Novo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7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7" name="Google Shape;8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37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39" name="Google Shape;839;p37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40" name="Google Shape;840;p37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41" name="Google Shape;841;p37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42" name="Google Shape;842;p37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43" name="Google Shape;843;p37"/>
          <p:cNvSpPr txBox="1"/>
          <p:nvPr/>
        </p:nvSpPr>
        <p:spPr>
          <a:xfrm>
            <a:off x="72225" y="1065000"/>
            <a:ext cx="37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Checklist Qualidade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844" name="Google Shape;844;p37"/>
          <p:cNvGraphicFramePr/>
          <p:nvPr/>
        </p:nvGraphicFramePr>
        <p:xfrm>
          <a:off x="121050" y="193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947625"/>
                <a:gridCol w="1126300"/>
                <a:gridCol w="1411575"/>
                <a:gridCol w="1088700"/>
                <a:gridCol w="851425"/>
                <a:gridCol w="1335725"/>
                <a:gridCol w="1119250"/>
                <a:gridCol w="94592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qualidade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Responsável pela Criação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 conta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Tipo da Mudança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Descrição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Data de Criação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Ver detalhes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1;2;3;4;5;6;7;10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Vinicius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Machado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Desativada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Layout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Todos os recursos segue as normas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de segurança.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09/04/2018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1;2;3;7;10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Vinicius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Machado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Ativada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Processo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A alteração afetará somente á área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informada.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21/12/2018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5" name="Google Shape;845;p37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7"/>
          <p:cNvSpPr txBox="1"/>
          <p:nvPr/>
        </p:nvSpPr>
        <p:spPr>
          <a:xfrm>
            <a:off x="59200" y="1411875"/>
            <a:ext cx="99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Tipo Mudança</a:t>
            </a:r>
            <a:r>
              <a:rPr b="1" lang="pt-BR"/>
              <a:t>:</a:t>
            </a:r>
            <a:endParaRPr b="1"/>
          </a:p>
        </p:txBody>
      </p:sp>
      <p:sp>
        <p:nvSpPr>
          <p:cNvPr id="847" name="Google Shape;847;p37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848" name="Google Shape;848;p37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7"/>
          <p:cNvSpPr/>
          <p:nvPr/>
        </p:nvSpPr>
        <p:spPr>
          <a:xfrm>
            <a:off x="9555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7"/>
          <p:cNvSpPr/>
          <p:nvPr/>
        </p:nvSpPr>
        <p:spPr>
          <a:xfrm>
            <a:off x="29359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7"/>
          <p:cNvSpPr/>
          <p:nvPr/>
        </p:nvSpPr>
        <p:spPr>
          <a:xfrm>
            <a:off x="7555000" y="11139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7"/>
          <p:cNvSpPr txBox="1"/>
          <p:nvPr/>
        </p:nvSpPr>
        <p:spPr>
          <a:xfrm>
            <a:off x="7818100" y="10832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3" name="Google Shape;853;p37"/>
          <p:cNvSpPr/>
          <p:nvPr/>
        </p:nvSpPr>
        <p:spPr>
          <a:xfrm>
            <a:off x="7555000" y="15141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7"/>
          <p:cNvSpPr txBox="1"/>
          <p:nvPr/>
        </p:nvSpPr>
        <p:spPr>
          <a:xfrm>
            <a:off x="7665700" y="14834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Criar Novo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5" name="Google Shape;855;p37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7"/>
          <p:cNvSpPr txBox="1"/>
          <p:nvPr/>
        </p:nvSpPr>
        <p:spPr>
          <a:xfrm>
            <a:off x="711950" y="1627063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Áreas Aplicadas:</a:t>
            </a:r>
            <a:endParaRPr b="1"/>
          </a:p>
        </p:txBody>
      </p:sp>
      <p:sp>
        <p:nvSpPr>
          <p:cNvPr id="857" name="Google Shape;857;p37"/>
          <p:cNvSpPr txBox="1"/>
          <p:nvPr/>
        </p:nvSpPr>
        <p:spPr>
          <a:xfrm>
            <a:off x="711950" y="21306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criação:</a:t>
            </a:r>
            <a:endParaRPr b="1"/>
          </a:p>
        </p:txBody>
      </p:sp>
      <p:sp>
        <p:nvSpPr>
          <p:cNvPr id="858" name="Google Shape;858;p37"/>
          <p:cNvSpPr txBox="1"/>
          <p:nvPr/>
        </p:nvSpPr>
        <p:spPr>
          <a:xfrm>
            <a:off x="663350" y="2858288"/>
            <a:ext cx="1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Descrição</a:t>
            </a:r>
            <a:r>
              <a:rPr b="1" lang="pt-BR"/>
              <a:t>:</a:t>
            </a:r>
            <a:endParaRPr b="1"/>
          </a:p>
        </p:txBody>
      </p:sp>
      <p:sp>
        <p:nvSpPr>
          <p:cNvPr id="859" name="Google Shape;859;p37"/>
          <p:cNvSpPr txBox="1"/>
          <p:nvPr/>
        </p:nvSpPr>
        <p:spPr>
          <a:xfrm>
            <a:off x="4925825" y="1327650"/>
            <a:ext cx="273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Perguntas Checklist Qualidade:</a:t>
            </a:r>
            <a:endParaRPr b="1" sz="1300"/>
          </a:p>
        </p:txBody>
      </p:sp>
      <p:sp>
        <p:nvSpPr>
          <p:cNvPr id="860" name="Google Shape;860;p37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7"/>
          <p:cNvSpPr/>
          <p:nvPr/>
        </p:nvSpPr>
        <p:spPr>
          <a:xfrm>
            <a:off x="4805075" y="223795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7"/>
          <p:cNvSpPr/>
          <p:nvPr/>
        </p:nvSpPr>
        <p:spPr>
          <a:xfrm flipH="1" rot="10800000">
            <a:off x="4805075" y="26956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7"/>
          <p:cNvSpPr/>
          <p:nvPr/>
        </p:nvSpPr>
        <p:spPr>
          <a:xfrm>
            <a:off x="4805075" y="332796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7"/>
          <p:cNvSpPr/>
          <p:nvPr/>
        </p:nvSpPr>
        <p:spPr>
          <a:xfrm>
            <a:off x="4813050" y="3765588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7"/>
          <p:cNvSpPr txBox="1"/>
          <p:nvPr/>
        </p:nvSpPr>
        <p:spPr>
          <a:xfrm>
            <a:off x="711950" y="425581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Status:</a:t>
            </a:r>
            <a:endParaRPr b="1"/>
          </a:p>
        </p:txBody>
      </p:sp>
      <p:sp>
        <p:nvSpPr>
          <p:cNvPr id="866" name="Google Shape;866;p37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Criação Checklist Qualidade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7" name="Google Shape;867;p37"/>
          <p:cNvSpPr txBox="1"/>
          <p:nvPr/>
        </p:nvSpPr>
        <p:spPr>
          <a:xfrm>
            <a:off x="1879075" y="2719300"/>
            <a:ext cx="2682000" cy="8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8" name="Google Shape;868;p37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69" name="Google Shape;869;p37"/>
          <p:cNvSpPr/>
          <p:nvPr/>
        </p:nvSpPr>
        <p:spPr>
          <a:xfrm>
            <a:off x="1685400" y="4255825"/>
            <a:ext cx="28491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Ativado/Desativado</a:t>
            </a: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4324200" y="4332025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1932325" y="22503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1932325" y="16537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4813050" y="4203225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7"/>
          <p:cNvSpPr txBox="1"/>
          <p:nvPr/>
        </p:nvSpPr>
        <p:spPr>
          <a:xfrm>
            <a:off x="5188800" y="420322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5" name="Google Shape;875;p37"/>
          <p:cNvSpPr/>
          <p:nvPr/>
        </p:nvSpPr>
        <p:spPr>
          <a:xfrm>
            <a:off x="5299600" y="17821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5305963" y="220655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305963" y="26310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5327125" y="31614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5327125" y="36390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7676675" y="1330100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7892925" y="179121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7905650" y="22470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7905650" y="27042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7893500" y="3228388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7892925" y="37526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7"/>
          <p:cNvSpPr txBox="1"/>
          <p:nvPr/>
        </p:nvSpPr>
        <p:spPr>
          <a:xfrm>
            <a:off x="2055150" y="1272363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Dados Gerais</a:t>
            </a:r>
            <a:endParaRPr b="1"/>
          </a:p>
        </p:txBody>
      </p:sp>
      <p:sp>
        <p:nvSpPr>
          <p:cNvPr id="887" name="Google Shape;887;p37"/>
          <p:cNvSpPr/>
          <p:nvPr/>
        </p:nvSpPr>
        <p:spPr>
          <a:xfrm>
            <a:off x="4263300" y="2324338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7"/>
          <p:cNvSpPr txBox="1"/>
          <p:nvPr/>
        </p:nvSpPr>
        <p:spPr>
          <a:xfrm>
            <a:off x="711950" y="3665000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Tipo mudança:</a:t>
            </a:r>
            <a:endParaRPr b="1"/>
          </a:p>
        </p:txBody>
      </p:sp>
      <p:sp>
        <p:nvSpPr>
          <p:cNvPr id="889" name="Google Shape;889;p37"/>
          <p:cNvSpPr/>
          <p:nvPr/>
        </p:nvSpPr>
        <p:spPr>
          <a:xfrm>
            <a:off x="1685400" y="3725928"/>
            <a:ext cx="28491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Layout/Processo/Layout e Processo</a:t>
            </a: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4324200" y="3893613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6423725" y="4202050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7"/>
          <p:cNvSpPr txBox="1"/>
          <p:nvPr/>
        </p:nvSpPr>
        <p:spPr>
          <a:xfrm>
            <a:off x="6882400" y="41795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Sair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8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8" name="Google Shape;8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38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00" name="Google Shape;900;p38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01" name="Google Shape;901;p38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02" name="Google Shape;902;p38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03" name="Google Shape;903;p38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04" name="Google Shape;904;p38"/>
          <p:cNvSpPr txBox="1"/>
          <p:nvPr/>
        </p:nvSpPr>
        <p:spPr>
          <a:xfrm>
            <a:off x="72225" y="1065000"/>
            <a:ext cx="37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Checklist Qualidade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905" name="Google Shape;905;p38"/>
          <p:cNvGraphicFramePr/>
          <p:nvPr/>
        </p:nvGraphicFramePr>
        <p:xfrm>
          <a:off x="121050" y="193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947625"/>
                <a:gridCol w="1126300"/>
                <a:gridCol w="1411575"/>
                <a:gridCol w="1088700"/>
                <a:gridCol w="851425"/>
                <a:gridCol w="1335725"/>
                <a:gridCol w="1119250"/>
                <a:gridCol w="945925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qualidade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Responsável pela Criação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 conta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Tipo da Mudança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Descrição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Data de Criação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Ver detalhes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1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1;2;3;4;5;6;7;10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Vinicius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Machado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Desativada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Layout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Todos os recursos segue as normas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de segurança.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09/04/2018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1;2;3;7;10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Vinicius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Machado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Ativada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Processo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A alteração afetará somente á área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informada.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21/12/2018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6" name="Google Shape;906;p38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8"/>
          <p:cNvSpPr txBox="1"/>
          <p:nvPr/>
        </p:nvSpPr>
        <p:spPr>
          <a:xfrm>
            <a:off x="59200" y="1411875"/>
            <a:ext cx="99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Tipo Mudança</a:t>
            </a:r>
            <a:r>
              <a:rPr b="1" lang="pt-BR"/>
              <a:t>:</a:t>
            </a:r>
            <a:endParaRPr b="1"/>
          </a:p>
        </p:txBody>
      </p:sp>
      <p:sp>
        <p:nvSpPr>
          <p:cNvPr id="908" name="Google Shape;908;p38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909" name="Google Shape;909;p38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8"/>
          <p:cNvSpPr/>
          <p:nvPr/>
        </p:nvSpPr>
        <p:spPr>
          <a:xfrm>
            <a:off x="9555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8"/>
          <p:cNvSpPr/>
          <p:nvPr/>
        </p:nvSpPr>
        <p:spPr>
          <a:xfrm>
            <a:off x="29359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8"/>
          <p:cNvSpPr/>
          <p:nvPr/>
        </p:nvSpPr>
        <p:spPr>
          <a:xfrm>
            <a:off x="7555000" y="11139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8"/>
          <p:cNvSpPr txBox="1"/>
          <p:nvPr/>
        </p:nvSpPr>
        <p:spPr>
          <a:xfrm>
            <a:off x="7818100" y="10832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4" name="Google Shape;914;p38"/>
          <p:cNvSpPr/>
          <p:nvPr/>
        </p:nvSpPr>
        <p:spPr>
          <a:xfrm>
            <a:off x="7555000" y="15141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8"/>
          <p:cNvSpPr txBox="1"/>
          <p:nvPr/>
        </p:nvSpPr>
        <p:spPr>
          <a:xfrm>
            <a:off x="7665700" y="14834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Criar Novo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6" name="Google Shape;916;p38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8"/>
          <p:cNvSpPr txBox="1"/>
          <p:nvPr/>
        </p:nvSpPr>
        <p:spPr>
          <a:xfrm>
            <a:off x="711950" y="1627063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Áreas Aplicadas:</a:t>
            </a:r>
            <a:endParaRPr b="1"/>
          </a:p>
        </p:txBody>
      </p:sp>
      <p:sp>
        <p:nvSpPr>
          <p:cNvPr id="918" name="Google Shape;918;p38"/>
          <p:cNvSpPr txBox="1"/>
          <p:nvPr/>
        </p:nvSpPr>
        <p:spPr>
          <a:xfrm>
            <a:off x="711950" y="21306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criação:</a:t>
            </a:r>
            <a:endParaRPr b="1"/>
          </a:p>
        </p:txBody>
      </p:sp>
      <p:sp>
        <p:nvSpPr>
          <p:cNvPr id="919" name="Google Shape;919;p38"/>
          <p:cNvSpPr txBox="1"/>
          <p:nvPr/>
        </p:nvSpPr>
        <p:spPr>
          <a:xfrm>
            <a:off x="663350" y="2858288"/>
            <a:ext cx="1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Descrição</a:t>
            </a:r>
            <a:r>
              <a:rPr b="1" lang="pt-BR"/>
              <a:t>:</a:t>
            </a:r>
            <a:endParaRPr b="1"/>
          </a:p>
        </p:txBody>
      </p:sp>
      <p:sp>
        <p:nvSpPr>
          <p:cNvPr id="920" name="Google Shape;920;p38"/>
          <p:cNvSpPr txBox="1"/>
          <p:nvPr/>
        </p:nvSpPr>
        <p:spPr>
          <a:xfrm>
            <a:off x="4925825" y="1327650"/>
            <a:ext cx="273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Perguntas Checklist Qualidade:</a:t>
            </a:r>
            <a:endParaRPr b="1" sz="1300"/>
          </a:p>
        </p:txBody>
      </p:sp>
      <p:sp>
        <p:nvSpPr>
          <p:cNvPr id="921" name="Google Shape;921;p38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8"/>
          <p:cNvSpPr/>
          <p:nvPr/>
        </p:nvSpPr>
        <p:spPr>
          <a:xfrm>
            <a:off x="4805075" y="223795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8"/>
          <p:cNvSpPr/>
          <p:nvPr/>
        </p:nvSpPr>
        <p:spPr>
          <a:xfrm flipH="1" rot="10800000">
            <a:off x="4805075" y="26956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8"/>
          <p:cNvSpPr/>
          <p:nvPr/>
        </p:nvSpPr>
        <p:spPr>
          <a:xfrm>
            <a:off x="4805075" y="332796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8"/>
          <p:cNvSpPr/>
          <p:nvPr/>
        </p:nvSpPr>
        <p:spPr>
          <a:xfrm>
            <a:off x="4813050" y="3765588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8"/>
          <p:cNvSpPr txBox="1"/>
          <p:nvPr/>
        </p:nvSpPr>
        <p:spPr>
          <a:xfrm>
            <a:off x="711950" y="425581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Status:</a:t>
            </a:r>
            <a:endParaRPr b="1"/>
          </a:p>
        </p:txBody>
      </p:sp>
      <p:sp>
        <p:nvSpPr>
          <p:cNvPr id="927" name="Google Shape;927;p38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Atualização</a:t>
            </a:r>
            <a:r>
              <a:rPr b="1" lang="pt-BR">
                <a:solidFill>
                  <a:schemeClr val="lt1"/>
                </a:solidFill>
              </a:rPr>
              <a:t> Checklist Qualidade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8" name="Google Shape;928;p38"/>
          <p:cNvSpPr txBox="1"/>
          <p:nvPr/>
        </p:nvSpPr>
        <p:spPr>
          <a:xfrm>
            <a:off x="1879075" y="2719300"/>
            <a:ext cx="2682000" cy="8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Descrição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……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9" name="Google Shape;929;p38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30" name="Google Shape;930;p38"/>
          <p:cNvSpPr/>
          <p:nvPr/>
        </p:nvSpPr>
        <p:spPr>
          <a:xfrm>
            <a:off x="1685400" y="4255825"/>
            <a:ext cx="28491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Desativado</a:t>
            </a:r>
            <a:endParaRPr/>
          </a:p>
        </p:txBody>
      </p:sp>
      <p:sp>
        <p:nvSpPr>
          <p:cNvPr id="931" name="Google Shape;931;p38"/>
          <p:cNvSpPr/>
          <p:nvPr/>
        </p:nvSpPr>
        <p:spPr>
          <a:xfrm>
            <a:off x="4324200" y="4332025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8"/>
          <p:cNvSpPr/>
          <p:nvPr/>
        </p:nvSpPr>
        <p:spPr>
          <a:xfrm>
            <a:off x="1932325" y="22503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Marcos Vinicius Machado</a:t>
            </a:r>
            <a:endParaRPr/>
          </a:p>
        </p:txBody>
      </p:sp>
      <p:sp>
        <p:nvSpPr>
          <p:cNvPr id="933" name="Google Shape;933;p38"/>
          <p:cNvSpPr/>
          <p:nvPr/>
        </p:nvSpPr>
        <p:spPr>
          <a:xfrm>
            <a:off x="1932325" y="16537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1;2;3;4;5;6;7;10</a:t>
            </a:r>
            <a:endParaRPr/>
          </a:p>
        </p:txBody>
      </p:sp>
      <p:sp>
        <p:nvSpPr>
          <p:cNvPr id="934" name="Google Shape;934;p38"/>
          <p:cNvSpPr/>
          <p:nvPr/>
        </p:nvSpPr>
        <p:spPr>
          <a:xfrm>
            <a:off x="4813050" y="4203225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8"/>
          <p:cNvSpPr txBox="1"/>
          <p:nvPr/>
        </p:nvSpPr>
        <p:spPr>
          <a:xfrm>
            <a:off x="5188800" y="420322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6" name="Google Shape;936;p38"/>
          <p:cNvSpPr/>
          <p:nvPr/>
        </p:nvSpPr>
        <p:spPr>
          <a:xfrm>
            <a:off x="5299600" y="17821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Todos os recursos segue as normas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de segurança.</a:t>
            </a:r>
            <a:endParaRPr/>
          </a:p>
        </p:txBody>
      </p:sp>
      <p:sp>
        <p:nvSpPr>
          <p:cNvPr id="937" name="Google Shape;937;p38"/>
          <p:cNvSpPr/>
          <p:nvPr/>
        </p:nvSpPr>
        <p:spPr>
          <a:xfrm>
            <a:off x="5305963" y="220655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…..</a:t>
            </a:r>
            <a:endParaRPr/>
          </a:p>
        </p:txBody>
      </p:sp>
      <p:sp>
        <p:nvSpPr>
          <p:cNvPr id="938" name="Google Shape;938;p38"/>
          <p:cNvSpPr/>
          <p:nvPr/>
        </p:nvSpPr>
        <p:spPr>
          <a:xfrm>
            <a:off x="5305963" y="26310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…..</a:t>
            </a:r>
            <a:endParaRPr/>
          </a:p>
        </p:txBody>
      </p:sp>
      <p:sp>
        <p:nvSpPr>
          <p:cNvPr id="939" name="Google Shape;939;p38"/>
          <p:cNvSpPr/>
          <p:nvPr/>
        </p:nvSpPr>
        <p:spPr>
          <a:xfrm>
            <a:off x="5327125" y="31614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8"/>
          <p:cNvSpPr/>
          <p:nvPr/>
        </p:nvSpPr>
        <p:spPr>
          <a:xfrm>
            <a:off x="5327125" y="36390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8"/>
          <p:cNvSpPr/>
          <p:nvPr/>
        </p:nvSpPr>
        <p:spPr>
          <a:xfrm>
            <a:off x="7676675" y="1330100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8"/>
          <p:cNvSpPr/>
          <p:nvPr/>
        </p:nvSpPr>
        <p:spPr>
          <a:xfrm>
            <a:off x="7892925" y="179121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8"/>
          <p:cNvSpPr/>
          <p:nvPr/>
        </p:nvSpPr>
        <p:spPr>
          <a:xfrm>
            <a:off x="7905650" y="22470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8"/>
          <p:cNvSpPr/>
          <p:nvPr/>
        </p:nvSpPr>
        <p:spPr>
          <a:xfrm>
            <a:off x="7905650" y="27042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8"/>
          <p:cNvSpPr/>
          <p:nvPr/>
        </p:nvSpPr>
        <p:spPr>
          <a:xfrm>
            <a:off x="7893500" y="3228388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8"/>
          <p:cNvSpPr/>
          <p:nvPr/>
        </p:nvSpPr>
        <p:spPr>
          <a:xfrm>
            <a:off x="7892925" y="37526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 txBox="1"/>
          <p:nvPr/>
        </p:nvSpPr>
        <p:spPr>
          <a:xfrm>
            <a:off x="2055150" y="1272363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Dados Gerais</a:t>
            </a:r>
            <a:endParaRPr b="1"/>
          </a:p>
        </p:txBody>
      </p:sp>
      <p:sp>
        <p:nvSpPr>
          <p:cNvPr id="948" name="Google Shape;948;p38"/>
          <p:cNvSpPr/>
          <p:nvPr/>
        </p:nvSpPr>
        <p:spPr>
          <a:xfrm>
            <a:off x="4263300" y="2324338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8"/>
          <p:cNvSpPr txBox="1"/>
          <p:nvPr/>
        </p:nvSpPr>
        <p:spPr>
          <a:xfrm>
            <a:off x="711950" y="3665000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Tipo mudança:</a:t>
            </a:r>
            <a:endParaRPr b="1"/>
          </a:p>
        </p:txBody>
      </p:sp>
      <p:sp>
        <p:nvSpPr>
          <p:cNvPr id="950" name="Google Shape;950;p38"/>
          <p:cNvSpPr/>
          <p:nvPr/>
        </p:nvSpPr>
        <p:spPr>
          <a:xfrm>
            <a:off x="1685400" y="3725928"/>
            <a:ext cx="28491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Layout</a:t>
            </a: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4324200" y="3893613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6423725" y="4202050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8"/>
          <p:cNvSpPr txBox="1"/>
          <p:nvPr/>
        </p:nvSpPr>
        <p:spPr>
          <a:xfrm>
            <a:off x="6730000" y="41795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Excluir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9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9" name="Google Shape;9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39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61" name="Google Shape;961;p39"/>
          <p:cNvSpPr txBox="1"/>
          <p:nvPr/>
        </p:nvSpPr>
        <p:spPr>
          <a:xfrm>
            <a:off x="28643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62" name="Google Shape;962;p39"/>
          <p:cNvSpPr txBox="1"/>
          <p:nvPr/>
        </p:nvSpPr>
        <p:spPr>
          <a:xfrm>
            <a:off x="38937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63" name="Google Shape;963;p39"/>
          <p:cNvSpPr txBox="1"/>
          <p:nvPr/>
        </p:nvSpPr>
        <p:spPr>
          <a:xfrm>
            <a:off x="53182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64" name="Google Shape;964;p39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65" name="Google Shape;965;p39"/>
          <p:cNvSpPr txBox="1"/>
          <p:nvPr/>
        </p:nvSpPr>
        <p:spPr>
          <a:xfrm>
            <a:off x="310500" y="1966025"/>
            <a:ext cx="8523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Tela que o usuário pode visualizar todos os itens de checklist de manutenção do sistema  </a:t>
            </a:r>
            <a:r>
              <a:rPr lang="pt-BR">
                <a:solidFill>
                  <a:schemeClr val="dk1"/>
                </a:solidFill>
              </a:rPr>
              <a:t>e administrar</a:t>
            </a:r>
            <a:r>
              <a:rPr lang="pt-BR">
                <a:solidFill>
                  <a:schemeClr val="dk1"/>
                </a:solidFill>
              </a:rPr>
              <a:t>,com as áreas que eles estão sendo utilizados.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Esta tela </a:t>
            </a:r>
            <a:r>
              <a:rPr lang="pt-BR">
                <a:solidFill>
                  <a:schemeClr val="dk1"/>
                </a:solidFill>
              </a:rPr>
              <a:t>está</a:t>
            </a:r>
            <a:r>
              <a:rPr lang="pt-BR">
                <a:solidFill>
                  <a:schemeClr val="dk1"/>
                </a:solidFill>
              </a:rPr>
              <a:t> disponível apenas para usuários aprovadores de manutenção </a:t>
            </a:r>
            <a:r>
              <a:rPr lang="pt-BR">
                <a:solidFill>
                  <a:schemeClr val="dk1"/>
                </a:solidFill>
              </a:rPr>
              <a:t>e pré-partida.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6" name="Google Shape;966;p39"/>
          <p:cNvSpPr txBox="1"/>
          <p:nvPr/>
        </p:nvSpPr>
        <p:spPr>
          <a:xfrm>
            <a:off x="2600200" y="1473425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Tela </a:t>
            </a:r>
            <a:r>
              <a:rPr b="1" lang="pt-BR" sz="1800">
                <a:solidFill>
                  <a:schemeClr val="dk1"/>
                </a:solidFill>
              </a:rPr>
              <a:t>Checklist Manutenção</a:t>
            </a:r>
            <a:endParaRPr b="1" sz="2000"/>
          </a:p>
        </p:txBody>
      </p:sp>
      <p:pic>
        <p:nvPicPr>
          <p:cNvPr id="967" name="Google Shape;96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625" y="3409125"/>
            <a:ext cx="2157550" cy="15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0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3" name="Google Shape;9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40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75" name="Google Shape;975;p40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76" name="Google Shape;976;p40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77" name="Google Shape;977;p40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78" name="Google Shape;978;p40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79" name="Google Shape;979;p40"/>
          <p:cNvSpPr txBox="1"/>
          <p:nvPr/>
        </p:nvSpPr>
        <p:spPr>
          <a:xfrm>
            <a:off x="72225" y="1065000"/>
            <a:ext cx="37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Checklist Manutenção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980" name="Google Shape;980;p40"/>
          <p:cNvGraphicFramePr/>
          <p:nvPr/>
        </p:nvGraphicFramePr>
        <p:xfrm>
          <a:off x="130000" y="1883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947625"/>
                <a:gridCol w="1126300"/>
                <a:gridCol w="1512700"/>
                <a:gridCol w="987575"/>
                <a:gridCol w="851425"/>
                <a:gridCol w="1335725"/>
                <a:gridCol w="1119250"/>
                <a:gridCol w="957200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Id manutenção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Responsável pela Criação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Tipo da Mudança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Descrição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Data de última atualização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Ver detalhes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Maria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Batista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Ativado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Layout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Validado para alteração possui as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ferramentas.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20/05/2018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1;2;3;4;5;6;7;8;9;10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Maria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Batista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Ativado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Processo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Procedimento necessário a área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de manutenção da empresa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sabe realizar.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20/05/2018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1" name="Google Shape;981;p40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0"/>
          <p:cNvSpPr txBox="1"/>
          <p:nvPr/>
        </p:nvSpPr>
        <p:spPr>
          <a:xfrm>
            <a:off x="59200" y="1411875"/>
            <a:ext cx="99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Tipo Mudança</a:t>
            </a:r>
            <a:r>
              <a:rPr b="1" lang="pt-BR"/>
              <a:t>:</a:t>
            </a:r>
            <a:endParaRPr b="1"/>
          </a:p>
        </p:txBody>
      </p:sp>
      <p:sp>
        <p:nvSpPr>
          <p:cNvPr id="983" name="Google Shape;983;p40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984" name="Google Shape;984;p40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0"/>
          <p:cNvSpPr/>
          <p:nvPr/>
        </p:nvSpPr>
        <p:spPr>
          <a:xfrm>
            <a:off x="9555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0"/>
          <p:cNvSpPr/>
          <p:nvPr/>
        </p:nvSpPr>
        <p:spPr>
          <a:xfrm>
            <a:off x="29359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0"/>
          <p:cNvSpPr/>
          <p:nvPr/>
        </p:nvSpPr>
        <p:spPr>
          <a:xfrm>
            <a:off x="7555000" y="11139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0"/>
          <p:cNvSpPr txBox="1"/>
          <p:nvPr/>
        </p:nvSpPr>
        <p:spPr>
          <a:xfrm>
            <a:off x="7818100" y="10832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9" name="Google Shape;989;p40"/>
          <p:cNvSpPr/>
          <p:nvPr/>
        </p:nvSpPr>
        <p:spPr>
          <a:xfrm>
            <a:off x="7555000" y="15141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0"/>
          <p:cNvSpPr txBox="1"/>
          <p:nvPr/>
        </p:nvSpPr>
        <p:spPr>
          <a:xfrm>
            <a:off x="7665700" y="14834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Criar Novo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1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6" name="Google Shape;9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41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98" name="Google Shape;998;p41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999" name="Google Shape;999;p41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00" name="Google Shape;1000;p41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01" name="Google Shape;1001;p41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02" name="Google Shape;1002;p41"/>
          <p:cNvSpPr txBox="1"/>
          <p:nvPr/>
        </p:nvSpPr>
        <p:spPr>
          <a:xfrm>
            <a:off x="72225" y="1065000"/>
            <a:ext cx="37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Checklist Manutenção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1003" name="Google Shape;1003;p41"/>
          <p:cNvGraphicFramePr/>
          <p:nvPr/>
        </p:nvGraphicFramePr>
        <p:xfrm>
          <a:off x="130000" y="1883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947625"/>
                <a:gridCol w="1126300"/>
                <a:gridCol w="1512700"/>
                <a:gridCol w="987575"/>
                <a:gridCol w="851425"/>
                <a:gridCol w="1335725"/>
                <a:gridCol w="1119250"/>
                <a:gridCol w="957200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Id manutenção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Responsável pela Criação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Tipo da Mudança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Descrição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Data de última atualização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Ver detalhes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Maria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Batista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Ativada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Layout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Validado para alteração possui as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ferramentas.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20/05/2018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1;2;3;4;5;6;7;8;9;10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Maria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Batista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Ativada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Processo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Procedimento necessário a área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de manutenção da empresa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sabe realizar.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20/05/2018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4" name="Google Shape;1004;p41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1"/>
          <p:cNvSpPr txBox="1"/>
          <p:nvPr/>
        </p:nvSpPr>
        <p:spPr>
          <a:xfrm>
            <a:off x="59200" y="1411875"/>
            <a:ext cx="99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Tipo Mudança</a:t>
            </a:r>
            <a:r>
              <a:rPr b="1" lang="pt-BR"/>
              <a:t>:</a:t>
            </a:r>
            <a:endParaRPr b="1"/>
          </a:p>
        </p:txBody>
      </p:sp>
      <p:sp>
        <p:nvSpPr>
          <p:cNvPr id="1006" name="Google Shape;1006;p41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1007" name="Google Shape;1007;p41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1"/>
          <p:cNvSpPr/>
          <p:nvPr/>
        </p:nvSpPr>
        <p:spPr>
          <a:xfrm>
            <a:off x="9555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1"/>
          <p:cNvSpPr/>
          <p:nvPr/>
        </p:nvSpPr>
        <p:spPr>
          <a:xfrm>
            <a:off x="29359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1"/>
          <p:cNvSpPr/>
          <p:nvPr/>
        </p:nvSpPr>
        <p:spPr>
          <a:xfrm>
            <a:off x="7555000" y="11139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1"/>
          <p:cNvSpPr txBox="1"/>
          <p:nvPr/>
        </p:nvSpPr>
        <p:spPr>
          <a:xfrm>
            <a:off x="7818100" y="10832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2" name="Google Shape;1012;p41"/>
          <p:cNvSpPr/>
          <p:nvPr/>
        </p:nvSpPr>
        <p:spPr>
          <a:xfrm>
            <a:off x="7555000" y="15141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1"/>
          <p:cNvSpPr txBox="1"/>
          <p:nvPr/>
        </p:nvSpPr>
        <p:spPr>
          <a:xfrm>
            <a:off x="7665700" y="14834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Criar Novo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4" name="Google Shape;1014;p41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1"/>
          <p:cNvSpPr txBox="1"/>
          <p:nvPr/>
        </p:nvSpPr>
        <p:spPr>
          <a:xfrm>
            <a:off x="711950" y="1627063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Áreas Aplicadas:</a:t>
            </a:r>
            <a:endParaRPr b="1"/>
          </a:p>
        </p:txBody>
      </p:sp>
      <p:sp>
        <p:nvSpPr>
          <p:cNvPr id="1016" name="Google Shape;1016;p41"/>
          <p:cNvSpPr txBox="1"/>
          <p:nvPr/>
        </p:nvSpPr>
        <p:spPr>
          <a:xfrm>
            <a:off x="711950" y="21306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criação:</a:t>
            </a:r>
            <a:endParaRPr b="1"/>
          </a:p>
        </p:txBody>
      </p:sp>
      <p:sp>
        <p:nvSpPr>
          <p:cNvPr id="1017" name="Google Shape;1017;p41"/>
          <p:cNvSpPr txBox="1"/>
          <p:nvPr/>
        </p:nvSpPr>
        <p:spPr>
          <a:xfrm>
            <a:off x="663350" y="2858288"/>
            <a:ext cx="1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Descrição</a:t>
            </a:r>
            <a:r>
              <a:rPr b="1" lang="pt-BR"/>
              <a:t>:</a:t>
            </a:r>
            <a:endParaRPr b="1"/>
          </a:p>
        </p:txBody>
      </p:sp>
      <p:sp>
        <p:nvSpPr>
          <p:cNvPr id="1018" name="Google Shape;1018;p41"/>
          <p:cNvSpPr txBox="1"/>
          <p:nvPr/>
        </p:nvSpPr>
        <p:spPr>
          <a:xfrm>
            <a:off x="4925825" y="1327650"/>
            <a:ext cx="32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Perguntas Checklist Manutenção:</a:t>
            </a:r>
            <a:endParaRPr b="1" sz="1300"/>
          </a:p>
        </p:txBody>
      </p:sp>
      <p:sp>
        <p:nvSpPr>
          <p:cNvPr id="1019" name="Google Shape;1019;p41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1"/>
          <p:cNvSpPr/>
          <p:nvPr/>
        </p:nvSpPr>
        <p:spPr>
          <a:xfrm>
            <a:off x="4805075" y="223795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1"/>
          <p:cNvSpPr/>
          <p:nvPr/>
        </p:nvSpPr>
        <p:spPr>
          <a:xfrm flipH="1" rot="10800000">
            <a:off x="4805075" y="26956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1"/>
          <p:cNvSpPr/>
          <p:nvPr/>
        </p:nvSpPr>
        <p:spPr>
          <a:xfrm>
            <a:off x="4805075" y="332796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1"/>
          <p:cNvSpPr/>
          <p:nvPr/>
        </p:nvSpPr>
        <p:spPr>
          <a:xfrm>
            <a:off x="4813050" y="3765588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1"/>
          <p:cNvSpPr txBox="1"/>
          <p:nvPr/>
        </p:nvSpPr>
        <p:spPr>
          <a:xfrm>
            <a:off x="711950" y="425581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Status:</a:t>
            </a:r>
            <a:endParaRPr b="1"/>
          </a:p>
        </p:txBody>
      </p:sp>
      <p:sp>
        <p:nvSpPr>
          <p:cNvPr id="1025" name="Google Shape;1025;p41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Criação Checklist Manutenção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26" name="Google Shape;1026;p41"/>
          <p:cNvSpPr txBox="1"/>
          <p:nvPr/>
        </p:nvSpPr>
        <p:spPr>
          <a:xfrm>
            <a:off x="1879075" y="2719300"/>
            <a:ext cx="2682000" cy="61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7" name="Google Shape;1027;p41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28" name="Google Shape;1028;p41"/>
          <p:cNvSpPr/>
          <p:nvPr/>
        </p:nvSpPr>
        <p:spPr>
          <a:xfrm>
            <a:off x="1685400" y="4255825"/>
            <a:ext cx="28491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Ativado/Desativado</a:t>
            </a:r>
            <a:endParaRPr/>
          </a:p>
        </p:txBody>
      </p:sp>
      <p:sp>
        <p:nvSpPr>
          <p:cNvPr id="1029" name="Google Shape;1029;p41"/>
          <p:cNvSpPr/>
          <p:nvPr/>
        </p:nvSpPr>
        <p:spPr>
          <a:xfrm>
            <a:off x="4324200" y="4332025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1"/>
          <p:cNvSpPr/>
          <p:nvPr/>
        </p:nvSpPr>
        <p:spPr>
          <a:xfrm>
            <a:off x="1932325" y="22503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1"/>
          <p:cNvSpPr/>
          <p:nvPr/>
        </p:nvSpPr>
        <p:spPr>
          <a:xfrm>
            <a:off x="1932325" y="16537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1"/>
          <p:cNvSpPr/>
          <p:nvPr/>
        </p:nvSpPr>
        <p:spPr>
          <a:xfrm>
            <a:off x="4813050" y="4203225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1"/>
          <p:cNvSpPr txBox="1"/>
          <p:nvPr/>
        </p:nvSpPr>
        <p:spPr>
          <a:xfrm>
            <a:off x="5188800" y="420322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4" name="Google Shape;1034;p41"/>
          <p:cNvSpPr/>
          <p:nvPr/>
        </p:nvSpPr>
        <p:spPr>
          <a:xfrm>
            <a:off x="5299600" y="17821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1"/>
          <p:cNvSpPr/>
          <p:nvPr/>
        </p:nvSpPr>
        <p:spPr>
          <a:xfrm>
            <a:off x="5305963" y="220655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1"/>
          <p:cNvSpPr/>
          <p:nvPr/>
        </p:nvSpPr>
        <p:spPr>
          <a:xfrm>
            <a:off x="5305963" y="26310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1"/>
          <p:cNvSpPr/>
          <p:nvPr/>
        </p:nvSpPr>
        <p:spPr>
          <a:xfrm>
            <a:off x="5327125" y="31614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1"/>
          <p:cNvSpPr/>
          <p:nvPr/>
        </p:nvSpPr>
        <p:spPr>
          <a:xfrm>
            <a:off x="5327125" y="36390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1"/>
          <p:cNvSpPr/>
          <p:nvPr/>
        </p:nvSpPr>
        <p:spPr>
          <a:xfrm>
            <a:off x="7892925" y="179121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1"/>
          <p:cNvSpPr/>
          <p:nvPr/>
        </p:nvSpPr>
        <p:spPr>
          <a:xfrm>
            <a:off x="7905650" y="22470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1"/>
          <p:cNvSpPr/>
          <p:nvPr/>
        </p:nvSpPr>
        <p:spPr>
          <a:xfrm>
            <a:off x="7905650" y="27042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1"/>
          <p:cNvSpPr/>
          <p:nvPr/>
        </p:nvSpPr>
        <p:spPr>
          <a:xfrm>
            <a:off x="7893500" y="3228388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1"/>
          <p:cNvSpPr/>
          <p:nvPr/>
        </p:nvSpPr>
        <p:spPr>
          <a:xfrm>
            <a:off x="7892925" y="37526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1"/>
          <p:cNvSpPr txBox="1"/>
          <p:nvPr/>
        </p:nvSpPr>
        <p:spPr>
          <a:xfrm>
            <a:off x="2055150" y="1272363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Dados Gerais</a:t>
            </a:r>
            <a:endParaRPr b="1"/>
          </a:p>
        </p:txBody>
      </p:sp>
      <p:sp>
        <p:nvSpPr>
          <p:cNvPr id="1045" name="Google Shape;1045;p41"/>
          <p:cNvSpPr/>
          <p:nvPr/>
        </p:nvSpPr>
        <p:spPr>
          <a:xfrm>
            <a:off x="4263300" y="2324338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1"/>
          <p:cNvSpPr txBox="1"/>
          <p:nvPr/>
        </p:nvSpPr>
        <p:spPr>
          <a:xfrm>
            <a:off x="711950" y="3665000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Tipo mudança:</a:t>
            </a:r>
            <a:endParaRPr b="1"/>
          </a:p>
        </p:txBody>
      </p:sp>
      <p:sp>
        <p:nvSpPr>
          <p:cNvPr id="1047" name="Google Shape;1047;p41"/>
          <p:cNvSpPr/>
          <p:nvPr/>
        </p:nvSpPr>
        <p:spPr>
          <a:xfrm>
            <a:off x="1685400" y="3725928"/>
            <a:ext cx="28491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Layout/Processo/Layout e Processo</a:t>
            </a:r>
            <a:endParaRPr/>
          </a:p>
        </p:txBody>
      </p:sp>
      <p:sp>
        <p:nvSpPr>
          <p:cNvPr id="1048" name="Google Shape;1048;p41"/>
          <p:cNvSpPr/>
          <p:nvPr/>
        </p:nvSpPr>
        <p:spPr>
          <a:xfrm>
            <a:off x="4324200" y="3893613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1"/>
          <p:cNvSpPr/>
          <p:nvPr/>
        </p:nvSpPr>
        <p:spPr>
          <a:xfrm>
            <a:off x="6423725" y="4202050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1"/>
          <p:cNvSpPr txBox="1"/>
          <p:nvPr/>
        </p:nvSpPr>
        <p:spPr>
          <a:xfrm>
            <a:off x="6882400" y="41795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Sair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1" name="Google Shape;1051;p41"/>
          <p:cNvSpPr/>
          <p:nvPr/>
        </p:nvSpPr>
        <p:spPr>
          <a:xfrm>
            <a:off x="7692900" y="1303750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20900" cy="5143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75" y="751175"/>
            <a:ext cx="8522849" cy="41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04475" y="101125"/>
            <a:ext cx="498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lt1"/>
                </a:solidFill>
              </a:rPr>
              <a:t>Processo To Be do Sistema</a:t>
            </a:r>
            <a:r>
              <a:rPr b="1" lang="pt-BR" sz="2000">
                <a:solidFill>
                  <a:schemeClr val="lt1"/>
                </a:solidFill>
              </a:rPr>
              <a:t> 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42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7" name="Google Shape;10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42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59" name="Google Shape;1059;p42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60" name="Google Shape;1060;p42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61" name="Google Shape;1061;p42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62" name="Google Shape;1062;p42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063" name="Google Shape;1063;p42"/>
          <p:cNvSpPr txBox="1"/>
          <p:nvPr/>
        </p:nvSpPr>
        <p:spPr>
          <a:xfrm>
            <a:off x="72225" y="1065000"/>
            <a:ext cx="374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Checklist Manutenção</a:t>
            </a:r>
            <a:endParaRPr b="1" sz="1800">
              <a:solidFill>
                <a:schemeClr val="dk1"/>
              </a:solidFill>
            </a:endParaRPr>
          </a:p>
        </p:txBody>
      </p:sp>
      <p:graphicFrame>
        <p:nvGraphicFramePr>
          <p:cNvPr id="1064" name="Google Shape;1064;p42"/>
          <p:cNvGraphicFramePr/>
          <p:nvPr/>
        </p:nvGraphicFramePr>
        <p:xfrm>
          <a:off x="130000" y="18836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947625"/>
                <a:gridCol w="1126300"/>
                <a:gridCol w="1512700"/>
                <a:gridCol w="987575"/>
                <a:gridCol w="851425"/>
                <a:gridCol w="1335725"/>
                <a:gridCol w="1119250"/>
                <a:gridCol w="957200"/>
              </a:tblGrid>
              <a:tr h="1036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Id manutenção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Responsável pela Criação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</a:rPr>
                        <a:t>Tipo da Mudança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Descrição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</a:rPr>
                        <a:t>Data de última atualização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Ver detalhes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Maria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Batista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Ativada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Layout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Validado para alteração possui as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ferramentas.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20/05/2018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1;2;3;4;5;6;7;8;9;10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Maria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Batista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Ativada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Processo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Procedimento necessário a área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de manutenção da empresa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chemeClr val="dk1"/>
                          </a:solidFill>
                        </a:rPr>
                        <a:t>sabe realizar.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20/05/2018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5" name="Google Shape;1065;p42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2"/>
          <p:cNvSpPr txBox="1"/>
          <p:nvPr/>
        </p:nvSpPr>
        <p:spPr>
          <a:xfrm>
            <a:off x="59200" y="1411875"/>
            <a:ext cx="99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Tipo Mudança</a:t>
            </a:r>
            <a:r>
              <a:rPr b="1" lang="pt-BR"/>
              <a:t>:</a:t>
            </a:r>
            <a:endParaRPr b="1"/>
          </a:p>
        </p:txBody>
      </p:sp>
      <p:sp>
        <p:nvSpPr>
          <p:cNvPr id="1067" name="Google Shape;1067;p42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1068" name="Google Shape;1068;p42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2"/>
          <p:cNvSpPr/>
          <p:nvPr/>
        </p:nvSpPr>
        <p:spPr>
          <a:xfrm>
            <a:off x="9555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2"/>
          <p:cNvSpPr/>
          <p:nvPr/>
        </p:nvSpPr>
        <p:spPr>
          <a:xfrm>
            <a:off x="29359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2"/>
          <p:cNvSpPr/>
          <p:nvPr/>
        </p:nvSpPr>
        <p:spPr>
          <a:xfrm>
            <a:off x="7555000" y="11139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2"/>
          <p:cNvSpPr txBox="1"/>
          <p:nvPr/>
        </p:nvSpPr>
        <p:spPr>
          <a:xfrm>
            <a:off x="7818100" y="10832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3" name="Google Shape;1073;p42"/>
          <p:cNvSpPr/>
          <p:nvPr/>
        </p:nvSpPr>
        <p:spPr>
          <a:xfrm>
            <a:off x="7555000" y="15141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2"/>
          <p:cNvSpPr txBox="1"/>
          <p:nvPr/>
        </p:nvSpPr>
        <p:spPr>
          <a:xfrm>
            <a:off x="7665700" y="14834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Criar Novo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5" name="Google Shape;1075;p42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2"/>
          <p:cNvSpPr txBox="1"/>
          <p:nvPr/>
        </p:nvSpPr>
        <p:spPr>
          <a:xfrm>
            <a:off x="711950" y="1627063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Áreas Aplicadas:</a:t>
            </a:r>
            <a:endParaRPr b="1"/>
          </a:p>
        </p:txBody>
      </p:sp>
      <p:sp>
        <p:nvSpPr>
          <p:cNvPr id="1077" name="Google Shape;1077;p42"/>
          <p:cNvSpPr txBox="1"/>
          <p:nvPr/>
        </p:nvSpPr>
        <p:spPr>
          <a:xfrm>
            <a:off x="711950" y="21306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criação:</a:t>
            </a:r>
            <a:endParaRPr b="1"/>
          </a:p>
        </p:txBody>
      </p:sp>
      <p:sp>
        <p:nvSpPr>
          <p:cNvPr id="1078" name="Google Shape;1078;p42"/>
          <p:cNvSpPr txBox="1"/>
          <p:nvPr/>
        </p:nvSpPr>
        <p:spPr>
          <a:xfrm>
            <a:off x="663350" y="2858288"/>
            <a:ext cx="145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Descrição</a:t>
            </a:r>
            <a:r>
              <a:rPr b="1" lang="pt-BR"/>
              <a:t>:</a:t>
            </a:r>
            <a:endParaRPr b="1"/>
          </a:p>
        </p:txBody>
      </p:sp>
      <p:sp>
        <p:nvSpPr>
          <p:cNvPr id="1079" name="Google Shape;1079;p42"/>
          <p:cNvSpPr txBox="1"/>
          <p:nvPr/>
        </p:nvSpPr>
        <p:spPr>
          <a:xfrm>
            <a:off x="4925825" y="1327650"/>
            <a:ext cx="326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/>
              <a:t>Perguntas </a:t>
            </a:r>
            <a:r>
              <a:rPr b="1" lang="pt-BR" sz="1300"/>
              <a:t>Checklist Manutenção:</a:t>
            </a:r>
            <a:endParaRPr b="1" sz="1300"/>
          </a:p>
        </p:txBody>
      </p:sp>
      <p:sp>
        <p:nvSpPr>
          <p:cNvPr id="1080" name="Google Shape;1080;p42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4805075" y="223795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2"/>
          <p:cNvSpPr/>
          <p:nvPr/>
        </p:nvSpPr>
        <p:spPr>
          <a:xfrm flipH="1" rot="10800000">
            <a:off x="4805075" y="26956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2"/>
          <p:cNvSpPr/>
          <p:nvPr/>
        </p:nvSpPr>
        <p:spPr>
          <a:xfrm>
            <a:off x="4805075" y="332796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2"/>
          <p:cNvSpPr/>
          <p:nvPr/>
        </p:nvSpPr>
        <p:spPr>
          <a:xfrm>
            <a:off x="4813050" y="3765588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2"/>
          <p:cNvSpPr txBox="1"/>
          <p:nvPr/>
        </p:nvSpPr>
        <p:spPr>
          <a:xfrm>
            <a:off x="711950" y="425581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Status:</a:t>
            </a:r>
            <a:endParaRPr b="1"/>
          </a:p>
        </p:txBody>
      </p:sp>
      <p:sp>
        <p:nvSpPr>
          <p:cNvPr id="1086" name="Google Shape;1086;p42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Criação Checklist </a:t>
            </a:r>
            <a:r>
              <a:rPr b="1" lang="pt-BR">
                <a:solidFill>
                  <a:schemeClr val="lt1"/>
                </a:solidFill>
              </a:rPr>
              <a:t>Manutenção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87" name="Google Shape;1087;p42"/>
          <p:cNvSpPr txBox="1"/>
          <p:nvPr/>
        </p:nvSpPr>
        <p:spPr>
          <a:xfrm>
            <a:off x="1879075" y="2719300"/>
            <a:ext cx="26820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Validado para alteração possui 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ferramentas.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8" name="Google Shape;1088;p42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89" name="Google Shape;1089;p42"/>
          <p:cNvSpPr/>
          <p:nvPr/>
        </p:nvSpPr>
        <p:spPr>
          <a:xfrm>
            <a:off x="1685400" y="4255825"/>
            <a:ext cx="28491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Ativado</a:t>
            </a:r>
            <a:endParaRPr/>
          </a:p>
        </p:txBody>
      </p:sp>
      <p:sp>
        <p:nvSpPr>
          <p:cNvPr id="1090" name="Google Shape;1090;p42"/>
          <p:cNvSpPr/>
          <p:nvPr/>
        </p:nvSpPr>
        <p:spPr>
          <a:xfrm>
            <a:off x="4324200" y="4332025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2"/>
          <p:cNvSpPr/>
          <p:nvPr/>
        </p:nvSpPr>
        <p:spPr>
          <a:xfrm>
            <a:off x="1932325" y="22503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Carla Maria Batista</a:t>
            </a:r>
            <a:endParaRPr/>
          </a:p>
        </p:txBody>
      </p:sp>
      <p:sp>
        <p:nvSpPr>
          <p:cNvPr id="1092" name="Google Shape;1092;p42"/>
          <p:cNvSpPr/>
          <p:nvPr/>
        </p:nvSpPr>
        <p:spPr>
          <a:xfrm>
            <a:off x="1932325" y="16537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1;2;3;4</a:t>
            </a:r>
            <a:endParaRPr/>
          </a:p>
        </p:txBody>
      </p:sp>
      <p:sp>
        <p:nvSpPr>
          <p:cNvPr id="1093" name="Google Shape;1093;p42"/>
          <p:cNvSpPr/>
          <p:nvPr/>
        </p:nvSpPr>
        <p:spPr>
          <a:xfrm>
            <a:off x="4813050" y="4203225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2"/>
          <p:cNvSpPr txBox="1"/>
          <p:nvPr/>
        </p:nvSpPr>
        <p:spPr>
          <a:xfrm>
            <a:off x="5188800" y="420322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5" name="Google Shape;1095;p42"/>
          <p:cNvSpPr/>
          <p:nvPr/>
        </p:nvSpPr>
        <p:spPr>
          <a:xfrm>
            <a:off x="5299600" y="17821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Validado para alteração possui 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ferramentas.</a:t>
            </a:r>
            <a:endParaRPr/>
          </a:p>
        </p:txBody>
      </p:sp>
      <p:sp>
        <p:nvSpPr>
          <p:cNvPr id="1096" name="Google Shape;1096;p42"/>
          <p:cNvSpPr/>
          <p:nvPr/>
        </p:nvSpPr>
        <p:spPr>
          <a:xfrm>
            <a:off x="5305963" y="220655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...</a:t>
            </a:r>
            <a:endParaRPr/>
          </a:p>
        </p:txBody>
      </p:sp>
      <p:sp>
        <p:nvSpPr>
          <p:cNvPr id="1097" name="Google Shape;1097;p42"/>
          <p:cNvSpPr/>
          <p:nvPr/>
        </p:nvSpPr>
        <p:spPr>
          <a:xfrm>
            <a:off x="5305963" y="26310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...</a:t>
            </a:r>
            <a:endParaRPr/>
          </a:p>
        </p:txBody>
      </p:sp>
      <p:sp>
        <p:nvSpPr>
          <p:cNvPr id="1098" name="Google Shape;1098;p42"/>
          <p:cNvSpPr/>
          <p:nvPr/>
        </p:nvSpPr>
        <p:spPr>
          <a:xfrm>
            <a:off x="5327125" y="31614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</a:t>
            </a:r>
            <a:endParaRPr/>
          </a:p>
        </p:txBody>
      </p:sp>
      <p:sp>
        <p:nvSpPr>
          <p:cNvPr id="1099" name="Google Shape;1099;p42"/>
          <p:cNvSpPr/>
          <p:nvPr/>
        </p:nvSpPr>
        <p:spPr>
          <a:xfrm>
            <a:off x="5327125" y="36390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..</a:t>
            </a:r>
            <a:endParaRPr/>
          </a:p>
        </p:txBody>
      </p:sp>
      <p:sp>
        <p:nvSpPr>
          <p:cNvPr id="1100" name="Google Shape;1100;p42"/>
          <p:cNvSpPr/>
          <p:nvPr/>
        </p:nvSpPr>
        <p:spPr>
          <a:xfrm>
            <a:off x="7892925" y="179121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2"/>
          <p:cNvSpPr/>
          <p:nvPr/>
        </p:nvSpPr>
        <p:spPr>
          <a:xfrm>
            <a:off x="7905650" y="22470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2"/>
          <p:cNvSpPr/>
          <p:nvPr/>
        </p:nvSpPr>
        <p:spPr>
          <a:xfrm>
            <a:off x="7905650" y="27042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42"/>
          <p:cNvSpPr/>
          <p:nvPr/>
        </p:nvSpPr>
        <p:spPr>
          <a:xfrm>
            <a:off x="7893500" y="3228388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2"/>
          <p:cNvSpPr/>
          <p:nvPr/>
        </p:nvSpPr>
        <p:spPr>
          <a:xfrm>
            <a:off x="7892925" y="37526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2"/>
          <p:cNvSpPr txBox="1"/>
          <p:nvPr/>
        </p:nvSpPr>
        <p:spPr>
          <a:xfrm>
            <a:off x="2055150" y="1272363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Dados Gerais</a:t>
            </a:r>
            <a:endParaRPr b="1"/>
          </a:p>
        </p:txBody>
      </p:sp>
      <p:sp>
        <p:nvSpPr>
          <p:cNvPr id="1106" name="Google Shape;1106;p42"/>
          <p:cNvSpPr/>
          <p:nvPr/>
        </p:nvSpPr>
        <p:spPr>
          <a:xfrm>
            <a:off x="4263300" y="2324338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2"/>
          <p:cNvSpPr txBox="1"/>
          <p:nvPr/>
        </p:nvSpPr>
        <p:spPr>
          <a:xfrm>
            <a:off x="711950" y="3665000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Tipo mudança:</a:t>
            </a:r>
            <a:endParaRPr b="1"/>
          </a:p>
        </p:txBody>
      </p:sp>
      <p:sp>
        <p:nvSpPr>
          <p:cNvPr id="1108" name="Google Shape;1108;p42"/>
          <p:cNvSpPr/>
          <p:nvPr/>
        </p:nvSpPr>
        <p:spPr>
          <a:xfrm>
            <a:off x="1685400" y="3725928"/>
            <a:ext cx="2849100" cy="46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Layout</a:t>
            </a:r>
            <a:endParaRPr/>
          </a:p>
        </p:txBody>
      </p:sp>
      <p:sp>
        <p:nvSpPr>
          <p:cNvPr id="1109" name="Google Shape;1109;p42"/>
          <p:cNvSpPr/>
          <p:nvPr/>
        </p:nvSpPr>
        <p:spPr>
          <a:xfrm>
            <a:off x="4324200" y="3893613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2"/>
          <p:cNvSpPr/>
          <p:nvPr/>
        </p:nvSpPr>
        <p:spPr>
          <a:xfrm>
            <a:off x="6423725" y="4202050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2"/>
          <p:cNvSpPr txBox="1"/>
          <p:nvPr/>
        </p:nvSpPr>
        <p:spPr>
          <a:xfrm>
            <a:off x="6730000" y="41795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Excluir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2" name="Google Shape;1112;p42"/>
          <p:cNvSpPr/>
          <p:nvPr/>
        </p:nvSpPr>
        <p:spPr>
          <a:xfrm>
            <a:off x="7692900" y="1303750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3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8" name="Google Shape;11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43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20" name="Google Shape;1120;p43"/>
          <p:cNvSpPr txBox="1"/>
          <p:nvPr/>
        </p:nvSpPr>
        <p:spPr>
          <a:xfrm>
            <a:off x="28643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21" name="Google Shape;1121;p43"/>
          <p:cNvSpPr txBox="1"/>
          <p:nvPr/>
        </p:nvSpPr>
        <p:spPr>
          <a:xfrm>
            <a:off x="38937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22" name="Google Shape;1122;p43"/>
          <p:cNvSpPr txBox="1"/>
          <p:nvPr/>
        </p:nvSpPr>
        <p:spPr>
          <a:xfrm>
            <a:off x="53182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23" name="Google Shape;1123;p43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24" name="Google Shape;1124;p43"/>
          <p:cNvSpPr txBox="1"/>
          <p:nvPr/>
        </p:nvSpPr>
        <p:spPr>
          <a:xfrm>
            <a:off x="310500" y="1966025"/>
            <a:ext cx="852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Tela que o usuário pode visualizar todas as áreas da fábrica cadastradas no sistema e administrar, com seus </a:t>
            </a:r>
            <a:r>
              <a:rPr lang="pt-BR">
                <a:solidFill>
                  <a:schemeClr val="dk1"/>
                </a:solidFill>
              </a:rPr>
              <a:t>responsáveis.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Esta tela </a:t>
            </a:r>
            <a:r>
              <a:rPr lang="pt-BR">
                <a:solidFill>
                  <a:schemeClr val="dk1"/>
                </a:solidFill>
              </a:rPr>
              <a:t>está</a:t>
            </a:r>
            <a:r>
              <a:rPr lang="pt-BR">
                <a:solidFill>
                  <a:schemeClr val="dk1"/>
                </a:solidFill>
              </a:rPr>
              <a:t> disponível apenas para usuários supervisores e pré-partida.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25" name="Google Shape;1125;p43"/>
          <p:cNvSpPr txBox="1"/>
          <p:nvPr/>
        </p:nvSpPr>
        <p:spPr>
          <a:xfrm>
            <a:off x="2600200" y="1473425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Tela </a:t>
            </a:r>
            <a:r>
              <a:rPr b="1" lang="pt-BR" sz="1800">
                <a:solidFill>
                  <a:schemeClr val="dk1"/>
                </a:solidFill>
              </a:rPr>
              <a:t>Cadastro das Áreas</a:t>
            </a:r>
            <a:endParaRPr b="1" sz="2000"/>
          </a:p>
        </p:txBody>
      </p:sp>
      <p:pic>
        <p:nvPicPr>
          <p:cNvPr id="1126" name="Google Shape;11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113" y="3228125"/>
            <a:ext cx="1610575" cy="16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4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2" name="Google Shape;11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7545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3" name="Google Shape;1133;p44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34" name="Google Shape;1134;p44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35" name="Google Shape;1135;p44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36" name="Google Shape;1136;p44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37" name="Google Shape;1137;p44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38" name="Google Shape;1138;p44"/>
          <p:cNvSpPr txBox="1"/>
          <p:nvPr/>
        </p:nvSpPr>
        <p:spPr>
          <a:xfrm>
            <a:off x="167800" y="98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Cadastro das Áreas</a:t>
            </a:r>
            <a:endParaRPr/>
          </a:p>
        </p:txBody>
      </p:sp>
      <p:graphicFrame>
        <p:nvGraphicFramePr>
          <p:cNvPr id="1139" name="Google Shape;1139;p44"/>
          <p:cNvGraphicFramePr/>
          <p:nvPr/>
        </p:nvGraphicFramePr>
        <p:xfrm>
          <a:off x="121050" y="193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837725"/>
                <a:gridCol w="1421575"/>
                <a:gridCol w="1314725"/>
                <a:gridCol w="1538150"/>
                <a:gridCol w="1473725"/>
                <a:gridCol w="1374600"/>
                <a:gridCol w="965625"/>
              </a:tblGrid>
              <a:tr h="82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usuário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Nome Responsável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 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    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Qualidade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Manutenção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Ver detalhes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Vilmar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Santos Alves - Engenheiro III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22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Desativado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1;2;3;4;5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1;2;6;7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Carlos Martins junior - Engenheiro II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1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   Ativado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1;2;3;4;5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1;3;5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0" name="Google Shape;1140;p44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4"/>
          <p:cNvSpPr txBox="1"/>
          <p:nvPr/>
        </p:nvSpPr>
        <p:spPr>
          <a:xfrm>
            <a:off x="59200" y="1411875"/>
            <a:ext cx="11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Nome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responsável:</a:t>
            </a:r>
            <a:endParaRPr b="1" sz="1200"/>
          </a:p>
        </p:txBody>
      </p:sp>
      <p:sp>
        <p:nvSpPr>
          <p:cNvPr id="1142" name="Google Shape;1142;p44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1143" name="Google Shape;1143;p44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4"/>
          <p:cNvSpPr/>
          <p:nvPr/>
        </p:nvSpPr>
        <p:spPr>
          <a:xfrm>
            <a:off x="12603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4"/>
          <p:cNvSpPr/>
          <p:nvPr/>
        </p:nvSpPr>
        <p:spPr>
          <a:xfrm>
            <a:off x="7555000" y="11139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4"/>
          <p:cNvSpPr txBox="1"/>
          <p:nvPr/>
        </p:nvSpPr>
        <p:spPr>
          <a:xfrm>
            <a:off x="7818100" y="10832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7" name="Google Shape;1147;p44"/>
          <p:cNvSpPr/>
          <p:nvPr/>
        </p:nvSpPr>
        <p:spPr>
          <a:xfrm>
            <a:off x="7555000" y="15141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4"/>
          <p:cNvSpPr txBox="1"/>
          <p:nvPr/>
        </p:nvSpPr>
        <p:spPr>
          <a:xfrm>
            <a:off x="7665700" y="14834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Criar Nova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5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4" name="Google Shape;11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7545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45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56" name="Google Shape;1156;p45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57" name="Google Shape;1157;p45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58" name="Google Shape;1158;p45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59" name="Google Shape;1159;p45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160" name="Google Shape;1160;p45"/>
          <p:cNvSpPr txBox="1"/>
          <p:nvPr/>
        </p:nvSpPr>
        <p:spPr>
          <a:xfrm>
            <a:off x="167800" y="98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Cadastro das Áreas</a:t>
            </a:r>
            <a:endParaRPr/>
          </a:p>
        </p:txBody>
      </p:sp>
      <p:graphicFrame>
        <p:nvGraphicFramePr>
          <p:cNvPr id="1161" name="Google Shape;1161;p45"/>
          <p:cNvGraphicFramePr/>
          <p:nvPr/>
        </p:nvGraphicFramePr>
        <p:xfrm>
          <a:off x="121050" y="193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837725"/>
                <a:gridCol w="1421575"/>
                <a:gridCol w="1314725"/>
                <a:gridCol w="1538150"/>
                <a:gridCol w="1473725"/>
                <a:gridCol w="1374600"/>
                <a:gridCol w="965625"/>
              </a:tblGrid>
              <a:tr h="82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usuário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Nome Responsável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 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    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Qualidade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Manutenção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Ver detalhes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Vilmar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Santos Alves - Engenheiro III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22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Desativada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1;2;3;4;5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1;2;6;7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Carlos Martins junior - Engenheiro II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1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   Ativada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1;2;3;4;5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1;3;5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2" name="Google Shape;1162;p45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5"/>
          <p:cNvSpPr txBox="1"/>
          <p:nvPr/>
        </p:nvSpPr>
        <p:spPr>
          <a:xfrm>
            <a:off x="59200" y="1411875"/>
            <a:ext cx="11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Nome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responsável:</a:t>
            </a:r>
            <a:endParaRPr b="1" sz="1200"/>
          </a:p>
        </p:txBody>
      </p:sp>
      <p:sp>
        <p:nvSpPr>
          <p:cNvPr id="1164" name="Google Shape;1164;p45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1165" name="Google Shape;1165;p45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5"/>
          <p:cNvSpPr/>
          <p:nvPr/>
        </p:nvSpPr>
        <p:spPr>
          <a:xfrm>
            <a:off x="12603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5"/>
          <p:cNvSpPr/>
          <p:nvPr/>
        </p:nvSpPr>
        <p:spPr>
          <a:xfrm>
            <a:off x="7555000" y="11139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5"/>
          <p:cNvSpPr txBox="1"/>
          <p:nvPr/>
        </p:nvSpPr>
        <p:spPr>
          <a:xfrm>
            <a:off x="7818100" y="10832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69" name="Google Shape;1169;p45"/>
          <p:cNvSpPr/>
          <p:nvPr/>
        </p:nvSpPr>
        <p:spPr>
          <a:xfrm>
            <a:off x="7555000" y="15141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5"/>
          <p:cNvSpPr txBox="1"/>
          <p:nvPr/>
        </p:nvSpPr>
        <p:spPr>
          <a:xfrm>
            <a:off x="7665700" y="14834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Criar Nova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1" name="Google Shape;1171;p45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5"/>
          <p:cNvSpPr txBox="1"/>
          <p:nvPr/>
        </p:nvSpPr>
        <p:spPr>
          <a:xfrm>
            <a:off x="711950" y="1855663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Nome Nova Àrea:</a:t>
            </a:r>
            <a:endParaRPr b="1"/>
          </a:p>
        </p:txBody>
      </p:sp>
      <p:sp>
        <p:nvSpPr>
          <p:cNvPr id="1173" name="Google Shape;1173;p45"/>
          <p:cNvSpPr txBox="1"/>
          <p:nvPr/>
        </p:nvSpPr>
        <p:spPr>
          <a:xfrm>
            <a:off x="711950" y="23592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área:</a:t>
            </a:r>
            <a:endParaRPr b="1"/>
          </a:p>
        </p:txBody>
      </p:sp>
      <p:sp>
        <p:nvSpPr>
          <p:cNvPr id="1174" name="Google Shape;1174;p45"/>
          <p:cNvSpPr txBox="1"/>
          <p:nvPr/>
        </p:nvSpPr>
        <p:spPr>
          <a:xfrm>
            <a:off x="663350" y="30868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Detalhes 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1175" name="Google Shape;1175;p45"/>
          <p:cNvSpPr txBox="1"/>
          <p:nvPr/>
        </p:nvSpPr>
        <p:spPr>
          <a:xfrm>
            <a:off x="4925825" y="1327638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Qualidade:</a:t>
            </a:r>
            <a:endParaRPr b="1"/>
          </a:p>
        </p:txBody>
      </p:sp>
      <p:sp>
        <p:nvSpPr>
          <p:cNvPr id="1176" name="Google Shape;1176;p45"/>
          <p:cNvSpPr txBox="1"/>
          <p:nvPr/>
        </p:nvSpPr>
        <p:spPr>
          <a:xfrm>
            <a:off x="4805075" y="3055438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Manutenção:</a:t>
            </a:r>
            <a:endParaRPr b="1"/>
          </a:p>
        </p:txBody>
      </p:sp>
      <p:sp>
        <p:nvSpPr>
          <p:cNvPr id="1177" name="Google Shape;1177;p45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5"/>
          <p:cNvSpPr/>
          <p:nvPr/>
        </p:nvSpPr>
        <p:spPr>
          <a:xfrm>
            <a:off x="4805075" y="223795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5"/>
          <p:cNvSpPr/>
          <p:nvPr/>
        </p:nvSpPr>
        <p:spPr>
          <a:xfrm flipH="1" rot="10800000">
            <a:off x="4805075" y="26956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5"/>
          <p:cNvSpPr/>
          <p:nvPr/>
        </p:nvSpPr>
        <p:spPr>
          <a:xfrm>
            <a:off x="4805075" y="353271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5"/>
          <p:cNvSpPr/>
          <p:nvPr/>
        </p:nvSpPr>
        <p:spPr>
          <a:xfrm>
            <a:off x="4805075" y="3960238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5"/>
          <p:cNvSpPr txBox="1"/>
          <p:nvPr/>
        </p:nvSpPr>
        <p:spPr>
          <a:xfrm>
            <a:off x="568275" y="423256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Status:</a:t>
            </a:r>
            <a:endParaRPr b="1"/>
          </a:p>
        </p:txBody>
      </p:sp>
      <p:sp>
        <p:nvSpPr>
          <p:cNvPr id="1183" name="Google Shape;1183;p45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Criação Nova Área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84" name="Google Shape;1184;p45"/>
          <p:cNvSpPr txBox="1"/>
          <p:nvPr/>
        </p:nvSpPr>
        <p:spPr>
          <a:xfrm>
            <a:off x="1865075" y="3071150"/>
            <a:ext cx="2682000" cy="10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Descrição detalhada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……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5" name="Google Shape;1185;p45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86" name="Google Shape;1186;p45"/>
          <p:cNvSpPr/>
          <p:nvPr/>
        </p:nvSpPr>
        <p:spPr>
          <a:xfrm>
            <a:off x="1685400" y="4255825"/>
            <a:ext cx="28491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 normal</a:t>
            </a:r>
            <a:endParaRPr/>
          </a:p>
        </p:txBody>
      </p:sp>
      <p:sp>
        <p:nvSpPr>
          <p:cNvPr id="1187" name="Google Shape;1187;p45"/>
          <p:cNvSpPr/>
          <p:nvPr/>
        </p:nvSpPr>
        <p:spPr>
          <a:xfrm>
            <a:off x="4324200" y="4332025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5"/>
          <p:cNvSpPr/>
          <p:nvPr/>
        </p:nvSpPr>
        <p:spPr>
          <a:xfrm>
            <a:off x="1932325" y="24789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5"/>
          <p:cNvSpPr/>
          <p:nvPr/>
        </p:nvSpPr>
        <p:spPr>
          <a:xfrm>
            <a:off x="1932325" y="18823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5"/>
          <p:cNvSpPr/>
          <p:nvPr/>
        </p:nvSpPr>
        <p:spPr>
          <a:xfrm>
            <a:off x="5381275" y="4393800"/>
            <a:ext cx="20943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5"/>
          <p:cNvSpPr txBox="1"/>
          <p:nvPr/>
        </p:nvSpPr>
        <p:spPr>
          <a:xfrm>
            <a:off x="5985625" y="43938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2" name="Google Shape;1192;p45"/>
          <p:cNvSpPr/>
          <p:nvPr/>
        </p:nvSpPr>
        <p:spPr>
          <a:xfrm>
            <a:off x="5299600" y="17821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5"/>
          <p:cNvSpPr/>
          <p:nvPr/>
        </p:nvSpPr>
        <p:spPr>
          <a:xfrm>
            <a:off x="5305963" y="220655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5305963" y="26310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5"/>
          <p:cNvSpPr/>
          <p:nvPr/>
        </p:nvSpPr>
        <p:spPr>
          <a:xfrm>
            <a:off x="5327125" y="346715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5"/>
          <p:cNvSpPr/>
          <p:nvPr/>
        </p:nvSpPr>
        <p:spPr>
          <a:xfrm>
            <a:off x="5327125" y="39304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5"/>
          <p:cNvSpPr/>
          <p:nvPr/>
        </p:nvSpPr>
        <p:spPr>
          <a:xfrm>
            <a:off x="6838475" y="1330100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5"/>
          <p:cNvSpPr/>
          <p:nvPr/>
        </p:nvSpPr>
        <p:spPr>
          <a:xfrm>
            <a:off x="6838475" y="3099263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5"/>
          <p:cNvSpPr/>
          <p:nvPr/>
        </p:nvSpPr>
        <p:spPr>
          <a:xfrm>
            <a:off x="7892925" y="179121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5"/>
          <p:cNvSpPr/>
          <p:nvPr/>
        </p:nvSpPr>
        <p:spPr>
          <a:xfrm>
            <a:off x="7905650" y="22470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5"/>
          <p:cNvSpPr/>
          <p:nvPr/>
        </p:nvSpPr>
        <p:spPr>
          <a:xfrm>
            <a:off x="7905650" y="27042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5"/>
          <p:cNvSpPr/>
          <p:nvPr/>
        </p:nvSpPr>
        <p:spPr>
          <a:xfrm>
            <a:off x="7905650" y="356251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5"/>
          <p:cNvSpPr/>
          <p:nvPr/>
        </p:nvSpPr>
        <p:spPr>
          <a:xfrm>
            <a:off x="7905650" y="4032525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5"/>
          <p:cNvSpPr txBox="1"/>
          <p:nvPr/>
        </p:nvSpPr>
        <p:spPr>
          <a:xfrm>
            <a:off x="2055150" y="1272363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Dados Gerais</a:t>
            </a:r>
            <a:endParaRPr b="1"/>
          </a:p>
        </p:txBody>
      </p:sp>
      <p:sp>
        <p:nvSpPr>
          <p:cNvPr id="1205" name="Google Shape;1205;p45"/>
          <p:cNvSpPr/>
          <p:nvPr/>
        </p:nvSpPr>
        <p:spPr>
          <a:xfrm>
            <a:off x="7589425" y="18657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5"/>
          <p:cNvSpPr/>
          <p:nvPr/>
        </p:nvSpPr>
        <p:spPr>
          <a:xfrm>
            <a:off x="7589425" y="23229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5"/>
          <p:cNvSpPr/>
          <p:nvPr/>
        </p:nvSpPr>
        <p:spPr>
          <a:xfrm>
            <a:off x="7589425" y="27039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5"/>
          <p:cNvSpPr/>
          <p:nvPr/>
        </p:nvSpPr>
        <p:spPr>
          <a:xfrm>
            <a:off x="4263300" y="2552938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5"/>
          <p:cNvSpPr/>
          <p:nvPr/>
        </p:nvSpPr>
        <p:spPr>
          <a:xfrm>
            <a:off x="7589425" y="354867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5"/>
          <p:cNvSpPr/>
          <p:nvPr/>
        </p:nvSpPr>
        <p:spPr>
          <a:xfrm>
            <a:off x="7589425" y="400667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6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6" name="Google Shape;12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7545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46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218" name="Google Shape;1218;p46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219" name="Google Shape;1219;p46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220" name="Google Shape;1220;p46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221" name="Google Shape;1221;p46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222" name="Google Shape;1222;p46"/>
          <p:cNvSpPr txBox="1"/>
          <p:nvPr/>
        </p:nvSpPr>
        <p:spPr>
          <a:xfrm>
            <a:off x="167800" y="986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Cadastro das Áreas</a:t>
            </a:r>
            <a:endParaRPr/>
          </a:p>
        </p:txBody>
      </p:sp>
      <p:graphicFrame>
        <p:nvGraphicFramePr>
          <p:cNvPr id="1223" name="Google Shape;1223;p46"/>
          <p:cNvGraphicFramePr/>
          <p:nvPr/>
        </p:nvGraphicFramePr>
        <p:xfrm>
          <a:off x="121050" y="19366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{BDA13E84-401B-40CD-8BD9-8C4ABE01D346}</a:tableStyleId>
              </a:tblPr>
              <a:tblGrid>
                <a:gridCol w="1141100"/>
                <a:gridCol w="1118200"/>
                <a:gridCol w="1314725"/>
                <a:gridCol w="1538150"/>
                <a:gridCol w="1473725"/>
                <a:gridCol w="1374600"/>
                <a:gridCol w="965625"/>
              </a:tblGrid>
              <a:tr h="828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Id usuário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Nome Responsável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Status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da área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    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Qualidade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Checklist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Manutenção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Ver detalhes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9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Marcos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Vinicius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Machado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22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  Desativada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38761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1;2;3;4;5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1;2;6;7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Carla Maria Batista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Área 1 Fábrica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      Ativada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1;2;3;4;5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1;3;5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clique aqui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4" name="Google Shape;1224;p46"/>
          <p:cNvSpPr/>
          <p:nvPr/>
        </p:nvSpPr>
        <p:spPr>
          <a:xfrm>
            <a:off x="3968338" y="1448675"/>
            <a:ext cx="32682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6"/>
          <p:cNvSpPr txBox="1"/>
          <p:nvPr/>
        </p:nvSpPr>
        <p:spPr>
          <a:xfrm>
            <a:off x="59200" y="1411875"/>
            <a:ext cx="1189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Nome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responsável:</a:t>
            </a:r>
            <a:endParaRPr b="1" sz="1200"/>
          </a:p>
        </p:txBody>
      </p:sp>
      <p:sp>
        <p:nvSpPr>
          <p:cNvPr id="1226" name="Google Shape;1226;p46"/>
          <p:cNvSpPr txBox="1"/>
          <p:nvPr/>
        </p:nvSpPr>
        <p:spPr>
          <a:xfrm>
            <a:off x="3262450" y="1408725"/>
            <a:ext cx="118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/>
              <a:t>    Área:</a:t>
            </a:r>
            <a:endParaRPr b="1" sz="1200"/>
          </a:p>
        </p:txBody>
      </p:sp>
      <p:sp>
        <p:nvSpPr>
          <p:cNvPr id="1227" name="Google Shape;1227;p46"/>
          <p:cNvSpPr/>
          <p:nvPr/>
        </p:nvSpPr>
        <p:spPr>
          <a:xfrm>
            <a:off x="7050725" y="1467275"/>
            <a:ext cx="1998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6"/>
          <p:cNvSpPr/>
          <p:nvPr/>
        </p:nvSpPr>
        <p:spPr>
          <a:xfrm>
            <a:off x="1260375" y="1484475"/>
            <a:ext cx="2226300" cy="25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6"/>
          <p:cNvSpPr/>
          <p:nvPr/>
        </p:nvSpPr>
        <p:spPr>
          <a:xfrm>
            <a:off x="7555000" y="11139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6"/>
          <p:cNvSpPr txBox="1"/>
          <p:nvPr/>
        </p:nvSpPr>
        <p:spPr>
          <a:xfrm>
            <a:off x="7818100" y="10832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Buscar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1" name="Google Shape;1231;p46"/>
          <p:cNvSpPr/>
          <p:nvPr/>
        </p:nvSpPr>
        <p:spPr>
          <a:xfrm>
            <a:off x="7555000" y="1514150"/>
            <a:ext cx="12594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6"/>
          <p:cNvSpPr txBox="1"/>
          <p:nvPr/>
        </p:nvSpPr>
        <p:spPr>
          <a:xfrm>
            <a:off x="7665700" y="1483400"/>
            <a:ext cx="118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Criar Nova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3" name="Google Shape;1233;p46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6"/>
          <p:cNvSpPr txBox="1"/>
          <p:nvPr/>
        </p:nvSpPr>
        <p:spPr>
          <a:xfrm>
            <a:off x="711950" y="177946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Nome Àrea:</a:t>
            </a:r>
            <a:endParaRPr b="1"/>
          </a:p>
        </p:txBody>
      </p:sp>
      <p:sp>
        <p:nvSpPr>
          <p:cNvPr id="1235" name="Google Shape;1235;p46"/>
          <p:cNvSpPr txBox="1"/>
          <p:nvPr/>
        </p:nvSpPr>
        <p:spPr>
          <a:xfrm>
            <a:off x="711950" y="22830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área:</a:t>
            </a:r>
            <a:endParaRPr b="1"/>
          </a:p>
        </p:txBody>
      </p:sp>
      <p:sp>
        <p:nvSpPr>
          <p:cNvPr id="1236" name="Google Shape;1236;p46"/>
          <p:cNvSpPr txBox="1"/>
          <p:nvPr/>
        </p:nvSpPr>
        <p:spPr>
          <a:xfrm>
            <a:off x="663350" y="30868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Detalhes 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1237" name="Google Shape;1237;p46"/>
          <p:cNvSpPr txBox="1"/>
          <p:nvPr/>
        </p:nvSpPr>
        <p:spPr>
          <a:xfrm>
            <a:off x="4925825" y="1327638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Qualidade:</a:t>
            </a:r>
            <a:endParaRPr b="1"/>
          </a:p>
        </p:txBody>
      </p:sp>
      <p:sp>
        <p:nvSpPr>
          <p:cNvPr id="1238" name="Google Shape;1238;p46"/>
          <p:cNvSpPr txBox="1"/>
          <p:nvPr/>
        </p:nvSpPr>
        <p:spPr>
          <a:xfrm>
            <a:off x="4805075" y="3055438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Manutenção:</a:t>
            </a:r>
            <a:endParaRPr b="1"/>
          </a:p>
        </p:txBody>
      </p:sp>
      <p:sp>
        <p:nvSpPr>
          <p:cNvPr id="1239" name="Google Shape;1239;p46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6"/>
          <p:cNvSpPr/>
          <p:nvPr/>
        </p:nvSpPr>
        <p:spPr>
          <a:xfrm flipH="1" rot="10800000">
            <a:off x="4805075" y="26956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6"/>
          <p:cNvSpPr/>
          <p:nvPr/>
        </p:nvSpPr>
        <p:spPr>
          <a:xfrm>
            <a:off x="4805075" y="353271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6"/>
          <p:cNvSpPr txBox="1"/>
          <p:nvPr/>
        </p:nvSpPr>
        <p:spPr>
          <a:xfrm>
            <a:off x="568275" y="423256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Status:</a:t>
            </a:r>
            <a:endParaRPr b="1"/>
          </a:p>
        </p:txBody>
      </p:sp>
      <p:sp>
        <p:nvSpPr>
          <p:cNvPr id="1243" name="Google Shape;1243;p46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Área 1 Fábrica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44" name="Google Shape;1244;p46"/>
          <p:cNvSpPr txBox="1"/>
          <p:nvPr/>
        </p:nvSpPr>
        <p:spPr>
          <a:xfrm>
            <a:off x="1865075" y="3071150"/>
            <a:ext cx="2682000" cy="10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Descrição detalhada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……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5" name="Google Shape;1245;p46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46" name="Google Shape;1246;p46"/>
          <p:cNvSpPr/>
          <p:nvPr/>
        </p:nvSpPr>
        <p:spPr>
          <a:xfrm>
            <a:off x="1685400" y="4255825"/>
            <a:ext cx="28491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 normal</a:t>
            </a:r>
            <a:endParaRPr/>
          </a:p>
        </p:txBody>
      </p:sp>
      <p:sp>
        <p:nvSpPr>
          <p:cNvPr id="1247" name="Google Shape;1247;p46"/>
          <p:cNvSpPr/>
          <p:nvPr/>
        </p:nvSpPr>
        <p:spPr>
          <a:xfrm>
            <a:off x="4324200" y="4332025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6"/>
          <p:cNvSpPr/>
          <p:nvPr/>
        </p:nvSpPr>
        <p:spPr>
          <a:xfrm>
            <a:off x="1932325" y="24027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Carlos Martins junior - Engenheiro II</a:t>
            </a:r>
            <a:endParaRPr sz="1100"/>
          </a:p>
        </p:txBody>
      </p:sp>
      <p:sp>
        <p:nvSpPr>
          <p:cNvPr id="1249" name="Google Shape;1249;p46"/>
          <p:cNvSpPr/>
          <p:nvPr/>
        </p:nvSpPr>
        <p:spPr>
          <a:xfrm>
            <a:off x="1932325" y="18061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1 Fábrica</a:t>
            </a:r>
            <a:endParaRPr/>
          </a:p>
        </p:txBody>
      </p:sp>
      <p:sp>
        <p:nvSpPr>
          <p:cNvPr id="1250" name="Google Shape;1250;p46"/>
          <p:cNvSpPr txBox="1"/>
          <p:nvPr/>
        </p:nvSpPr>
        <p:spPr>
          <a:xfrm>
            <a:off x="6020050" y="43061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51" name="Google Shape;1251;p46"/>
          <p:cNvSpPr/>
          <p:nvPr/>
        </p:nvSpPr>
        <p:spPr>
          <a:xfrm>
            <a:off x="5446250" y="1689638"/>
            <a:ext cx="2351100" cy="7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todas as máquinas tem que ser revisadas no início do turnos .</a:t>
            </a:r>
            <a:endParaRPr/>
          </a:p>
        </p:txBody>
      </p:sp>
      <p:sp>
        <p:nvSpPr>
          <p:cNvPr id="1252" name="Google Shape;1252;p46"/>
          <p:cNvSpPr/>
          <p:nvPr/>
        </p:nvSpPr>
        <p:spPr>
          <a:xfrm>
            <a:off x="5413250" y="2554800"/>
            <a:ext cx="2351100" cy="44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todo resíduo deve ser removido integralmente.</a:t>
            </a:r>
            <a:endParaRPr/>
          </a:p>
        </p:txBody>
      </p:sp>
      <p:sp>
        <p:nvSpPr>
          <p:cNvPr id="1253" name="Google Shape;1253;p46"/>
          <p:cNvSpPr/>
          <p:nvPr/>
        </p:nvSpPr>
        <p:spPr>
          <a:xfrm>
            <a:off x="5327125" y="3467150"/>
            <a:ext cx="2479200" cy="65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desenergizar todas as máquinas antes de iniciar manutenção.</a:t>
            </a:r>
            <a:endParaRPr/>
          </a:p>
        </p:txBody>
      </p:sp>
      <p:sp>
        <p:nvSpPr>
          <p:cNvPr id="1254" name="Google Shape;1254;p46"/>
          <p:cNvSpPr/>
          <p:nvPr/>
        </p:nvSpPr>
        <p:spPr>
          <a:xfrm>
            <a:off x="6838475" y="1330100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46"/>
          <p:cNvSpPr/>
          <p:nvPr/>
        </p:nvSpPr>
        <p:spPr>
          <a:xfrm>
            <a:off x="6903400" y="3064825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6"/>
          <p:cNvSpPr/>
          <p:nvPr/>
        </p:nvSpPr>
        <p:spPr>
          <a:xfrm>
            <a:off x="7829450" y="20946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6"/>
          <p:cNvSpPr/>
          <p:nvPr/>
        </p:nvSpPr>
        <p:spPr>
          <a:xfrm>
            <a:off x="7829450" y="261236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6"/>
          <p:cNvSpPr/>
          <p:nvPr/>
        </p:nvSpPr>
        <p:spPr>
          <a:xfrm>
            <a:off x="7829450" y="3666575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6"/>
          <p:cNvSpPr txBox="1"/>
          <p:nvPr/>
        </p:nvSpPr>
        <p:spPr>
          <a:xfrm>
            <a:off x="2055150" y="1189738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Dados Gerais</a:t>
            </a:r>
            <a:endParaRPr b="1"/>
          </a:p>
        </p:txBody>
      </p:sp>
      <p:sp>
        <p:nvSpPr>
          <p:cNvPr id="1260" name="Google Shape;1260;p46"/>
          <p:cNvSpPr/>
          <p:nvPr/>
        </p:nvSpPr>
        <p:spPr>
          <a:xfrm>
            <a:off x="7513225" y="21705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6"/>
          <p:cNvSpPr/>
          <p:nvPr/>
        </p:nvSpPr>
        <p:spPr>
          <a:xfrm>
            <a:off x="7513225" y="27801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6"/>
          <p:cNvSpPr/>
          <p:nvPr/>
        </p:nvSpPr>
        <p:spPr>
          <a:xfrm>
            <a:off x="7513225" y="38469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6"/>
          <p:cNvSpPr/>
          <p:nvPr/>
        </p:nvSpPr>
        <p:spPr>
          <a:xfrm>
            <a:off x="4324200" y="2514838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6"/>
          <p:cNvSpPr/>
          <p:nvPr/>
        </p:nvSpPr>
        <p:spPr>
          <a:xfrm>
            <a:off x="4813050" y="4203225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6"/>
          <p:cNvSpPr txBox="1"/>
          <p:nvPr/>
        </p:nvSpPr>
        <p:spPr>
          <a:xfrm>
            <a:off x="5188800" y="420322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6" name="Google Shape;1266;p46"/>
          <p:cNvSpPr/>
          <p:nvPr/>
        </p:nvSpPr>
        <p:spPr>
          <a:xfrm>
            <a:off x="6423725" y="4202050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6"/>
          <p:cNvSpPr txBox="1"/>
          <p:nvPr/>
        </p:nvSpPr>
        <p:spPr>
          <a:xfrm>
            <a:off x="6730000" y="41795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Excluir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7"/>
          <p:cNvSpPr/>
          <p:nvPr/>
        </p:nvSpPr>
        <p:spPr>
          <a:xfrm>
            <a:off x="0" y="0"/>
            <a:ext cx="9120900" cy="5143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3" name="Google Shape;12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900" y="1372325"/>
            <a:ext cx="2709875" cy="25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47"/>
          <p:cNvSpPr txBox="1"/>
          <p:nvPr/>
        </p:nvSpPr>
        <p:spPr>
          <a:xfrm>
            <a:off x="5359300" y="4608125"/>
            <a:ext cx="36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Projetado por Luana Paula C. da Silva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-23100" y="0"/>
            <a:ext cx="91440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8643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8937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3182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10500" y="2159900"/>
            <a:ext cx="8523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 Está tela apresentará as áreas da fábrica disponível com seus status ( se está operado normal, manutenção, aguardando aprovação ou foi recusada) e um quadro geral de avisos.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Na função usuário do sistema ao clicar na área apresentará suas áreas com suas observações.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Na função de administrador do sistema ao clicar na área apresentará suas áreas com suas observações, podendo alterar os dados da área e também terá um botão exclusivo para cadastrar uma nova área.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600200" y="1531225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Tela Início </a:t>
            </a:r>
            <a:endParaRPr b="1" sz="20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2463" y="3972550"/>
            <a:ext cx="1807875" cy="10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386750" y="2055485"/>
            <a:ext cx="4799100" cy="2658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0" y="0"/>
            <a:ext cx="91209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662125" y="217135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1 Fábrica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167800" y="1201375"/>
            <a:ext cx="37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Bem Vindo -  Mudanças System</a:t>
            </a:r>
            <a:endParaRPr b="1" sz="1800"/>
          </a:p>
        </p:txBody>
      </p:sp>
      <p:sp>
        <p:nvSpPr>
          <p:cNvPr id="100" name="Google Shape;100;p17"/>
          <p:cNvSpPr txBox="1"/>
          <p:nvPr/>
        </p:nvSpPr>
        <p:spPr>
          <a:xfrm>
            <a:off x="314075" y="1713425"/>
            <a:ext cx="60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Selecione um área para efetuar mudanças ou ver detalhes: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113675" y="1663075"/>
            <a:ext cx="2849100" cy="1493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624125" y="1131975"/>
            <a:ext cx="18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Atualizações</a:t>
            </a:r>
            <a:endParaRPr b="1" sz="1800"/>
          </a:p>
        </p:txBody>
      </p:sp>
      <p:sp>
        <p:nvSpPr>
          <p:cNvPr id="103" name="Google Shape;103;p17"/>
          <p:cNvSpPr txBox="1"/>
          <p:nvPr/>
        </p:nvSpPr>
        <p:spPr>
          <a:xfrm>
            <a:off x="6267725" y="1778875"/>
            <a:ext cx="24792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Nova na Fábrica, responsável Gerente X que fará todo contabilização do estoque de mantimentos de produção.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8808725" y="1886875"/>
            <a:ext cx="1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8854925" y="1778875"/>
            <a:ext cx="30900" cy="100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6113675" y="3496250"/>
            <a:ext cx="2575400" cy="769250"/>
            <a:chOff x="6113675" y="3496250"/>
            <a:chExt cx="2575400" cy="769250"/>
          </a:xfrm>
        </p:grpSpPr>
        <p:sp>
          <p:nvSpPr>
            <p:cNvPr id="107" name="Google Shape;107;p17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Operado normal</a:t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7"/>
          <p:cNvGrpSpPr/>
          <p:nvPr/>
        </p:nvGrpSpPr>
        <p:grpSpPr>
          <a:xfrm>
            <a:off x="6113675" y="3848850"/>
            <a:ext cx="2575400" cy="769250"/>
            <a:chOff x="6113675" y="3496250"/>
            <a:chExt cx="2575400" cy="769250"/>
          </a:xfrm>
        </p:grpSpPr>
        <p:sp>
          <p:nvSpPr>
            <p:cNvPr id="111" name="Google Shape;111;p17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Em Manutenção</a:t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6113675" y="4186050"/>
            <a:ext cx="3007200" cy="769250"/>
            <a:chOff x="6113675" y="3496250"/>
            <a:chExt cx="3007200" cy="769250"/>
          </a:xfrm>
        </p:grpSpPr>
        <p:sp>
          <p:nvSpPr>
            <p:cNvPr id="115" name="Google Shape;115;p17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6406175" y="3496250"/>
              <a:ext cx="2714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Aguardando Aprovação da Solicitação</a:t>
              </a:r>
              <a:endParaRPr/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6113675" y="4720775"/>
            <a:ext cx="2575400" cy="769250"/>
            <a:chOff x="6113675" y="3496250"/>
            <a:chExt cx="2575400" cy="769250"/>
          </a:xfrm>
        </p:grpSpPr>
        <p:sp>
          <p:nvSpPr>
            <p:cNvPr id="119" name="Google Shape;119;p17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Recusada Solicitação</a:t>
              </a:r>
              <a:endParaRPr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7"/>
          <p:cNvSpPr/>
          <p:nvPr/>
        </p:nvSpPr>
        <p:spPr>
          <a:xfrm>
            <a:off x="1740025" y="216395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2 Fábrica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817925" y="2163963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3 Fábrica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3850650" y="2163938"/>
            <a:ext cx="1077900" cy="76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4 Fábrica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646850" y="3013800"/>
            <a:ext cx="1077900" cy="76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5 Fábrica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724750" y="300640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6 Fábrica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2802650" y="3006413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7 Fábrica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3835375" y="3006388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Nova Fábrica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46850" y="3863650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8 Fábrica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1724750" y="3856250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9 Fábrica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802650" y="3856263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10 Fábrica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835375" y="3856238"/>
            <a:ext cx="10779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+ Adicionar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5004257" y="2261550"/>
            <a:ext cx="51900" cy="17814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167800" y="4713500"/>
            <a:ext cx="57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  Neste sistemas todas as atualizações são enviadas para o e-mail dos envolvidos que estão cadastrado no sistema, principalmente para área de qualidade e manutenção.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0" y="0"/>
            <a:ext cx="91209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662125" y="217135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1 Fábrica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167800" y="1201375"/>
            <a:ext cx="37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Bem Vindo -  Mudanças System</a:t>
            </a:r>
            <a:endParaRPr b="1" sz="1800"/>
          </a:p>
        </p:txBody>
      </p:sp>
      <p:sp>
        <p:nvSpPr>
          <p:cNvPr id="148" name="Google Shape;148;p18"/>
          <p:cNvSpPr txBox="1"/>
          <p:nvPr/>
        </p:nvSpPr>
        <p:spPr>
          <a:xfrm>
            <a:off x="106200" y="1717100"/>
            <a:ext cx="60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Selecione um área para efetuar mudanças ou ver detalhes do seu status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113675" y="1663075"/>
            <a:ext cx="2849100" cy="1493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6624125" y="1131975"/>
            <a:ext cx="18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Atualizações</a:t>
            </a:r>
            <a:endParaRPr b="1" sz="1800"/>
          </a:p>
        </p:txBody>
      </p:sp>
      <p:sp>
        <p:nvSpPr>
          <p:cNvPr id="151" name="Google Shape;151;p18"/>
          <p:cNvSpPr txBox="1"/>
          <p:nvPr/>
        </p:nvSpPr>
        <p:spPr>
          <a:xfrm>
            <a:off x="6267725" y="1778875"/>
            <a:ext cx="24792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Nova na Fábrica, responsável Gerente X que fará todo contabilização do estoque de mantimentos de produção.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8808725" y="1886875"/>
            <a:ext cx="1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8854925" y="1778875"/>
            <a:ext cx="30900" cy="100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6113675" y="3496250"/>
            <a:ext cx="2575400" cy="769250"/>
            <a:chOff x="6113675" y="3496250"/>
            <a:chExt cx="2575400" cy="769250"/>
          </a:xfrm>
        </p:grpSpPr>
        <p:sp>
          <p:nvSpPr>
            <p:cNvPr id="155" name="Google Shape;155;p18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Operado normal</a:t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6113675" y="3848850"/>
            <a:ext cx="2575400" cy="769250"/>
            <a:chOff x="6113675" y="3496250"/>
            <a:chExt cx="2575400" cy="769250"/>
          </a:xfrm>
        </p:grpSpPr>
        <p:sp>
          <p:nvSpPr>
            <p:cNvPr id="159" name="Google Shape;159;p18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Em Manutenção</a:t>
              </a: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6113675" y="4186050"/>
            <a:ext cx="3007200" cy="769250"/>
            <a:chOff x="6113675" y="3496250"/>
            <a:chExt cx="3007200" cy="769250"/>
          </a:xfrm>
        </p:grpSpPr>
        <p:sp>
          <p:nvSpPr>
            <p:cNvPr id="163" name="Google Shape;163;p18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6406175" y="3496250"/>
              <a:ext cx="2714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Aguardando Aprovação da Solicitação</a:t>
              </a:r>
              <a:endParaRPr/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8"/>
          <p:cNvSpPr/>
          <p:nvPr/>
        </p:nvSpPr>
        <p:spPr>
          <a:xfrm>
            <a:off x="1740025" y="216395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2 Fábrica</a:t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2817925" y="2163963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3 Fábrica</a:t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850650" y="2163938"/>
            <a:ext cx="1077900" cy="76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4 Fábrica</a:t>
            </a:r>
            <a:endParaRPr/>
          </a:p>
        </p:txBody>
      </p:sp>
      <p:grpSp>
        <p:nvGrpSpPr>
          <p:cNvPr id="169" name="Google Shape;169;p18"/>
          <p:cNvGrpSpPr/>
          <p:nvPr/>
        </p:nvGrpSpPr>
        <p:grpSpPr>
          <a:xfrm>
            <a:off x="6113675" y="4720775"/>
            <a:ext cx="2575400" cy="769250"/>
            <a:chOff x="6113675" y="3496250"/>
            <a:chExt cx="2575400" cy="769250"/>
          </a:xfrm>
        </p:grpSpPr>
        <p:sp>
          <p:nvSpPr>
            <p:cNvPr id="170" name="Google Shape;170;p18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Recusada Solicitação</a:t>
              </a:r>
              <a:endParaRPr/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8"/>
          <p:cNvSpPr/>
          <p:nvPr/>
        </p:nvSpPr>
        <p:spPr>
          <a:xfrm>
            <a:off x="646850" y="3013800"/>
            <a:ext cx="1077900" cy="76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5 Fábrica</a:t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724750" y="300640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6 Fábrica</a:t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2802650" y="3006413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7 Fábrica</a:t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3835375" y="3006388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Nova Fábrica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646850" y="3863650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8 Fábrica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1724750" y="3856250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9 Fábrica</a:t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2802650" y="3856263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10 Fábrica</a:t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3835375" y="3856238"/>
            <a:ext cx="10779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+ Adicionar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711950" y="177946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Nome </a:t>
            </a:r>
            <a:r>
              <a:rPr b="1" lang="pt-BR"/>
              <a:t>Àrea:</a:t>
            </a:r>
            <a:endParaRPr b="1"/>
          </a:p>
        </p:txBody>
      </p:sp>
      <p:sp>
        <p:nvSpPr>
          <p:cNvPr id="188" name="Google Shape;188;p18"/>
          <p:cNvSpPr txBox="1"/>
          <p:nvPr/>
        </p:nvSpPr>
        <p:spPr>
          <a:xfrm>
            <a:off x="711950" y="22830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área:</a:t>
            </a:r>
            <a:endParaRPr b="1"/>
          </a:p>
        </p:txBody>
      </p:sp>
      <p:sp>
        <p:nvSpPr>
          <p:cNvPr id="189" name="Google Shape;189;p18"/>
          <p:cNvSpPr txBox="1"/>
          <p:nvPr/>
        </p:nvSpPr>
        <p:spPr>
          <a:xfrm>
            <a:off x="663350" y="30868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Detalhes 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190" name="Google Shape;190;p18"/>
          <p:cNvSpPr txBox="1"/>
          <p:nvPr/>
        </p:nvSpPr>
        <p:spPr>
          <a:xfrm>
            <a:off x="4925825" y="1327638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Qualidade:</a:t>
            </a:r>
            <a:endParaRPr b="1"/>
          </a:p>
        </p:txBody>
      </p:sp>
      <p:sp>
        <p:nvSpPr>
          <p:cNvPr id="191" name="Google Shape;191;p18"/>
          <p:cNvSpPr txBox="1"/>
          <p:nvPr/>
        </p:nvSpPr>
        <p:spPr>
          <a:xfrm>
            <a:off x="4805075" y="3055438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Manutenção:</a:t>
            </a:r>
            <a:endParaRPr b="1"/>
          </a:p>
        </p:txBody>
      </p:sp>
      <p:sp>
        <p:nvSpPr>
          <p:cNvPr id="192" name="Google Shape;192;p18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flipH="1" rot="10800000">
            <a:off x="4805075" y="26956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4805075" y="353271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68275" y="423256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Status:</a:t>
            </a:r>
            <a:endParaRPr b="1"/>
          </a:p>
        </p:txBody>
      </p:sp>
      <p:sp>
        <p:nvSpPr>
          <p:cNvPr id="196" name="Google Shape;196;p18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Área 1 Fábrica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1487875" y="131096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2325350" y="266391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865075" y="3071150"/>
            <a:ext cx="2682000" cy="10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Descrição detalhada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……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1685400" y="4255825"/>
            <a:ext cx="28491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 normal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4324200" y="4332025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1932325" y="24027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Carlos Martins junior - Engenheiro II</a:t>
            </a:r>
            <a:endParaRPr sz="1100"/>
          </a:p>
        </p:txBody>
      </p:sp>
      <p:sp>
        <p:nvSpPr>
          <p:cNvPr id="204" name="Google Shape;204;p18"/>
          <p:cNvSpPr/>
          <p:nvPr/>
        </p:nvSpPr>
        <p:spPr>
          <a:xfrm>
            <a:off x="1932325" y="18061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Área 1 Fábrica</a:t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5446250" y="1689638"/>
            <a:ext cx="2351100" cy="76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todas as máquinas tem que ser revisadas no início do turnos .</a:t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5413250" y="2554800"/>
            <a:ext cx="2351100" cy="44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todo resíduo deve ser removido integralmente.</a:t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5327125" y="3467150"/>
            <a:ext cx="2479200" cy="65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desenergizar todas as máquinas antes de iniciar manutenção.</a:t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6838475" y="1330100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6903400" y="3064825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7829450" y="20946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7829450" y="261236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7829450" y="3666575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2055150" y="1189738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Dados Gerais</a:t>
            </a:r>
            <a:endParaRPr b="1"/>
          </a:p>
        </p:txBody>
      </p:sp>
      <p:sp>
        <p:nvSpPr>
          <p:cNvPr id="214" name="Google Shape;214;p18"/>
          <p:cNvSpPr/>
          <p:nvPr/>
        </p:nvSpPr>
        <p:spPr>
          <a:xfrm>
            <a:off x="7513225" y="21705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7513225" y="27801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7513225" y="38469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4348550" y="2482463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4813050" y="4203225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 txBox="1"/>
          <p:nvPr/>
        </p:nvSpPr>
        <p:spPr>
          <a:xfrm>
            <a:off x="5188800" y="4203225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6423725" y="4202050"/>
            <a:ext cx="14538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/>
        </p:nvSpPr>
        <p:spPr>
          <a:xfrm>
            <a:off x="6730000" y="417955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Excluir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167800" y="4713500"/>
            <a:ext cx="57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  Neste sistemas todas as atualizações são enviadas para o e-mail dos envolvidos que estão cadastrado no sistema, principalmente para área de qualidade e manutenção.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/>
          <p:nvPr/>
        </p:nvSpPr>
        <p:spPr>
          <a:xfrm>
            <a:off x="0" y="0"/>
            <a:ext cx="91209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/>
          <p:nvPr/>
        </p:nvSpPr>
        <p:spPr>
          <a:xfrm>
            <a:off x="662125" y="217135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1 Fábrica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167800" y="1201375"/>
            <a:ext cx="37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Bem Vindo -  Mudanças System</a:t>
            </a:r>
            <a:endParaRPr b="1" sz="1800"/>
          </a:p>
        </p:txBody>
      </p:sp>
      <p:sp>
        <p:nvSpPr>
          <p:cNvPr id="231" name="Google Shape;231;p19"/>
          <p:cNvSpPr txBox="1"/>
          <p:nvPr/>
        </p:nvSpPr>
        <p:spPr>
          <a:xfrm>
            <a:off x="106200" y="1717100"/>
            <a:ext cx="60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Selecione um área para efetuar mudanças ou ver detalhes do seu status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6113675" y="1663075"/>
            <a:ext cx="2849100" cy="1493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6624125" y="1131975"/>
            <a:ext cx="18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Atualizações</a:t>
            </a:r>
            <a:endParaRPr b="1" sz="1800"/>
          </a:p>
        </p:txBody>
      </p:sp>
      <p:sp>
        <p:nvSpPr>
          <p:cNvPr id="234" name="Google Shape;234;p19"/>
          <p:cNvSpPr txBox="1"/>
          <p:nvPr/>
        </p:nvSpPr>
        <p:spPr>
          <a:xfrm>
            <a:off x="6267725" y="1778875"/>
            <a:ext cx="24792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Nova na Fábrica, responsável Gerente X que fará todo contabilização do estoque de mantimentos de produção.</a:t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8808725" y="1886875"/>
            <a:ext cx="1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8854925" y="1778875"/>
            <a:ext cx="30900" cy="100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9"/>
          <p:cNvGrpSpPr/>
          <p:nvPr/>
        </p:nvGrpSpPr>
        <p:grpSpPr>
          <a:xfrm>
            <a:off x="6113675" y="3496250"/>
            <a:ext cx="2575400" cy="769250"/>
            <a:chOff x="6113675" y="3496250"/>
            <a:chExt cx="2575400" cy="769250"/>
          </a:xfrm>
        </p:grpSpPr>
        <p:sp>
          <p:nvSpPr>
            <p:cNvPr id="238" name="Google Shape;238;p19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Operado normal</a:t>
              </a:r>
              <a:endParaRPr/>
            </a:p>
          </p:txBody>
        </p:sp>
        <p:sp>
          <p:nvSpPr>
            <p:cNvPr id="240" name="Google Shape;240;p19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" name="Google Shape;241;p19"/>
          <p:cNvGrpSpPr/>
          <p:nvPr/>
        </p:nvGrpSpPr>
        <p:grpSpPr>
          <a:xfrm>
            <a:off x="6113675" y="3848850"/>
            <a:ext cx="2575400" cy="769250"/>
            <a:chOff x="6113675" y="3496250"/>
            <a:chExt cx="2575400" cy="769250"/>
          </a:xfrm>
        </p:grpSpPr>
        <p:sp>
          <p:nvSpPr>
            <p:cNvPr id="242" name="Google Shape;242;p19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Em Manutenção</a:t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6113675" y="4186050"/>
            <a:ext cx="3007200" cy="769250"/>
            <a:chOff x="6113675" y="3496250"/>
            <a:chExt cx="3007200" cy="769250"/>
          </a:xfrm>
        </p:grpSpPr>
        <p:sp>
          <p:nvSpPr>
            <p:cNvPr id="246" name="Google Shape;246;p19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 txBox="1"/>
            <p:nvPr/>
          </p:nvSpPr>
          <p:spPr>
            <a:xfrm>
              <a:off x="6406175" y="3496250"/>
              <a:ext cx="2714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Aguardando Aprovação da Solicitação</a:t>
              </a:r>
              <a:endParaRPr/>
            </a:p>
          </p:txBody>
        </p:sp>
        <p:sp>
          <p:nvSpPr>
            <p:cNvPr id="248" name="Google Shape;248;p19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6113675" y="4720775"/>
            <a:ext cx="2575400" cy="769250"/>
            <a:chOff x="6113675" y="3496250"/>
            <a:chExt cx="2575400" cy="769250"/>
          </a:xfrm>
        </p:grpSpPr>
        <p:sp>
          <p:nvSpPr>
            <p:cNvPr id="250" name="Google Shape;250;p19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Recusada Solicitação</a:t>
              </a:r>
              <a:endParaRPr/>
            </a:p>
          </p:txBody>
        </p:sp>
        <p:sp>
          <p:nvSpPr>
            <p:cNvPr id="252" name="Google Shape;252;p19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9"/>
          <p:cNvSpPr/>
          <p:nvPr/>
        </p:nvSpPr>
        <p:spPr>
          <a:xfrm>
            <a:off x="1740025" y="216395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2 Fábrica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2817925" y="2163963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3 Fábrica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3850650" y="2163938"/>
            <a:ext cx="1077900" cy="76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4 Fábrica</a:t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646850" y="3013800"/>
            <a:ext cx="1077900" cy="76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5 Fábrica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1724750" y="300640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6 Fábrica</a:t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2802650" y="3006413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7 Fábrica</a:t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3835375" y="3006388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Nova Fábrica</a:t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646850" y="3863650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8 Fábrica</a:t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1724750" y="3856250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9 Fábrica</a:t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2802650" y="3856263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10 Fábrica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835375" y="3856238"/>
            <a:ext cx="10779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+ Adicionar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266" name="Google Shape;266;p19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268" name="Google Shape;268;p19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332250" y="520050"/>
            <a:ext cx="7918800" cy="427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 txBox="1"/>
          <p:nvPr/>
        </p:nvSpPr>
        <p:spPr>
          <a:xfrm>
            <a:off x="711950" y="1855663"/>
            <a:ext cx="135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Nome Nova Àrea:</a:t>
            </a:r>
            <a:endParaRPr b="1"/>
          </a:p>
        </p:txBody>
      </p:sp>
      <p:sp>
        <p:nvSpPr>
          <p:cNvPr id="271" name="Google Shape;271;p19"/>
          <p:cNvSpPr txBox="1"/>
          <p:nvPr/>
        </p:nvSpPr>
        <p:spPr>
          <a:xfrm>
            <a:off x="711950" y="23592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Responsável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da área:</a:t>
            </a:r>
            <a:endParaRPr b="1"/>
          </a:p>
        </p:txBody>
      </p:sp>
      <p:sp>
        <p:nvSpPr>
          <p:cNvPr id="272" name="Google Shape;272;p19"/>
          <p:cNvSpPr txBox="1"/>
          <p:nvPr/>
        </p:nvSpPr>
        <p:spPr>
          <a:xfrm>
            <a:off x="663350" y="3086888"/>
            <a:ext cx="145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Detalhes 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mudança:</a:t>
            </a:r>
            <a:endParaRPr b="1"/>
          </a:p>
        </p:txBody>
      </p:sp>
      <p:sp>
        <p:nvSpPr>
          <p:cNvPr id="273" name="Google Shape;273;p19"/>
          <p:cNvSpPr txBox="1"/>
          <p:nvPr/>
        </p:nvSpPr>
        <p:spPr>
          <a:xfrm>
            <a:off x="4925825" y="1327638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Qualidade:</a:t>
            </a:r>
            <a:endParaRPr b="1"/>
          </a:p>
        </p:txBody>
      </p:sp>
      <p:sp>
        <p:nvSpPr>
          <p:cNvPr id="274" name="Google Shape;274;p19"/>
          <p:cNvSpPr txBox="1"/>
          <p:nvPr/>
        </p:nvSpPr>
        <p:spPr>
          <a:xfrm>
            <a:off x="4805075" y="3055438"/>
            <a:ext cx="23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Checklist Manutenção:</a:t>
            </a:r>
            <a:endParaRPr b="1"/>
          </a:p>
        </p:txBody>
      </p:sp>
      <p:sp>
        <p:nvSpPr>
          <p:cNvPr id="275" name="Google Shape;275;p19"/>
          <p:cNvSpPr/>
          <p:nvPr/>
        </p:nvSpPr>
        <p:spPr>
          <a:xfrm>
            <a:off x="4805075" y="185640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805075" y="2237950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 flipH="1" rot="10800000">
            <a:off x="4805075" y="2695689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4805075" y="3532713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4805075" y="3960238"/>
            <a:ext cx="400500" cy="217800"/>
          </a:xfrm>
          <a:prstGeom prst="flowChartConnector">
            <a:avLst/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568275" y="4232563"/>
            <a:ext cx="13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Status:</a:t>
            </a:r>
            <a:endParaRPr b="1"/>
          </a:p>
        </p:txBody>
      </p:sp>
      <p:sp>
        <p:nvSpPr>
          <p:cNvPr id="281" name="Google Shape;281;p19"/>
          <p:cNvSpPr txBox="1"/>
          <p:nvPr/>
        </p:nvSpPr>
        <p:spPr>
          <a:xfrm>
            <a:off x="332250" y="527900"/>
            <a:ext cx="7918800" cy="4002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Criação Nova Área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1487875" y="184436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2325350" y="2663913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1865075" y="3071150"/>
            <a:ext cx="2682000" cy="10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Descrição detalhada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…..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……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7872800" y="526550"/>
            <a:ext cx="30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1685400" y="4255825"/>
            <a:ext cx="28491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 normal</a:t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4324200" y="4332025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1932325" y="24789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260575" y="2005450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1932325" y="188232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5381275" y="4393800"/>
            <a:ext cx="2094300" cy="3387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5985625" y="4393800"/>
            <a:ext cx="8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Salvar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5299600" y="17821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5305963" y="220655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5305963" y="263100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5327125" y="3467150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5327125" y="3930475"/>
            <a:ext cx="2575500" cy="37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6838475" y="1330100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6838475" y="3099263"/>
            <a:ext cx="317700" cy="338700"/>
          </a:xfrm>
          <a:prstGeom prst="mathPl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7892925" y="179121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7905650" y="22470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7905650" y="2704200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7905650" y="3562513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7905650" y="4032525"/>
            <a:ext cx="317700" cy="217800"/>
          </a:xfrm>
          <a:prstGeom prst="mathMinus">
            <a:avLst>
              <a:gd fmla="val 23520" name="adj1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2055150" y="1272363"/>
            <a:ext cx="21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  Dados Gerais</a:t>
            </a:r>
            <a:endParaRPr b="1"/>
          </a:p>
        </p:txBody>
      </p:sp>
      <p:sp>
        <p:nvSpPr>
          <p:cNvPr id="306" name="Google Shape;306;p19"/>
          <p:cNvSpPr/>
          <p:nvPr/>
        </p:nvSpPr>
        <p:spPr>
          <a:xfrm>
            <a:off x="7589425" y="18657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7589425" y="23229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7589425" y="27039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7589425" y="35421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7589425" y="3999325"/>
            <a:ext cx="2511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4263300" y="2552938"/>
            <a:ext cx="174300" cy="217800"/>
          </a:xfrm>
          <a:prstGeom prst="downArrow">
            <a:avLst>
              <a:gd fmla="val 50000" name="adj1"/>
              <a:gd fmla="val 54017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 txBox="1"/>
          <p:nvPr/>
        </p:nvSpPr>
        <p:spPr>
          <a:xfrm>
            <a:off x="167800" y="4713500"/>
            <a:ext cx="57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  Neste sistemas todas as atualizações são enviadas para o e-mail dos envolvidos que estão cadastrado no sistema, principalmente para área de qualidade e manutenção.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/>
          <p:nvPr/>
        </p:nvSpPr>
        <p:spPr>
          <a:xfrm>
            <a:off x="0" y="0"/>
            <a:ext cx="91209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28643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38937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53182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310500" y="2159900"/>
            <a:ext cx="852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Tela que o usuário poderia realizar uma nova solicitação de mudança de layout ou de processo, preenchendo todas as informações necessárias para análise de seus superiores para aprovação.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2600200" y="1531225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Tela nova Solicitação</a:t>
            </a:r>
            <a:endParaRPr b="1" sz="2000"/>
          </a:p>
        </p:txBody>
      </p:sp>
      <p:sp>
        <p:nvSpPr>
          <p:cNvPr id="326" name="Google Shape;326;p20"/>
          <p:cNvSpPr txBox="1"/>
          <p:nvPr/>
        </p:nvSpPr>
        <p:spPr>
          <a:xfrm>
            <a:off x="2484250" y="3244200"/>
            <a:ext cx="345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</a:rPr>
              <a:t>Tela Aprovações</a:t>
            </a:r>
            <a:endParaRPr b="1" sz="2000"/>
          </a:p>
        </p:txBody>
      </p:sp>
      <p:sp>
        <p:nvSpPr>
          <p:cNvPr id="327" name="Google Shape;327;p20"/>
          <p:cNvSpPr txBox="1"/>
          <p:nvPr/>
        </p:nvSpPr>
        <p:spPr>
          <a:xfrm>
            <a:off x="419575" y="3868400"/>
            <a:ext cx="852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Tela que apresentará para o usuário todas as solicitações de mudança de layout ou de processo, que estão sobre sua análise . Nesta tela terá todas as informações necessárias para análise para aprovação.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216675" y="4744625"/>
            <a:ext cx="61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*Todas as atualizações da solicitação chegará em seu e-mail cadastrado no sistema.</a:t>
            </a:r>
            <a:endParaRPr sz="1200"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3052550"/>
            <a:ext cx="754500" cy="7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5350" y="1269325"/>
            <a:ext cx="637574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/>
          <p:nvPr/>
        </p:nvSpPr>
        <p:spPr>
          <a:xfrm>
            <a:off x="0" y="0"/>
            <a:ext cx="9120900" cy="1062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0" y="-678375"/>
            <a:ext cx="21575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/>
          <p:nvPr/>
        </p:nvSpPr>
        <p:spPr>
          <a:xfrm>
            <a:off x="662125" y="217135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1 Fábrica</a:t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167800" y="1201375"/>
            <a:ext cx="37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Bem Vindo -  Mudanças System</a:t>
            </a:r>
            <a:endParaRPr b="1" sz="1800"/>
          </a:p>
        </p:txBody>
      </p:sp>
      <p:sp>
        <p:nvSpPr>
          <p:cNvPr id="339" name="Google Shape;339;p21"/>
          <p:cNvSpPr txBox="1"/>
          <p:nvPr/>
        </p:nvSpPr>
        <p:spPr>
          <a:xfrm>
            <a:off x="106200" y="1717100"/>
            <a:ext cx="600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Selecione um área para efetuar mudanças ou ver detalhes do seu status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6113675" y="1663075"/>
            <a:ext cx="2849100" cy="14937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 txBox="1"/>
          <p:nvPr/>
        </p:nvSpPr>
        <p:spPr>
          <a:xfrm>
            <a:off x="6624125" y="1131975"/>
            <a:ext cx="182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Atualizações</a:t>
            </a:r>
            <a:endParaRPr b="1" sz="1800"/>
          </a:p>
        </p:txBody>
      </p:sp>
      <p:sp>
        <p:nvSpPr>
          <p:cNvPr id="342" name="Google Shape;342;p21"/>
          <p:cNvSpPr txBox="1"/>
          <p:nvPr/>
        </p:nvSpPr>
        <p:spPr>
          <a:xfrm>
            <a:off x="6267725" y="1778875"/>
            <a:ext cx="2479200" cy="126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Nova na Fábrica, responsável Gerente X que fará todo contabilização do estoque de mantimentos de produção.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8808725" y="1886875"/>
            <a:ext cx="1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8854925" y="1778875"/>
            <a:ext cx="30900" cy="1001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21"/>
          <p:cNvGrpSpPr/>
          <p:nvPr/>
        </p:nvGrpSpPr>
        <p:grpSpPr>
          <a:xfrm>
            <a:off x="6113675" y="3496250"/>
            <a:ext cx="2575400" cy="769250"/>
            <a:chOff x="6113675" y="3496250"/>
            <a:chExt cx="2575400" cy="769250"/>
          </a:xfrm>
        </p:grpSpPr>
        <p:sp>
          <p:nvSpPr>
            <p:cNvPr id="346" name="Google Shape;346;p21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Operado normal</a:t>
              </a:r>
              <a:endParaRPr/>
            </a:p>
          </p:txBody>
        </p:sp>
        <p:sp>
          <p:nvSpPr>
            <p:cNvPr id="348" name="Google Shape;348;p21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21"/>
          <p:cNvGrpSpPr/>
          <p:nvPr/>
        </p:nvGrpSpPr>
        <p:grpSpPr>
          <a:xfrm>
            <a:off x="6113675" y="3848850"/>
            <a:ext cx="2575400" cy="769250"/>
            <a:chOff x="6113675" y="3496250"/>
            <a:chExt cx="2575400" cy="769250"/>
          </a:xfrm>
        </p:grpSpPr>
        <p:sp>
          <p:nvSpPr>
            <p:cNvPr id="350" name="Google Shape;350;p21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Em Manutenção</a:t>
              </a:r>
              <a:endParaRPr/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21"/>
          <p:cNvGrpSpPr/>
          <p:nvPr/>
        </p:nvGrpSpPr>
        <p:grpSpPr>
          <a:xfrm>
            <a:off x="6113675" y="4186050"/>
            <a:ext cx="3007200" cy="769250"/>
            <a:chOff x="6113675" y="3496250"/>
            <a:chExt cx="3007200" cy="769250"/>
          </a:xfrm>
        </p:grpSpPr>
        <p:sp>
          <p:nvSpPr>
            <p:cNvPr id="354" name="Google Shape;354;p21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 txBox="1"/>
            <p:nvPr/>
          </p:nvSpPr>
          <p:spPr>
            <a:xfrm>
              <a:off x="6406175" y="3496250"/>
              <a:ext cx="2714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Aguardando Aprovação da Solicitação</a:t>
              </a:r>
              <a:endParaRPr/>
            </a:p>
          </p:txBody>
        </p:sp>
        <p:sp>
          <p:nvSpPr>
            <p:cNvPr id="356" name="Google Shape;356;p21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21"/>
          <p:cNvGrpSpPr/>
          <p:nvPr/>
        </p:nvGrpSpPr>
        <p:grpSpPr>
          <a:xfrm>
            <a:off x="6113675" y="4720775"/>
            <a:ext cx="2575400" cy="769250"/>
            <a:chOff x="6113675" y="3496250"/>
            <a:chExt cx="2575400" cy="769250"/>
          </a:xfrm>
        </p:grpSpPr>
        <p:sp>
          <p:nvSpPr>
            <p:cNvPr id="358" name="Google Shape;358;p21"/>
            <p:cNvSpPr/>
            <p:nvPr/>
          </p:nvSpPr>
          <p:spPr>
            <a:xfrm>
              <a:off x="6113675" y="3588150"/>
              <a:ext cx="292500" cy="231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6406175" y="349625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/>
                <a:t>Recusada Solicitação</a:t>
              </a:r>
              <a:endParaRPr/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456175" y="3865300"/>
              <a:ext cx="223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1"/>
          <p:cNvSpPr/>
          <p:nvPr/>
        </p:nvSpPr>
        <p:spPr>
          <a:xfrm>
            <a:off x="1740025" y="216395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2 Fábrica</a:t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2817925" y="2163963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3 Fábrica</a:t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3850650" y="2163938"/>
            <a:ext cx="1077900" cy="769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4 Fábrica</a:t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646850" y="3013800"/>
            <a:ext cx="1077900" cy="7692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5 Fábrica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1724750" y="3006400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6 Fábrica</a:t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2802650" y="3006413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7 Fábrica</a:t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3835375" y="3006388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Nova Fábrica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646850" y="3863650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8 Fábrica</a:t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1724750" y="3856250"/>
            <a:ext cx="1077900" cy="7692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9 Fábrica</a:t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2802650" y="3856263"/>
            <a:ext cx="1077900" cy="769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Área 10 Fábrica</a:t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3835375" y="3856238"/>
            <a:ext cx="1077900" cy="7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+ Adicionar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Área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3874400" y="1062600"/>
            <a:ext cx="1704600" cy="1108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&gt; Aguardando sua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Aprovação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3871875" y="1062600"/>
            <a:ext cx="12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&gt; Nova</a:t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84819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Sair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75" name="Google Shape;375;p21"/>
          <p:cNvSpPr txBox="1"/>
          <p:nvPr/>
        </p:nvSpPr>
        <p:spPr>
          <a:xfrm>
            <a:off x="2940575" y="616200"/>
            <a:ext cx="75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Início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40461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Solicitação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5546800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Relatório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6894325" y="616200"/>
            <a:ext cx="135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3F3F3"/>
                </a:solidFill>
              </a:rPr>
              <a:t>Perfil</a:t>
            </a:r>
            <a:endParaRPr sz="2100">
              <a:solidFill>
                <a:srgbClr val="F3F3F3"/>
              </a:solidFill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167800" y="4713500"/>
            <a:ext cx="576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  Neste sistemas todas as atualizações são enviadas para o e-mail dos envolvidos que estão cadastrado no sistema, principalmente para área de qualidade e manutenção.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