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81" r:id="rId26"/>
    <p:sldId id="279" r:id="rId27"/>
    <p:sldId id="283" r:id="rId28"/>
    <p:sldId id="284" r:id="rId29"/>
    <p:sldId id="285" r:id="rId30"/>
    <p:sldId id="286" r:id="rId31"/>
    <p:sldId id="282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9900"/>
    <a:srgbClr val="004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6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385763"/>
            <a:ext cx="5688013" cy="333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7478" y="3718198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5301208"/>
            <a:ext cx="6400800" cy="84164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CDAE1-3A9A-4EC5-9FAD-0459E88909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67DA1-E92A-4C1C-9439-6EBC1EA327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CBD99-EF03-47B1-AEC1-B7096B5BEA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BDEFE-77D1-4ECD-962A-A982670370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8D235-FAC0-4331-940E-C9D38589A3C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7E289-2FDC-4034-AEA9-5AA41B2552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4844D-1246-49E8-839E-D48B0221B2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46F57-095B-4235-9AF7-473CE133313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4B021-DAC8-4D3D-936F-65859E054D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4F40F-EA91-49DE-A121-4618E492D14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A2810-7AE0-43DD-B64A-9844782C6E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1A1E863-77FA-4436-8BA7-5F12FA1C96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28" r:id="rId10"/>
    <p:sldLayoutId id="21474837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ctrTitle"/>
          </p:nvPr>
        </p:nvSpPr>
        <p:spPr>
          <a:xfrm>
            <a:off x="577850" y="4077072"/>
            <a:ext cx="7772400" cy="1470025"/>
          </a:xfrm>
        </p:spPr>
        <p:txBody>
          <a:bodyPr/>
          <a:lstStyle/>
          <a:p>
            <a:r>
              <a:rPr lang="pt-BR" sz="3500" b="1" dirty="0">
                <a:latin typeface="Calibri" pitchFamily="34" charset="0"/>
              </a:rPr>
              <a:t>HTML 5</a:t>
            </a:r>
          </a:p>
        </p:txBody>
      </p:sp>
      <p:sp>
        <p:nvSpPr>
          <p:cNvPr id="11267" name="Subtítulo 2"/>
          <p:cNvSpPr>
            <a:spLocks noGrp="1"/>
          </p:cNvSpPr>
          <p:nvPr>
            <p:ph type="subTitle" idx="1"/>
          </p:nvPr>
        </p:nvSpPr>
        <p:spPr>
          <a:xfrm>
            <a:off x="1403350" y="5300663"/>
            <a:ext cx="6400800" cy="842962"/>
          </a:xfrm>
        </p:spPr>
        <p:txBody>
          <a:bodyPr/>
          <a:lstStyle/>
          <a:p>
            <a:r>
              <a:rPr lang="pt-BR" i="1" dirty="0">
                <a:latin typeface="Calibri" pitchFamily="34" charset="0"/>
              </a:rPr>
              <a:t>Elementos Estruturais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20680"/>
          </a:xfrm>
        </p:spPr>
        <p:txBody>
          <a:bodyPr/>
          <a:lstStyle/>
          <a:p>
            <a:pPr marL="0" indent="0">
              <a:buNone/>
            </a:pPr>
            <a:r>
              <a:rPr lang="pt-BR" sz="3000" dirty="0">
                <a:solidFill>
                  <a:srgbClr val="FF0000"/>
                </a:solidFill>
              </a:rPr>
              <a:t>&lt;</a:t>
            </a:r>
            <a:r>
              <a:rPr lang="pt-BR" sz="3000" dirty="0" err="1">
                <a:solidFill>
                  <a:srgbClr val="FF0000"/>
                </a:solidFill>
              </a:rPr>
              <a:t>div</a:t>
            </a:r>
            <a:r>
              <a:rPr lang="pt-BR" sz="3000" dirty="0">
                <a:solidFill>
                  <a:srgbClr val="FF0000"/>
                </a:solidFill>
              </a:rPr>
              <a:t> id="alinha"&gt;</a:t>
            </a:r>
          </a:p>
          <a:p>
            <a:pPr marL="0" indent="0">
              <a:buNone/>
            </a:pPr>
            <a:r>
              <a:rPr lang="pt-BR" sz="3000" dirty="0"/>
              <a:t>	</a:t>
            </a:r>
            <a:r>
              <a:rPr lang="pt-BR" sz="3000" dirty="0">
                <a:solidFill>
                  <a:srgbClr val="FFC000"/>
                </a:solidFill>
              </a:rPr>
              <a:t>&lt;</a:t>
            </a:r>
            <a:r>
              <a:rPr lang="pt-BR" sz="3000" dirty="0" err="1">
                <a:solidFill>
                  <a:srgbClr val="FFC000"/>
                </a:solidFill>
              </a:rPr>
              <a:t>div</a:t>
            </a:r>
            <a:r>
              <a:rPr lang="pt-BR" sz="3000" dirty="0">
                <a:solidFill>
                  <a:srgbClr val="FFC000"/>
                </a:solidFill>
              </a:rPr>
              <a:t> id="topo"&gt;</a:t>
            </a:r>
          </a:p>
          <a:p>
            <a:pPr marL="0" indent="0">
              <a:buNone/>
            </a:pPr>
            <a:r>
              <a:rPr lang="pt-BR" sz="3000" dirty="0"/>
              <a:t>		</a:t>
            </a:r>
            <a:r>
              <a:rPr lang="pt-BR" sz="3000" dirty="0">
                <a:solidFill>
                  <a:srgbClr val="92D050"/>
                </a:solidFill>
              </a:rPr>
              <a:t>&lt;</a:t>
            </a:r>
            <a:r>
              <a:rPr lang="pt-BR" sz="3000" dirty="0" err="1">
                <a:solidFill>
                  <a:srgbClr val="92D050"/>
                </a:solidFill>
              </a:rPr>
              <a:t>div</a:t>
            </a:r>
            <a:r>
              <a:rPr lang="pt-BR" sz="3000" dirty="0">
                <a:solidFill>
                  <a:srgbClr val="92D050"/>
                </a:solidFill>
              </a:rPr>
              <a:t> id="menu"&gt;&lt;/</a:t>
            </a:r>
            <a:r>
              <a:rPr lang="pt-BR" sz="3000" dirty="0" err="1">
                <a:solidFill>
                  <a:srgbClr val="92D050"/>
                </a:solidFill>
              </a:rPr>
              <a:t>div</a:t>
            </a:r>
            <a:r>
              <a:rPr lang="pt-BR" sz="3000" dirty="0">
                <a:solidFill>
                  <a:srgbClr val="92D050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3000" dirty="0"/>
              <a:t>	</a:t>
            </a:r>
            <a:r>
              <a:rPr lang="pt-BR" sz="3000" dirty="0">
                <a:solidFill>
                  <a:srgbClr val="FFC000"/>
                </a:solidFill>
              </a:rPr>
              <a:t>&lt;/</a:t>
            </a:r>
            <a:r>
              <a:rPr lang="pt-BR" sz="3000" dirty="0" err="1">
                <a:solidFill>
                  <a:srgbClr val="FFC000"/>
                </a:solidFill>
              </a:rPr>
              <a:t>div</a:t>
            </a:r>
            <a:r>
              <a:rPr lang="pt-BR" sz="3000" dirty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3000" dirty="0"/>
              <a:t>	</a:t>
            </a:r>
            <a:r>
              <a:rPr lang="pt-BR" sz="3000" dirty="0">
                <a:solidFill>
                  <a:srgbClr val="00B0F0"/>
                </a:solidFill>
              </a:rPr>
              <a:t>&lt;</a:t>
            </a:r>
            <a:r>
              <a:rPr lang="pt-BR" sz="3000" dirty="0" err="1">
                <a:solidFill>
                  <a:srgbClr val="00B0F0"/>
                </a:solidFill>
              </a:rPr>
              <a:t>div</a:t>
            </a:r>
            <a:r>
              <a:rPr lang="pt-BR" sz="3000" dirty="0">
                <a:solidFill>
                  <a:srgbClr val="00B0F0"/>
                </a:solidFill>
              </a:rPr>
              <a:t> id="banner"&gt;&lt;/</a:t>
            </a:r>
            <a:r>
              <a:rPr lang="pt-BR" sz="3000" dirty="0" err="1">
                <a:solidFill>
                  <a:srgbClr val="00B0F0"/>
                </a:solidFill>
              </a:rPr>
              <a:t>div</a:t>
            </a:r>
            <a:r>
              <a:rPr lang="pt-BR" sz="3000" dirty="0">
                <a:solidFill>
                  <a:srgbClr val="00B0F0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3000" dirty="0"/>
              <a:t>	</a:t>
            </a:r>
            <a:r>
              <a:rPr lang="pt-BR" sz="3000" dirty="0">
                <a:solidFill>
                  <a:srgbClr val="7030A0"/>
                </a:solidFill>
              </a:rPr>
              <a:t>&lt;</a:t>
            </a:r>
            <a:r>
              <a:rPr lang="pt-BR" sz="3000" dirty="0" err="1">
                <a:solidFill>
                  <a:srgbClr val="7030A0"/>
                </a:solidFill>
              </a:rPr>
              <a:t>div</a:t>
            </a:r>
            <a:r>
              <a:rPr lang="pt-BR" sz="3000" dirty="0">
                <a:solidFill>
                  <a:srgbClr val="7030A0"/>
                </a:solidFill>
              </a:rPr>
              <a:t> id="</a:t>
            </a:r>
            <a:r>
              <a:rPr lang="pt-BR" sz="3000" dirty="0" err="1">
                <a:solidFill>
                  <a:srgbClr val="7030A0"/>
                </a:solidFill>
              </a:rPr>
              <a:t>conteudo</a:t>
            </a:r>
            <a:r>
              <a:rPr lang="pt-BR" sz="3000" dirty="0">
                <a:solidFill>
                  <a:srgbClr val="7030A0"/>
                </a:solidFill>
              </a:rPr>
              <a:t>"&gt;</a:t>
            </a:r>
          </a:p>
          <a:p>
            <a:pPr marL="0" indent="0">
              <a:buNone/>
            </a:pPr>
            <a:r>
              <a:rPr lang="pt-BR" sz="3000" dirty="0"/>
              <a:t>		</a:t>
            </a:r>
            <a:r>
              <a:rPr lang="pt-BR" sz="3000" dirty="0">
                <a:solidFill>
                  <a:schemeClr val="accent5">
                    <a:lumMod val="50000"/>
                  </a:schemeClr>
                </a:solidFill>
              </a:rPr>
              <a:t>&lt;</a:t>
            </a:r>
            <a:r>
              <a:rPr lang="pt-BR" sz="3000" dirty="0" err="1">
                <a:solidFill>
                  <a:schemeClr val="accent5">
                    <a:lumMod val="50000"/>
                  </a:schemeClr>
                </a:solidFill>
              </a:rPr>
              <a:t>div</a:t>
            </a:r>
            <a:r>
              <a:rPr lang="pt-BR" sz="3000" dirty="0">
                <a:solidFill>
                  <a:schemeClr val="accent5">
                    <a:lumMod val="50000"/>
                  </a:schemeClr>
                </a:solidFill>
              </a:rPr>
              <a:t> id="</a:t>
            </a:r>
            <a:r>
              <a:rPr lang="pt-BR" sz="3000" dirty="0" err="1">
                <a:solidFill>
                  <a:schemeClr val="accent5">
                    <a:lumMod val="50000"/>
                  </a:schemeClr>
                </a:solidFill>
              </a:rPr>
              <a:t>conteudo_lateral</a:t>
            </a:r>
            <a:r>
              <a:rPr lang="pt-BR" sz="3000" dirty="0">
                <a:solidFill>
                  <a:schemeClr val="accent5">
                    <a:lumMod val="50000"/>
                  </a:schemeClr>
                </a:solidFill>
              </a:rPr>
              <a:t>"&gt;&lt;/</a:t>
            </a:r>
            <a:r>
              <a:rPr lang="pt-BR" sz="3000" dirty="0" err="1">
                <a:solidFill>
                  <a:schemeClr val="accent5">
                    <a:lumMod val="50000"/>
                  </a:schemeClr>
                </a:solidFill>
              </a:rPr>
              <a:t>div</a:t>
            </a:r>
            <a:r>
              <a:rPr lang="pt-BR" sz="3000" dirty="0">
                <a:solidFill>
                  <a:schemeClr val="accent5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3000" dirty="0"/>
              <a:t>		</a:t>
            </a:r>
            <a:r>
              <a:rPr lang="pt-BR" sz="3000" dirty="0">
                <a:solidFill>
                  <a:schemeClr val="accent3">
                    <a:lumMod val="50000"/>
                  </a:schemeClr>
                </a:solidFill>
              </a:rPr>
              <a:t>&lt;</a:t>
            </a:r>
            <a:r>
              <a:rPr lang="pt-BR" sz="3000" dirty="0" err="1">
                <a:solidFill>
                  <a:schemeClr val="accent3">
                    <a:lumMod val="50000"/>
                  </a:schemeClr>
                </a:solidFill>
              </a:rPr>
              <a:t>div</a:t>
            </a:r>
            <a:r>
              <a:rPr lang="pt-BR" sz="3000" dirty="0">
                <a:solidFill>
                  <a:schemeClr val="accent3">
                    <a:lumMod val="50000"/>
                  </a:schemeClr>
                </a:solidFill>
              </a:rPr>
              <a:t> id="</a:t>
            </a:r>
            <a:r>
              <a:rPr lang="pt-BR" sz="3000" dirty="0" err="1">
                <a:solidFill>
                  <a:schemeClr val="accent3">
                    <a:lumMod val="50000"/>
                  </a:schemeClr>
                </a:solidFill>
              </a:rPr>
              <a:t>conteudo_principal</a:t>
            </a:r>
            <a:r>
              <a:rPr lang="pt-BR" sz="3000" dirty="0">
                <a:solidFill>
                  <a:schemeClr val="accent3">
                    <a:lumMod val="50000"/>
                  </a:schemeClr>
                </a:solidFill>
              </a:rPr>
              <a:t>"&gt;&lt;/</a:t>
            </a:r>
            <a:r>
              <a:rPr lang="pt-BR" sz="3000" dirty="0" err="1">
                <a:solidFill>
                  <a:schemeClr val="accent3">
                    <a:lumMod val="50000"/>
                  </a:schemeClr>
                </a:solidFill>
              </a:rPr>
              <a:t>div</a:t>
            </a:r>
            <a:r>
              <a:rPr lang="pt-BR" sz="300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3000" dirty="0"/>
              <a:t>	</a:t>
            </a:r>
            <a:r>
              <a:rPr lang="pt-BR" sz="3000" dirty="0">
                <a:solidFill>
                  <a:srgbClr val="7030A0"/>
                </a:solidFill>
              </a:rPr>
              <a:t>&lt;/</a:t>
            </a:r>
            <a:r>
              <a:rPr lang="pt-BR" sz="3000" dirty="0" err="1">
                <a:solidFill>
                  <a:srgbClr val="7030A0"/>
                </a:solidFill>
              </a:rPr>
              <a:t>div</a:t>
            </a:r>
            <a:r>
              <a:rPr lang="pt-BR" sz="3000" dirty="0">
                <a:solidFill>
                  <a:srgbClr val="7030A0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3000" dirty="0"/>
              <a:t>	</a:t>
            </a:r>
            <a:r>
              <a:rPr lang="pt-BR" sz="3000" dirty="0">
                <a:solidFill>
                  <a:srgbClr val="FF3399"/>
                </a:solidFill>
              </a:rPr>
              <a:t>&lt;</a:t>
            </a:r>
            <a:r>
              <a:rPr lang="pt-BR" sz="3000" dirty="0" err="1">
                <a:solidFill>
                  <a:srgbClr val="FF3399"/>
                </a:solidFill>
              </a:rPr>
              <a:t>div</a:t>
            </a:r>
            <a:r>
              <a:rPr lang="pt-BR" sz="3000" dirty="0">
                <a:solidFill>
                  <a:srgbClr val="FF3399"/>
                </a:solidFill>
              </a:rPr>
              <a:t> id="</a:t>
            </a:r>
            <a:r>
              <a:rPr lang="pt-BR" sz="3000" dirty="0" err="1">
                <a:solidFill>
                  <a:srgbClr val="FF3399"/>
                </a:solidFill>
              </a:rPr>
              <a:t>rodape</a:t>
            </a:r>
            <a:r>
              <a:rPr lang="pt-BR" sz="3000" dirty="0">
                <a:solidFill>
                  <a:srgbClr val="FF3399"/>
                </a:solidFill>
              </a:rPr>
              <a:t>"&gt;&lt;/</a:t>
            </a:r>
            <a:r>
              <a:rPr lang="pt-BR" sz="3000" dirty="0" err="1">
                <a:solidFill>
                  <a:srgbClr val="FF3399"/>
                </a:solidFill>
              </a:rPr>
              <a:t>div</a:t>
            </a:r>
            <a:r>
              <a:rPr lang="pt-BR" sz="3000" dirty="0">
                <a:solidFill>
                  <a:srgbClr val="FF3399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3000" dirty="0">
                <a:solidFill>
                  <a:srgbClr val="FF0000"/>
                </a:solidFill>
              </a:rPr>
              <a:t>&lt;/</a:t>
            </a:r>
            <a:r>
              <a:rPr lang="pt-BR" sz="3000" dirty="0" err="1">
                <a:solidFill>
                  <a:srgbClr val="FF0000"/>
                </a:solidFill>
              </a:rPr>
              <a:t>div</a:t>
            </a:r>
            <a:r>
              <a:rPr lang="pt-BR" sz="3000" dirty="0">
                <a:solidFill>
                  <a:srgbClr val="FF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04139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20680"/>
          </a:xfrm>
        </p:spPr>
        <p:txBody>
          <a:bodyPr/>
          <a:lstStyle/>
          <a:p>
            <a:pPr marL="0" indent="0">
              <a:buNone/>
            </a:pPr>
            <a:r>
              <a:rPr lang="pt-BR" sz="3000" dirty="0">
                <a:solidFill>
                  <a:srgbClr val="FF0000"/>
                </a:solidFill>
              </a:rPr>
              <a:t>&lt;</a:t>
            </a:r>
            <a:r>
              <a:rPr lang="pt-BR" sz="3000" dirty="0" err="1">
                <a:solidFill>
                  <a:srgbClr val="FF0000"/>
                </a:solidFill>
              </a:rPr>
              <a:t>div</a:t>
            </a:r>
            <a:r>
              <a:rPr lang="pt-BR" sz="3000" dirty="0">
                <a:solidFill>
                  <a:srgbClr val="FF0000"/>
                </a:solidFill>
              </a:rPr>
              <a:t> id=“container"&gt;</a:t>
            </a:r>
          </a:p>
          <a:p>
            <a:pPr marL="0" indent="0">
              <a:buNone/>
            </a:pPr>
            <a:r>
              <a:rPr lang="pt-BR" sz="3000" dirty="0"/>
              <a:t>	</a:t>
            </a:r>
            <a:r>
              <a:rPr lang="pt-BR" sz="3000" dirty="0">
                <a:solidFill>
                  <a:srgbClr val="FFC000"/>
                </a:solidFill>
              </a:rPr>
              <a:t>&lt;header&gt;</a:t>
            </a:r>
          </a:p>
          <a:p>
            <a:pPr marL="0" indent="0">
              <a:buNone/>
            </a:pPr>
            <a:r>
              <a:rPr lang="pt-BR" sz="3000" dirty="0"/>
              <a:t>		</a:t>
            </a:r>
            <a:r>
              <a:rPr lang="pt-BR" sz="3000" dirty="0">
                <a:solidFill>
                  <a:srgbClr val="92D050"/>
                </a:solidFill>
              </a:rPr>
              <a:t>&lt;</a:t>
            </a:r>
            <a:r>
              <a:rPr lang="pt-BR" sz="3000" dirty="0" err="1">
                <a:solidFill>
                  <a:srgbClr val="92D050"/>
                </a:solidFill>
              </a:rPr>
              <a:t>nav</a:t>
            </a:r>
            <a:r>
              <a:rPr lang="pt-BR" sz="3000" dirty="0">
                <a:solidFill>
                  <a:srgbClr val="92D050"/>
                </a:solidFill>
              </a:rPr>
              <a:t>&gt;&lt;/</a:t>
            </a:r>
            <a:r>
              <a:rPr lang="pt-BR" sz="3000" dirty="0" err="1">
                <a:solidFill>
                  <a:srgbClr val="92D050"/>
                </a:solidFill>
              </a:rPr>
              <a:t>nav</a:t>
            </a:r>
            <a:r>
              <a:rPr lang="pt-BR" sz="3000" dirty="0">
                <a:solidFill>
                  <a:srgbClr val="92D050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3000" dirty="0"/>
              <a:t>	</a:t>
            </a:r>
            <a:r>
              <a:rPr lang="pt-BR" sz="3000" dirty="0">
                <a:solidFill>
                  <a:srgbClr val="FFC000"/>
                </a:solidFill>
              </a:rPr>
              <a:t>&lt;/header&gt;</a:t>
            </a:r>
          </a:p>
          <a:p>
            <a:pPr marL="0" indent="0">
              <a:buNone/>
            </a:pPr>
            <a:r>
              <a:rPr lang="pt-BR" sz="3000" dirty="0"/>
              <a:t>	</a:t>
            </a:r>
            <a:r>
              <a:rPr lang="pt-BR" sz="3000" dirty="0">
                <a:solidFill>
                  <a:srgbClr val="00B0F0"/>
                </a:solidFill>
              </a:rPr>
              <a:t>&lt;</a:t>
            </a:r>
            <a:r>
              <a:rPr lang="pt-BR" sz="3000" dirty="0" err="1">
                <a:solidFill>
                  <a:srgbClr val="00B0F0"/>
                </a:solidFill>
              </a:rPr>
              <a:t>section</a:t>
            </a:r>
            <a:r>
              <a:rPr lang="pt-BR" sz="3000" dirty="0">
                <a:solidFill>
                  <a:srgbClr val="00B0F0"/>
                </a:solidFill>
              </a:rPr>
              <a:t> </a:t>
            </a:r>
            <a:r>
              <a:rPr lang="pt-BR" sz="3000" dirty="0" err="1">
                <a:solidFill>
                  <a:srgbClr val="00B0F0"/>
                </a:solidFill>
              </a:rPr>
              <a:t>class</a:t>
            </a:r>
            <a:r>
              <a:rPr lang="pt-BR" sz="3000" dirty="0">
                <a:solidFill>
                  <a:srgbClr val="00B0F0"/>
                </a:solidFill>
              </a:rPr>
              <a:t>=“banner”&gt;&lt;/</a:t>
            </a:r>
            <a:r>
              <a:rPr lang="pt-BR" sz="3000" dirty="0" err="1">
                <a:solidFill>
                  <a:srgbClr val="00B0F0"/>
                </a:solidFill>
              </a:rPr>
              <a:t>section</a:t>
            </a:r>
            <a:r>
              <a:rPr lang="pt-BR" sz="3000" dirty="0">
                <a:solidFill>
                  <a:srgbClr val="00B0F0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3000" dirty="0"/>
              <a:t>	</a:t>
            </a:r>
            <a:r>
              <a:rPr lang="pt-BR" sz="3000" dirty="0">
                <a:solidFill>
                  <a:srgbClr val="7030A0"/>
                </a:solidFill>
              </a:rPr>
              <a:t>&lt;</a:t>
            </a:r>
            <a:r>
              <a:rPr lang="pt-BR" sz="3000" dirty="0" err="1">
                <a:solidFill>
                  <a:srgbClr val="7030A0"/>
                </a:solidFill>
              </a:rPr>
              <a:t>main</a:t>
            </a:r>
            <a:r>
              <a:rPr lang="pt-BR" sz="3000" dirty="0">
                <a:solidFill>
                  <a:srgbClr val="7030A0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3000" dirty="0"/>
              <a:t>		</a:t>
            </a:r>
            <a:r>
              <a:rPr lang="pt-BR" sz="3000" dirty="0">
                <a:solidFill>
                  <a:schemeClr val="accent5">
                    <a:lumMod val="50000"/>
                  </a:schemeClr>
                </a:solidFill>
              </a:rPr>
              <a:t>&lt;</a:t>
            </a:r>
            <a:r>
              <a:rPr lang="pt-BR" sz="3000" dirty="0" err="1">
                <a:solidFill>
                  <a:schemeClr val="accent5">
                    <a:lumMod val="50000"/>
                  </a:schemeClr>
                </a:solidFill>
              </a:rPr>
              <a:t>aside</a:t>
            </a:r>
            <a:r>
              <a:rPr lang="pt-BR" sz="3000" dirty="0">
                <a:solidFill>
                  <a:schemeClr val="accent5">
                    <a:lumMod val="50000"/>
                  </a:schemeClr>
                </a:solidFill>
              </a:rPr>
              <a:t>&gt;&lt;/</a:t>
            </a:r>
            <a:r>
              <a:rPr lang="pt-BR" sz="3000" dirty="0" err="1">
                <a:solidFill>
                  <a:schemeClr val="accent5">
                    <a:lumMod val="50000"/>
                  </a:schemeClr>
                </a:solidFill>
              </a:rPr>
              <a:t>aside</a:t>
            </a:r>
            <a:r>
              <a:rPr lang="pt-BR" sz="3000" dirty="0">
                <a:solidFill>
                  <a:schemeClr val="accent5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3000" dirty="0"/>
              <a:t>		</a:t>
            </a:r>
            <a:r>
              <a:rPr lang="pt-BR" sz="3000" dirty="0">
                <a:solidFill>
                  <a:schemeClr val="accent3">
                    <a:lumMod val="50000"/>
                  </a:schemeClr>
                </a:solidFill>
              </a:rPr>
              <a:t>&lt;</a:t>
            </a:r>
            <a:r>
              <a:rPr lang="pt-BR" sz="3000" dirty="0" err="1">
                <a:solidFill>
                  <a:schemeClr val="accent3">
                    <a:lumMod val="50000"/>
                  </a:schemeClr>
                </a:solidFill>
              </a:rPr>
              <a:t>article</a:t>
            </a:r>
            <a:r>
              <a:rPr lang="pt-BR" sz="3000" dirty="0">
                <a:solidFill>
                  <a:schemeClr val="accent3">
                    <a:lumMod val="50000"/>
                  </a:schemeClr>
                </a:solidFill>
              </a:rPr>
              <a:t>&gt;&lt;/</a:t>
            </a:r>
            <a:r>
              <a:rPr lang="pt-BR" sz="3000" dirty="0" err="1">
                <a:solidFill>
                  <a:schemeClr val="accent3">
                    <a:lumMod val="50000"/>
                  </a:schemeClr>
                </a:solidFill>
              </a:rPr>
              <a:t>article</a:t>
            </a:r>
            <a:r>
              <a:rPr lang="pt-BR" sz="300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3000" dirty="0"/>
              <a:t>	</a:t>
            </a:r>
            <a:r>
              <a:rPr lang="pt-BR" sz="3000" dirty="0">
                <a:solidFill>
                  <a:srgbClr val="7030A0"/>
                </a:solidFill>
              </a:rPr>
              <a:t>&lt;/</a:t>
            </a:r>
            <a:r>
              <a:rPr lang="pt-BR" sz="3000" dirty="0" err="1">
                <a:solidFill>
                  <a:srgbClr val="7030A0"/>
                </a:solidFill>
              </a:rPr>
              <a:t>main</a:t>
            </a:r>
            <a:r>
              <a:rPr lang="pt-BR" sz="3000" dirty="0">
                <a:solidFill>
                  <a:srgbClr val="7030A0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3000" dirty="0"/>
              <a:t>	</a:t>
            </a:r>
            <a:r>
              <a:rPr lang="pt-BR" sz="3000" dirty="0">
                <a:solidFill>
                  <a:srgbClr val="FF3399"/>
                </a:solidFill>
              </a:rPr>
              <a:t>&lt;</a:t>
            </a:r>
            <a:r>
              <a:rPr lang="pt-BR" sz="3000" dirty="0" err="1">
                <a:solidFill>
                  <a:srgbClr val="FF3399"/>
                </a:solidFill>
              </a:rPr>
              <a:t>foooter</a:t>
            </a:r>
            <a:r>
              <a:rPr lang="pt-BR" sz="3000" dirty="0">
                <a:solidFill>
                  <a:srgbClr val="FF3399"/>
                </a:solidFill>
              </a:rPr>
              <a:t>&gt;&lt;/</a:t>
            </a:r>
            <a:r>
              <a:rPr lang="pt-BR" sz="3000" dirty="0" err="1">
                <a:solidFill>
                  <a:srgbClr val="FF3399"/>
                </a:solidFill>
              </a:rPr>
              <a:t>footer</a:t>
            </a:r>
            <a:r>
              <a:rPr lang="pt-BR" sz="3000" dirty="0">
                <a:solidFill>
                  <a:srgbClr val="FF3399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3000" dirty="0">
                <a:solidFill>
                  <a:srgbClr val="FF0000"/>
                </a:solidFill>
              </a:rPr>
              <a:t>&lt;/</a:t>
            </a:r>
            <a:r>
              <a:rPr lang="pt-BR" sz="3000" dirty="0" err="1">
                <a:solidFill>
                  <a:srgbClr val="FF0000"/>
                </a:solidFill>
              </a:rPr>
              <a:t>div</a:t>
            </a:r>
            <a:r>
              <a:rPr lang="pt-BR" sz="3000" dirty="0">
                <a:solidFill>
                  <a:srgbClr val="FF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5509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0199" y="692696"/>
            <a:ext cx="4040188" cy="639762"/>
          </a:xfrm>
        </p:spPr>
        <p:txBody>
          <a:bodyPr/>
          <a:lstStyle/>
          <a:p>
            <a:r>
              <a:rPr lang="pt-BR" sz="2000" dirty="0"/>
              <a:t>XHTML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95536" y="1742827"/>
            <a:ext cx="4244851" cy="3951288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&lt;</a:t>
            </a:r>
            <a:r>
              <a:rPr lang="pt-BR" sz="2000" dirty="0" err="1">
                <a:solidFill>
                  <a:srgbClr val="FF0000"/>
                </a:solidFill>
              </a:rPr>
              <a:t>div</a:t>
            </a:r>
            <a:r>
              <a:rPr lang="pt-BR" sz="2000" dirty="0">
                <a:solidFill>
                  <a:srgbClr val="FF0000"/>
                </a:solidFill>
              </a:rPr>
              <a:t> id=“container"&gt;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C000"/>
                </a:solidFill>
              </a:rPr>
              <a:t>&lt;</a:t>
            </a:r>
            <a:r>
              <a:rPr lang="pt-BR" sz="2000" dirty="0" err="1">
                <a:solidFill>
                  <a:srgbClr val="FFC000"/>
                </a:solidFill>
              </a:rPr>
              <a:t>div</a:t>
            </a:r>
            <a:r>
              <a:rPr lang="pt-BR" sz="2000" dirty="0">
                <a:solidFill>
                  <a:srgbClr val="FFC000"/>
                </a:solidFill>
              </a:rPr>
              <a:t> id="topo"&gt;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92D050"/>
                </a:solidFill>
              </a:rPr>
              <a:t>&lt;</a:t>
            </a:r>
            <a:r>
              <a:rPr lang="pt-BR" sz="2000" dirty="0" err="1">
                <a:solidFill>
                  <a:srgbClr val="92D050"/>
                </a:solidFill>
              </a:rPr>
              <a:t>div</a:t>
            </a:r>
            <a:r>
              <a:rPr lang="pt-BR" sz="2000" dirty="0">
                <a:solidFill>
                  <a:srgbClr val="92D050"/>
                </a:solidFill>
              </a:rPr>
              <a:t> id="menu"&gt;&lt;/</a:t>
            </a:r>
            <a:r>
              <a:rPr lang="pt-BR" sz="2000" dirty="0" err="1">
                <a:solidFill>
                  <a:srgbClr val="92D050"/>
                </a:solidFill>
              </a:rPr>
              <a:t>div</a:t>
            </a:r>
            <a:r>
              <a:rPr lang="pt-BR" sz="2000" dirty="0">
                <a:solidFill>
                  <a:srgbClr val="92D050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C000"/>
                </a:solidFill>
              </a:rPr>
              <a:t>&lt;/</a:t>
            </a:r>
            <a:r>
              <a:rPr lang="pt-BR" sz="2000" dirty="0" err="1">
                <a:solidFill>
                  <a:srgbClr val="FFC000"/>
                </a:solidFill>
              </a:rPr>
              <a:t>div</a:t>
            </a:r>
            <a:r>
              <a:rPr lang="pt-BR" sz="2000" dirty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B0F0"/>
                </a:solidFill>
              </a:rPr>
              <a:t>&lt;</a:t>
            </a:r>
            <a:r>
              <a:rPr lang="pt-BR" sz="2000" dirty="0" err="1">
                <a:solidFill>
                  <a:srgbClr val="00B0F0"/>
                </a:solidFill>
              </a:rPr>
              <a:t>div</a:t>
            </a:r>
            <a:r>
              <a:rPr lang="pt-BR" sz="2000" dirty="0">
                <a:solidFill>
                  <a:srgbClr val="00B0F0"/>
                </a:solidFill>
              </a:rPr>
              <a:t> id="banner"&gt;&lt;/</a:t>
            </a:r>
            <a:r>
              <a:rPr lang="pt-BR" sz="2000" dirty="0" err="1">
                <a:solidFill>
                  <a:srgbClr val="00B0F0"/>
                </a:solidFill>
              </a:rPr>
              <a:t>div</a:t>
            </a:r>
            <a:r>
              <a:rPr lang="pt-BR" sz="2000" dirty="0">
                <a:solidFill>
                  <a:srgbClr val="00B0F0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7030A0"/>
                </a:solidFill>
              </a:rPr>
              <a:t>&lt;</a:t>
            </a:r>
            <a:r>
              <a:rPr lang="pt-BR" sz="2000" dirty="0" err="1">
                <a:solidFill>
                  <a:srgbClr val="7030A0"/>
                </a:solidFill>
              </a:rPr>
              <a:t>div</a:t>
            </a:r>
            <a:r>
              <a:rPr lang="pt-BR" sz="2000" dirty="0">
                <a:solidFill>
                  <a:srgbClr val="7030A0"/>
                </a:solidFill>
              </a:rPr>
              <a:t> id="</a:t>
            </a:r>
            <a:r>
              <a:rPr lang="pt-BR" sz="2000" dirty="0" err="1">
                <a:solidFill>
                  <a:srgbClr val="7030A0"/>
                </a:solidFill>
              </a:rPr>
              <a:t>conteudo</a:t>
            </a:r>
            <a:r>
              <a:rPr lang="pt-BR" sz="2000" dirty="0">
                <a:solidFill>
                  <a:srgbClr val="7030A0"/>
                </a:solidFill>
              </a:rPr>
              <a:t>"&gt;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&lt;</a:t>
            </a:r>
            <a:r>
              <a:rPr lang="pt-BR" sz="2000" dirty="0" err="1">
                <a:solidFill>
                  <a:schemeClr val="accent5">
                    <a:lumMod val="50000"/>
                  </a:schemeClr>
                </a:solidFill>
              </a:rPr>
              <a:t>div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 id="</a:t>
            </a:r>
            <a:r>
              <a:rPr lang="pt-BR" sz="2000" dirty="0" err="1">
                <a:solidFill>
                  <a:schemeClr val="accent5">
                    <a:lumMod val="50000"/>
                  </a:schemeClr>
                </a:solidFill>
              </a:rPr>
              <a:t>conteudo_lateral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"&gt;&lt;/</a:t>
            </a:r>
            <a:r>
              <a:rPr lang="pt-BR" sz="2000" dirty="0" err="1">
                <a:solidFill>
                  <a:schemeClr val="accent5">
                    <a:lumMod val="50000"/>
                  </a:schemeClr>
                </a:solidFill>
              </a:rPr>
              <a:t>div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3">
                    <a:lumMod val="50000"/>
                  </a:schemeClr>
                </a:solidFill>
              </a:rPr>
              <a:t>&lt;</a:t>
            </a:r>
            <a:r>
              <a:rPr lang="pt-BR" sz="2000" dirty="0" err="1">
                <a:solidFill>
                  <a:schemeClr val="accent3">
                    <a:lumMod val="50000"/>
                  </a:schemeClr>
                </a:solidFill>
              </a:rPr>
              <a:t>div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</a:rPr>
              <a:t> id="</a:t>
            </a:r>
            <a:r>
              <a:rPr lang="pt-BR" sz="2000" dirty="0" err="1">
                <a:solidFill>
                  <a:schemeClr val="accent3">
                    <a:lumMod val="50000"/>
                  </a:schemeClr>
                </a:solidFill>
              </a:rPr>
              <a:t>conteudo_principal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</a:rPr>
              <a:t>"&gt;&lt;/</a:t>
            </a:r>
            <a:r>
              <a:rPr lang="pt-BR" sz="2000" dirty="0" err="1">
                <a:solidFill>
                  <a:schemeClr val="accent3">
                    <a:lumMod val="50000"/>
                  </a:schemeClr>
                </a:solidFill>
              </a:rPr>
              <a:t>div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7030A0"/>
                </a:solidFill>
              </a:rPr>
              <a:t>&lt;/</a:t>
            </a:r>
            <a:r>
              <a:rPr lang="pt-BR" sz="2000" dirty="0" err="1">
                <a:solidFill>
                  <a:srgbClr val="7030A0"/>
                </a:solidFill>
              </a:rPr>
              <a:t>div</a:t>
            </a:r>
            <a:r>
              <a:rPr lang="pt-BR" sz="2000" dirty="0">
                <a:solidFill>
                  <a:srgbClr val="7030A0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3399"/>
                </a:solidFill>
              </a:rPr>
              <a:t>&lt;</a:t>
            </a:r>
            <a:r>
              <a:rPr lang="pt-BR" sz="2000" dirty="0" err="1">
                <a:solidFill>
                  <a:srgbClr val="FF3399"/>
                </a:solidFill>
              </a:rPr>
              <a:t>div</a:t>
            </a:r>
            <a:r>
              <a:rPr lang="pt-BR" sz="2000" dirty="0">
                <a:solidFill>
                  <a:srgbClr val="FF3399"/>
                </a:solidFill>
              </a:rPr>
              <a:t> id="</a:t>
            </a:r>
            <a:r>
              <a:rPr lang="pt-BR" sz="2000" dirty="0" err="1">
                <a:solidFill>
                  <a:srgbClr val="FF3399"/>
                </a:solidFill>
              </a:rPr>
              <a:t>rodape</a:t>
            </a:r>
            <a:r>
              <a:rPr lang="pt-BR" sz="2000" dirty="0">
                <a:solidFill>
                  <a:srgbClr val="FF3399"/>
                </a:solidFill>
              </a:rPr>
              <a:t>"&gt;&lt;/</a:t>
            </a:r>
            <a:r>
              <a:rPr lang="pt-BR" sz="2000" dirty="0" err="1">
                <a:solidFill>
                  <a:srgbClr val="FF3399"/>
                </a:solidFill>
              </a:rPr>
              <a:t>div</a:t>
            </a:r>
            <a:r>
              <a:rPr lang="pt-BR" sz="2000" dirty="0">
                <a:solidFill>
                  <a:srgbClr val="FF3399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&lt;/</a:t>
            </a:r>
            <a:r>
              <a:rPr lang="pt-BR" sz="2000" dirty="0" err="1">
                <a:solidFill>
                  <a:srgbClr val="FF0000"/>
                </a:solidFill>
              </a:rPr>
              <a:t>div</a:t>
            </a:r>
            <a:r>
              <a:rPr lang="pt-BR" sz="20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pt-BR" sz="20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788024" y="692696"/>
            <a:ext cx="4041775" cy="639762"/>
          </a:xfrm>
        </p:spPr>
        <p:txBody>
          <a:bodyPr/>
          <a:lstStyle/>
          <a:p>
            <a:r>
              <a:rPr lang="pt-BR" sz="2000" dirty="0"/>
              <a:t>HTML5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88024" y="1742827"/>
            <a:ext cx="4355976" cy="3951288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&lt;</a:t>
            </a:r>
            <a:r>
              <a:rPr lang="pt-BR" sz="2000" dirty="0" err="1">
                <a:solidFill>
                  <a:srgbClr val="FF0000"/>
                </a:solidFill>
              </a:rPr>
              <a:t>div</a:t>
            </a:r>
            <a:r>
              <a:rPr lang="pt-BR" sz="2000" dirty="0">
                <a:solidFill>
                  <a:srgbClr val="FF0000"/>
                </a:solidFill>
              </a:rPr>
              <a:t> id=“container"&gt;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C000"/>
                </a:solidFill>
              </a:rPr>
              <a:t>&lt;header&gt;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92D050"/>
                </a:solidFill>
              </a:rPr>
              <a:t>&lt;</a:t>
            </a:r>
            <a:r>
              <a:rPr lang="pt-BR" sz="2000" dirty="0" err="1">
                <a:solidFill>
                  <a:srgbClr val="92D050"/>
                </a:solidFill>
              </a:rPr>
              <a:t>nav</a:t>
            </a:r>
            <a:r>
              <a:rPr lang="pt-BR" sz="2000" dirty="0">
                <a:solidFill>
                  <a:srgbClr val="92D050"/>
                </a:solidFill>
              </a:rPr>
              <a:t>&gt;&lt;/</a:t>
            </a:r>
            <a:r>
              <a:rPr lang="pt-BR" sz="2000" dirty="0" err="1">
                <a:solidFill>
                  <a:srgbClr val="92D050"/>
                </a:solidFill>
              </a:rPr>
              <a:t>nav</a:t>
            </a:r>
            <a:r>
              <a:rPr lang="pt-BR" sz="2000" dirty="0">
                <a:solidFill>
                  <a:srgbClr val="92D050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C000"/>
                </a:solidFill>
              </a:rPr>
              <a:t>&lt;/header&gt;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B0F0"/>
                </a:solidFill>
              </a:rPr>
              <a:t>&lt;</a:t>
            </a:r>
            <a:r>
              <a:rPr lang="pt-BR" sz="2000" dirty="0" err="1">
                <a:solidFill>
                  <a:srgbClr val="00B0F0"/>
                </a:solidFill>
              </a:rPr>
              <a:t>section</a:t>
            </a:r>
            <a:r>
              <a:rPr lang="pt-BR" sz="2000" dirty="0">
                <a:solidFill>
                  <a:srgbClr val="00B0F0"/>
                </a:solidFill>
              </a:rPr>
              <a:t> </a:t>
            </a:r>
            <a:r>
              <a:rPr lang="pt-BR" sz="2000" dirty="0" err="1">
                <a:solidFill>
                  <a:srgbClr val="00B0F0"/>
                </a:solidFill>
              </a:rPr>
              <a:t>class</a:t>
            </a:r>
            <a:r>
              <a:rPr lang="pt-BR" sz="2000" dirty="0">
                <a:solidFill>
                  <a:srgbClr val="00B0F0"/>
                </a:solidFill>
              </a:rPr>
              <a:t>=“banner”&gt;&lt;/</a:t>
            </a:r>
            <a:r>
              <a:rPr lang="pt-BR" sz="2000" dirty="0" err="1">
                <a:solidFill>
                  <a:srgbClr val="00B0F0"/>
                </a:solidFill>
              </a:rPr>
              <a:t>section</a:t>
            </a:r>
            <a:r>
              <a:rPr lang="pt-BR" sz="2000" dirty="0">
                <a:solidFill>
                  <a:srgbClr val="00B0F0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7030A0"/>
                </a:solidFill>
              </a:rPr>
              <a:t>&lt;</a:t>
            </a:r>
            <a:r>
              <a:rPr lang="pt-BR" sz="2000" dirty="0" err="1">
                <a:solidFill>
                  <a:srgbClr val="7030A0"/>
                </a:solidFill>
              </a:rPr>
              <a:t>main</a:t>
            </a:r>
            <a:r>
              <a:rPr lang="pt-BR" sz="2000" dirty="0">
                <a:solidFill>
                  <a:srgbClr val="7030A0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&lt;</a:t>
            </a:r>
            <a:r>
              <a:rPr lang="pt-BR" sz="2000" dirty="0" err="1">
                <a:solidFill>
                  <a:schemeClr val="accent5">
                    <a:lumMod val="50000"/>
                  </a:schemeClr>
                </a:solidFill>
              </a:rPr>
              <a:t>aside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&gt;&lt;/</a:t>
            </a:r>
            <a:r>
              <a:rPr lang="pt-BR" sz="2000" dirty="0" err="1">
                <a:solidFill>
                  <a:schemeClr val="accent5">
                    <a:lumMod val="50000"/>
                  </a:schemeClr>
                </a:solidFill>
              </a:rPr>
              <a:t>aside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3">
                    <a:lumMod val="50000"/>
                  </a:schemeClr>
                </a:solidFill>
              </a:rPr>
              <a:t>&lt;</a:t>
            </a:r>
            <a:r>
              <a:rPr lang="pt-BR" sz="2000" dirty="0" err="1">
                <a:solidFill>
                  <a:schemeClr val="accent3">
                    <a:lumMod val="50000"/>
                  </a:schemeClr>
                </a:solidFill>
              </a:rPr>
              <a:t>article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</a:rPr>
              <a:t>&gt;&lt;/</a:t>
            </a:r>
            <a:r>
              <a:rPr lang="pt-BR" sz="2000" dirty="0" err="1">
                <a:solidFill>
                  <a:schemeClr val="accent3">
                    <a:lumMod val="50000"/>
                  </a:schemeClr>
                </a:solidFill>
              </a:rPr>
              <a:t>article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7030A0"/>
                </a:solidFill>
              </a:rPr>
              <a:t>&lt;/</a:t>
            </a:r>
            <a:r>
              <a:rPr lang="pt-BR" sz="2000" dirty="0" err="1">
                <a:solidFill>
                  <a:srgbClr val="7030A0"/>
                </a:solidFill>
              </a:rPr>
              <a:t>main</a:t>
            </a:r>
            <a:r>
              <a:rPr lang="pt-BR" sz="2000" dirty="0">
                <a:solidFill>
                  <a:srgbClr val="7030A0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3399"/>
                </a:solidFill>
              </a:rPr>
              <a:t>&lt;</a:t>
            </a:r>
            <a:r>
              <a:rPr lang="pt-BR" sz="2000" dirty="0" err="1">
                <a:solidFill>
                  <a:srgbClr val="FF3399"/>
                </a:solidFill>
              </a:rPr>
              <a:t>foooter</a:t>
            </a:r>
            <a:r>
              <a:rPr lang="pt-BR" sz="2000" dirty="0">
                <a:solidFill>
                  <a:srgbClr val="FF3399"/>
                </a:solidFill>
              </a:rPr>
              <a:t>&gt;&lt;/</a:t>
            </a:r>
            <a:r>
              <a:rPr lang="pt-BR" sz="2000" dirty="0" err="1">
                <a:solidFill>
                  <a:srgbClr val="FF3399"/>
                </a:solidFill>
              </a:rPr>
              <a:t>footer</a:t>
            </a:r>
            <a:r>
              <a:rPr lang="pt-BR" sz="2000" dirty="0">
                <a:solidFill>
                  <a:srgbClr val="FF3399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&lt;/</a:t>
            </a:r>
            <a:r>
              <a:rPr lang="pt-BR" sz="2000" dirty="0" err="1">
                <a:solidFill>
                  <a:srgbClr val="FF0000"/>
                </a:solidFill>
              </a:rPr>
              <a:t>div</a:t>
            </a:r>
            <a:r>
              <a:rPr lang="pt-BR" sz="20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19736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Doctype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pt-B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Doctype</a:t>
            </a: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 indica para o navegador e para outros meios qual a especificação de código utilizar. </a:t>
            </a:r>
          </a:p>
          <a:p>
            <a:pPr marL="0" indent="0" algn="ctr">
              <a:buNone/>
            </a:pPr>
            <a:endParaRPr lang="pt-B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pt-B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Doctype</a:t>
            </a: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 não é uma </a:t>
            </a:r>
            <a:r>
              <a:rPr lang="pt-B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tag</a:t>
            </a: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 do HTML, mas uma instrução para que o browser tenha informações sobre qual versão de código a marcação foi escrita.</a:t>
            </a:r>
          </a:p>
          <a:p>
            <a:pPr marL="0" indent="0">
              <a:buNone/>
            </a:pPr>
            <a:endParaRPr lang="pt-B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649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Doctype</a:t>
            </a:r>
            <a:r>
              <a:rPr lang="pt-BR" dirty="0"/>
              <a:t> (XHTML)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/>
              <a:t>&lt;!DOCTYPE HTML PUBLIC "-//W3C//DTD HTML 4.01//EN" "http://www.w3.org/TR/html4/strict.dtd"&gt;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&lt;!DOCTYPE HTML PUBLIC "-//W3C//DTD HTML 4.01 </a:t>
            </a:r>
            <a:r>
              <a:rPr lang="pt-BR" sz="2000" dirty="0" err="1"/>
              <a:t>Transitional</a:t>
            </a:r>
            <a:r>
              <a:rPr lang="pt-BR" sz="2000" dirty="0"/>
              <a:t>//EN" "http://www.w3.org/TR/html4/loose.dtd"&gt;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&lt;!DOCTYPE </a:t>
            </a:r>
            <a:r>
              <a:rPr lang="pt-BR" sz="2000" dirty="0" err="1"/>
              <a:t>html</a:t>
            </a:r>
            <a:r>
              <a:rPr lang="pt-BR" sz="2000" dirty="0"/>
              <a:t> PUBLIC "-//W3C//DTD XHTML 1.0 </a:t>
            </a:r>
            <a:r>
              <a:rPr lang="pt-BR" sz="2000" dirty="0" err="1"/>
              <a:t>Transitional</a:t>
            </a:r>
            <a:r>
              <a:rPr lang="pt-BR" sz="2000" dirty="0"/>
              <a:t>//EN" "http://www.w3.org/TR/xhtml1/DTD/xhtml1-transitional.dtd"&gt;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&lt;!DOCTYPE </a:t>
            </a:r>
            <a:r>
              <a:rPr lang="pt-BR" sz="2000" dirty="0" err="1"/>
              <a:t>html</a:t>
            </a:r>
            <a:r>
              <a:rPr lang="pt-BR" sz="2000" dirty="0"/>
              <a:t> PUBLIC "-//W3C//DTD XHTML 1.1//EN" "http://www.w3.org/TR/xhtml11/DTD/xhtml11.dtd"&gt;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17119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Doctype</a:t>
            </a:r>
            <a:r>
              <a:rPr lang="pt-BR" dirty="0"/>
              <a:t> (HTML5)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2000" b="1" dirty="0"/>
              <a:t>&lt;!</a:t>
            </a:r>
            <a:r>
              <a:rPr lang="pt-BR" sz="2000" b="1" dirty="0" err="1"/>
              <a:t>doctype</a:t>
            </a:r>
            <a:r>
              <a:rPr lang="pt-BR" sz="2000" b="1" dirty="0"/>
              <a:t> </a:t>
            </a:r>
            <a:r>
              <a:rPr lang="pt-BR" sz="2000" b="1" dirty="0" err="1"/>
              <a:t>html</a:t>
            </a:r>
            <a:r>
              <a:rPr lang="pt-BR" sz="20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17416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Doctype</a:t>
            </a:r>
            <a:r>
              <a:rPr lang="pt-BR" dirty="0"/>
              <a:t> (HTML5)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2000" b="1" dirty="0"/>
              <a:t>&lt;!</a:t>
            </a:r>
            <a:r>
              <a:rPr lang="pt-BR" sz="2000" b="1" dirty="0" err="1"/>
              <a:t>doctype</a:t>
            </a:r>
            <a:r>
              <a:rPr lang="pt-BR" sz="2000" b="1" dirty="0"/>
              <a:t> </a:t>
            </a:r>
            <a:r>
              <a:rPr lang="pt-BR" sz="2000" b="1" dirty="0" err="1"/>
              <a:t>html</a:t>
            </a:r>
            <a:r>
              <a:rPr lang="pt-BR" sz="2000" b="1" dirty="0"/>
              <a:t>&gt;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47" y="2857420"/>
            <a:ext cx="7925906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15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Doctype</a:t>
            </a:r>
            <a:r>
              <a:rPr lang="pt-BR" dirty="0"/>
              <a:t> (HTML5)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2000" b="1" dirty="0"/>
              <a:t>&lt;!</a:t>
            </a:r>
            <a:r>
              <a:rPr lang="pt-BR" sz="2000" b="1" dirty="0" err="1"/>
              <a:t>doctype</a:t>
            </a:r>
            <a:r>
              <a:rPr lang="pt-BR" sz="2000" b="1" dirty="0"/>
              <a:t> </a:t>
            </a:r>
            <a:r>
              <a:rPr lang="pt-BR" sz="2000" b="1" dirty="0" err="1"/>
              <a:t>html</a:t>
            </a:r>
            <a:r>
              <a:rPr lang="pt-BR" sz="2000" b="1" dirty="0"/>
              <a:t>&gt;</a:t>
            </a:r>
          </a:p>
          <a:p>
            <a:pPr marL="0" indent="0" algn="ctr">
              <a:buNone/>
            </a:pPr>
            <a:endParaRPr lang="pt-BR" sz="2000" b="1" dirty="0"/>
          </a:p>
          <a:p>
            <a:pPr marL="0" indent="0" algn="ctr">
              <a:buNone/>
            </a:pPr>
            <a:endParaRPr lang="pt-BR" sz="2000" b="1" dirty="0"/>
          </a:p>
          <a:p>
            <a:pPr marL="0" indent="0" algn="ctr">
              <a:buNone/>
            </a:pPr>
            <a:endParaRPr lang="pt-BR" sz="2000" b="1" dirty="0"/>
          </a:p>
          <a:p>
            <a:pPr marL="0" indent="0" algn="ctr">
              <a:buNone/>
            </a:pPr>
            <a:endParaRPr lang="pt-BR" sz="2000" b="1" dirty="0"/>
          </a:p>
          <a:p>
            <a:pPr marL="0" indent="0" algn="ctr">
              <a:buNone/>
            </a:pPr>
            <a:endParaRPr lang="pt-BR" sz="2000" b="1" dirty="0"/>
          </a:p>
          <a:p>
            <a:pPr marL="0" indent="0" algn="ctr">
              <a:buNone/>
            </a:pPr>
            <a:endParaRPr lang="pt-BR" sz="2000" b="1" dirty="0"/>
          </a:p>
          <a:p>
            <a:pPr marL="0" indent="0" algn="ctr">
              <a:buNone/>
            </a:pPr>
            <a:endParaRPr lang="pt-BR" sz="2000" b="1" dirty="0"/>
          </a:p>
          <a:p>
            <a:pPr marL="0" indent="0" algn="ctr">
              <a:buNone/>
            </a:pPr>
            <a:endParaRPr lang="pt-BR" sz="2000" b="1" dirty="0"/>
          </a:p>
          <a:p>
            <a:pPr marL="0" indent="0" algn="ctr">
              <a:buNone/>
            </a:pPr>
            <a:r>
              <a:rPr lang="pt-BR" sz="45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Helvetica" panose="020B0604020202020204" pitchFamily="34" charset="0"/>
              </a:rPr>
              <a:t>=)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47" y="2857420"/>
            <a:ext cx="7925906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30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em HTML - 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index.html</a:t>
            </a:r>
          </a:p>
          <a:p>
            <a:r>
              <a:rPr lang="pt-BR" dirty="0"/>
              <a:t>estilo.css</a:t>
            </a:r>
          </a:p>
        </p:txBody>
      </p:sp>
    </p:spTree>
    <p:extLst>
      <p:ext uri="{BB962C8B-B14F-4D97-AF65-F5344CB8AC3E}">
        <p14:creationId xmlns:p14="http://schemas.microsoft.com/office/powerpoint/2010/main" val="1010228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INDEX.HTML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&lt;!</a:t>
            </a:r>
            <a:r>
              <a:rPr lang="pt-BR" dirty="0" err="1"/>
              <a:t>doctype</a:t>
            </a:r>
            <a:r>
              <a:rPr lang="pt-BR" dirty="0"/>
              <a:t>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9103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Estruturais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&lt;header&gt;</a:t>
            </a:r>
          </a:p>
          <a:p>
            <a:r>
              <a:rPr lang="pt-BR" dirty="0"/>
              <a:t>&lt;</a:t>
            </a:r>
            <a:r>
              <a:rPr lang="pt-BR" dirty="0" err="1"/>
              <a:t>nav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section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main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article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aside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footer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49884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INDEX.HTML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&lt;!</a:t>
            </a:r>
            <a:r>
              <a:rPr lang="pt-BR" dirty="0" err="1"/>
              <a:t>doctype</a:t>
            </a:r>
            <a:r>
              <a:rPr lang="pt-BR" dirty="0"/>
              <a:t>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12180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INDEX.HTML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&lt;!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doctype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html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html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head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&gt;&lt;/</a:t>
            </a:r>
            <a:r>
              <a:rPr lang="pt-B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head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html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73882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INDEX.HTML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&lt;!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doctype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html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html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head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title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&gt;Meu site em HTML5&lt;/</a:t>
            </a:r>
            <a:r>
              <a:rPr lang="pt-B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title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head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html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58425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INDEX.HTML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&lt;!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doctype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html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html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head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title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&gt;Meu site em HTML5&lt;/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title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head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body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&lt;/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body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html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75957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INDEX.HTML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&lt;!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doctype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html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html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head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title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&gt;Meu site em HTML5&lt;/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title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&lt;link </a:t>
            </a:r>
            <a:r>
              <a:rPr lang="pt-BR" sz="2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href</a:t>
            </a:r>
            <a:r>
              <a:rPr lang="pt-BR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="estilo.css" </a:t>
            </a:r>
            <a:r>
              <a:rPr lang="pt-BR" sz="2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rel</a:t>
            </a:r>
            <a:r>
              <a:rPr lang="pt-BR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="</a:t>
            </a:r>
            <a:r>
              <a:rPr lang="pt-BR" sz="2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stylesheet</a:t>
            </a:r>
            <a:r>
              <a:rPr lang="pt-BR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" </a:t>
            </a:r>
            <a:r>
              <a:rPr lang="pt-BR" sz="2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type</a:t>
            </a:r>
            <a:r>
              <a:rPr lang="pt-BR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="</a:t>
            </a:r>
            <a:r>
              <a:rPr lang="pt-BR" sz="2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text</a:t>
            </a:r>
            <a:r>
              <a:rPr lang="pt-BR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pt-BR" sz="2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css</a:t>
            </a:r>
            <a:r>
              <a:rPr lang="pt-BR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" /&gt;</a:t>
            </a:r>
          </a:p>
          <a:p>
            <a:pPr marL="0" indent="0">
              <a:buNone/>
            </a:pP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head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body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pt-BR" sz="25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body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html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59514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500" dirty="0" err="1"/>
              <a:t>body</a:t>
            </a:r>
            <a:r>
              <a:rPr lang="pt-BR" sz="2500" dirty="0"/>
              <a:t>{</a:t>
            </a:r>
          </a:p>
          <a:p>
            <a:pPr marL="0" indent="0">
              <a:buNone/>
            </a:pPr>
            <a:r>
              <a:rPr lang="pt-BR" sz="2500" dirty="0"/>
              <a:t>background:#000;</a:t>
            </a:r>
          </a:p>
          <a:p>
            <a:pPr marL="0" indent="0">
              <a:buNone/>
            </a:pPr>
            <a:r>
              <a:rPr lang="pt-BR" sz="2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1514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500" dirty="0" err="1"/>
              <a:t>body</a:t>
            </a:r>
            <a:r>
              <a:rPr lang="pt-BR" sz="2500" dirty="0"/>
              <a:t>{</a:t>
            </a:r>
          </a:p>
          <a:p>
            <a:pPr marL="0" indent="0">
              <a:buNone/>
            </a:pPr>
            <a:endParaRPr lang="pt-BR" sz="2500" dirty="0"/>
          </a:p>
          <a:p>
            <a:pPr marL="0" indent="0">
              <a:buNone/>
            </a:pPr>
            <a:r>
              <a:rPr lang="pt-BR" sz="2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8543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INDEX.HTML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&lt;!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doctype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html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html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head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title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&gt;Meu site em HTML5&lt;/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title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&lt;link 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href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="estilo.css" 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rel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="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stylesheet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" 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type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="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css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" /&gt;</a:t>
            </a:r>
          </a:p>
          <a:p>
            <a:pPr marL="0" indent="0">
              <a:buNone/>
            </a:pP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head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500" dirty="0">
                <a:solidFill>
                  <a:srgbClr val="FF0000"/>
                </a:solidFill>
              </a:rPr>
              <a:t>&lt;</a:t>
            </a:r>
            <a:r>
              <a:rPr lang="pt-BR" sz="2500" dirty="0" err="1">
                <a:solidFill>
                  <a:srgbClr val="FF0000"/>
                </a:solidFill>
              </a:rPr>
              <a:t>body</a:t>
            </a:r>
            <a:r>
              <a:rPr lang="pt-BR" sz="25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pt-BR" sz="25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500" dirty="0">
                <a:solidFill>
                  <a:srgbClr val="FF0000"/>
                </a:solidFill>
              </a:rPr>
              <a:t>&lt;/</a:t>
            </a:r>
            <a:r>
              <a:rPr lang="pt-BR" sz="2500" dirty="0" err="1">
                <a:solidFill>
                  <a:srgbClr val="FF0000"/>
                </a:solidFill>
              </a:rPr>
              <a:t>body</a:t>
            </a:r>
            <a:r>
              <a:rPr lang="pt-BR" sz="25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html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  <p:sp>
        <p:nvSpPr>
          <p:cNvPr id="4" name="Seta para a direita 3"/>
          <p:cNvSpPr/>
          <p:nvPr/>
        </p:nvSpPr>
        <p:spPr>
          <a:xfrm rot="10800000">
            <a:off x="1400791" y="4293096"/>
            <a:ext cx="3168352" cy="156937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766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INDEX.HTML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div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id=“tudo”&gt;</a:t>
            </a:r>
          </a:p>
          <a:p>
            <a:pPr marL="0" indent="0">
              <a:buNone/>
            </a:pP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&lt;/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div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7008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body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0" indent="0">
              <a:buNone/>
            </a:pPr>
            <a:endParaRPr lang="pt-BR" sz="25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pt-BR" sz="2500" dirty="0"/>
              <a:t>#tudo{</a:t>
            </a:r>
          </a:p>
          <a:p>
            <a:pPr marL="0" indent="0">
              <a:buNone/>
            </a:pPr>
            <a:endParaRPr lang="pt-BR" sz="2500" dirty="0"/>
          </a:p>
          <a:p>
            <a:pPr marL="0" indent="0">
              <a:buNone/>
            </a:pPr>
            <a:r>
              <a:rPr lang="pt-BR" sz="2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640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608" y="-27385"/>
            <a:ext cx="10990175" cy="686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603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body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0" indent="0">
              <a:buNone/>
            </a:pPr>
            <a:endParaRPr lang="pt-BR" sz="25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pt-BR" sz="2500" dirty="0"/>
              <a:t>#tudo{</a:t>
            </a:r>
          </a:p>
          <a:p>
            <a:pPr marL="0" indent="0">
              <a:buNone/>
            </a:pPr>
            <a:r>
              <a:rPr lang="pt-BR" sz="3000" dirty="0" err="1"/>
              <a:t>width</a:t>
            </a:r>
            <a:r>
              <a:rPr lang="pt-BR" sz="3000" dirty="0"/>
              <a:t>: 1000px;</a:t>
            </a:r>
          </a:p>
          <a:p>
            <a:pPr marL="0" indent="0">
              <a:buNone/>
            </a:pPr>
            <a:r>
              <a:rPr lang="pt-BR" sz="2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638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body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0" indent="0">
              <a:buNone/>
            </a:pPr>
            <a:endParaRPr lang="pt-BR" sz="25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pt-BR" sz="2500" dirty="0"/>
              <a:t>#tudo{</a:t>
            </a:r>
          </a:p>
          <a:p>
            <a:pPr marL="0" indent="0">
              <a:buNone/>
            </a:pPr>
            <a:r>
              <a:rPr lang="pt-BR" sz="3000" dirty="0" err="1"/>
              <a:t>width</a:t>
            </a:r>
            <a:r>
              <a:rPr lang="pt-BR" sz="3000" dirty="0"/>
              <a:t>: 1000px;</a:t>
            </a:r>
          </a:p>
          <a:p>
            <a:pPr marL="0" indent="0">
              <a:buNone/>
            </a:pPr>
            <a:r>
              <a:rPr lang="pt-BR" sz="3000" dirty="0" err="1"/>
              <a:t>height</a:t>
            </a:r>
            <a:r>
              <a:rPr lang="pt-BR" sz="3000" dirty="0"/>
              <a:t>: auto;</a:t>
            </a:r>
          </a:p>
          <a:p>
            <a:pPr marL="0" indent="0">
              <a:buNone/>
            </a:pPr>
            <a:r>
              <a:rPr lang="pt-BR" sz="2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0144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500" dirty="0" err="1">
                <a:solidFill>
                  <a:schemeClr val="bg1">
                    <a:lumMod val="65000"/>
                  </a:schemeClr>
                </a:solidFill>
              </a:rPr>
              <a:t>body</a:t>
            </a: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0" indent="0">
              <a:buNone/>
            </a:pPr>
            <a:endParaRPr lang="pt-BR" sz="25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5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pt-BR" sz="2500" dirty="0"/>
              <a:t>#tudo{</a:t>
            </a:r>
          </a:p>
          <a:p>
            <a:pPr marL="0" indent="0">
              <a:buNone/>
            </a:pPr>
            <a:r>
              <a:rPr lang="pt-BR" sz="3000" dirty="0" err="1"/>
              <a:t>width</a:t>
            </a:r>
            <a:r>
              <a:rPr lang="pt-BR" sz="3000" dirty="0"/>
              <a:t>: 1000px;</a:t>
            </a:r>
          </a:p>
          <a:p>
            <a:pPr marL="0" indent="0">
              <a:buNone/>
            </a:pPr>
            <a:r>
              <a:rPr lang="pt-BR" sz="3000" dirty="0" err="1"/>
              <a:t>height</a:t>
            </a:r>
            <a:r>
              <a:rPr lang="pt-BR" sz="3000" dirty="0"/>
              <a:t>: auto;</a:t>
            </a:r>
          </a:p>
          <a:p>
            <a:pPr marL="0" indent="0">
              <a:buNone/>
            </a:pPr>
            <a:r>
              <a:rPr lang="pt-BR" sz="3000" dirty="0" err="1"/>
              <a:t>margin</a:t>
            </a:r>
            <a:r>
              <a:rPr lang="pt-BR" sz="3000" dirty="0"/>
              <a:t>: auto;</a:t>
            </a:r>
          </a:p>
          <a:p>
            <a:pPr marL="0" indent="0">
              <a:buNone/>
            </a:pPr>
            <a:r>
              <a:rPr lang="pt-BR" sz="2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8165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INDEX.HTML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div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 id=“tudo”&gt;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&lt;header&gt;&lt;/header&gt;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div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03260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header{</a:t>
            </a:r>
          </a:p>
          <a:p>
            <a:pPr marL="0" indent="0">
              <a:buNone/>
            </a:pPr>
            <a:endParaRPr lang="pt-BR" sz="3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1532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header{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width:1000px;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height:150px;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3620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header{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width:1000px;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height:150px;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background:#000;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7169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INDEX.HTML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div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 id=“tudo”&gt;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&lt;header&gt;&lt;/header&gt;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section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&gt;&lt;/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section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div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345086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INDEX.HTML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div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 id=“tudo”&gt;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&lt;header&gt;&lt;/header&gt;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section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800" dirty="0" err="1">
                <a:solidFill>
                  <a:srgbClr val="00B0F0"/>
                </a:solidFill>
              </a:rPr>
              <a:t>class</a:t>
            </a:r>
            <a:r>
              <a:rPr lang="pt-BR" sz="2800" dirty="0">
                <a:solidFill>
                  <a:srgbClr val="00B0F0"/>
                </a:solidFill>
              </a:rPr>
              <a:t>=“banner”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&gt;&lt;/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section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div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37781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section.banner</a:t>
            </a: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width:1000px;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height:350px;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background:#000;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5113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608" y="-27385"/>
            <a:ext cx="10990175" cy="686885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83568" y="0"/>
            <a:ext cx="7704856" cy="1600200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097050" y="103093"/>
            <a:ext cx="1159292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821038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section.banner</a:t>
            </a: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width:1000px;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height:350px;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background:#000;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margin-top:10px;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27532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INDEX.HTML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div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 id=“tudo”&gt;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&lt;header&gt;&lt;/header&gt;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section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class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=“banner”&gt;&lt;/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section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main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&gt;&lt;/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main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div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91135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INDEX.HTML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div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 id=“tudo”&gt;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&lt;header&gt;&lt;/header&gt;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section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class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=“banner”&gt;&lt;/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section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main</a:t>
            </a: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&lt;/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main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div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948530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INDEX.HTML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div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 id=“tudo”&gt;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&lt;header&gt;&lt;/header&gt;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section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class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=“banner”&gt;&lt;/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section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main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aside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&gt;&lt;/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aside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&lt;/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main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div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185083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INDEX.HTML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div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 id=“tudo”&gt;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&lt;header&gt;&lt;/header&gt;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section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class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=“banner”&gt;&lt;/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section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main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aside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&gt;&lt;/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aside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article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&gt;&lt;/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article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&lt;/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main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div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609583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main</a:t>
            </a: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width:1000px;</a:t>
            </a:r>
          </a:p>
          <a:p>
            <a:pPr marL="0" indent="0">
              <a:buNone/>
            </a:pPr>
            <a:r>
              <a:rPr lang="pt-BR" sz="3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height:auto</a:t>
            </a: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07670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aside</a:t>
            </a: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 marL="0" indent="0">
              <a:buNone/>
            </a:pPr>
            <a:endParaRPr lang="pt-BR" sz="3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66887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aside</a:t>
            </a: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width:300px;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height:450px;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background:#000;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43926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article</a:t>
            </a: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 marL="0" indent="0">
              <a:buNone/>
            </a:pPr>
            <a:endParaRPr lang="pt-BR" sz="3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58195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article</a:t>
            </a: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width:670px;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height:450px;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background:#000;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margin-left:10px;</a:t>
            </a:r>
          </a:p>
          <a:p>
            <a:pPr marL="0" indent="0">
              <a:buNone/>
            </a:pPr>
            <a:r>
              <a:rPr lang="pt-BR" sz="3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float:left</a:t>
            </a: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210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608" y="-27385"/>
            <a:ext cx="10990175" cy="686885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755576" y="1667346"/>
            <a:ext cx="7632848" cy="2049686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020106" y="1844824"/>
            <a:ext cx="121058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16056543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 err="1">
                <a:solidFill>
                  <a:schemeClr val="bg1">
                    <a:lumMod val="65000"/>
                  </a:schemeClr>
                </a:solidFill>
              </a:rPr>
              <a:t>article</a:t>
            </a: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width:670px;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height:450px;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background:#000;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margin-left:10px;</a:t>
            </a:r>
          </a:p>
          <a:p>
            <a:pPr marL="0" indent="0">
              <a:buNone/>
            </a:pPr>
            <a:r>
              <a:rPr lang="pt-BR" sz="3500" dirty="0" err="1">
                <a:solidFill>
                  <a:srgbClr val="FF0000"/>
                </a:solidFill>
              </a:rPr>
              <a:t>float:left</a:t>
            </a:r>
            <a:r>
              <a:rPr lang="pt-BR" sz="35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00337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 err="1">
                <a:solidFill>
                  <a:schemeClr val="bg1">
                    <a:lumMod val="65000"/>
                  </a:schemeClr>
                </a:solidFill>
              </a:rPr>
              <a:t>aside</a:t>
            </a: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width:300px;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height:450px;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background:#000;</a:t>
            </a:r>
          </a:p>
          <a:p>
            <a:pPr marL="0" indent="0">
              <a:buNone/>
            </a:pPr>
            <a:r>
              <a:rPr lang="pt-BR" sz="3500" dirty="0" err="1">
                <a:solidFill>
                  <a:srgbClr val="FF0000"/>
                </a:solidFill>
              </a:rPr>
              <a:t>float:left</a:t>
            </a:r>
            <a:r>
              <a:rPr lang="pt-BR" sz="35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4418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section.conteudo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width:1000px;</a:t>
            </a:r>
          </a:p>
          <a:p>
            <a:pPr marL="0" indent="0">
              <a:buNone/>
            </a:pP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height:auto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pPr marL="0" indent="0">
              <a:buNone/>
            </a:pP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13951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section.conteudo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width:1000px;</a:t>
            </a:r>
          </a:p>
          <a:p>
            <a:pPr marL="0" indent="0">
              <a:buNone/>
            </a:pP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height:auto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margin-top:10px;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09306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INDEX.HTML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div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 id=“tudo”&gt;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&lt;header&gt;&lt;/header&gt;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section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class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=“banner”&gt;&lt;/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section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section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class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=“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conteudo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”&gt;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aside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aside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article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article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main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div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979887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INDEX.HTML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div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 id=“tudo”&gt;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&lt;header&gt;&lt;/header&gt;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section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class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=“banner”&gt;&lt;/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section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main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aside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aside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article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article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section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pt-BR" sz="2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div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713952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INDEX.HTML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div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 id=“tudo”&gt;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&lt;header&gt;&lt;/header&gt;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section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class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=“banner”&gt;&lt;/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section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main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aside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aside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article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article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main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footer</a:t>
            </a:r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&gt;&lt;/</a:t>
            </a:r>
            <a:r>
              <a:rPr lang="pt-BR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footer</a:t>
            </a:r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div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807127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footer</a:t>
            </a: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 marL="0" indent="0">
              <a:buNone/>
            </a:pPr>
            <a:endParaRPr lang="pt-BR" sz="3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12738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footer</a:t>
            </a: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width:1000px;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height:50px;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background:#000;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40380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footer</a:t>
            </a: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width:1000px;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height:50px;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background:#000;</a:t>
            </a:r>
          </a:p>
          <a:p>
            <a:pPr marL="0" indent="0">
              <a:buNone/>
            </a:pPr>
            <a:r>
              <a:rPr lang="pt-BR" sz="3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float:left</a:t>
            </a:r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500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608" y="-27385"/>
            <a:ext cx="10990175" cy="686885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755576" y="1667346"/>
            <a:ext cx="7632848" cy="2049686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020106" y="1844824"/>
            <a:ext cx="121058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SECTION</a:t>
            </a:r>
          </a:p>
        </p:txBody>
      </p:sp>
      <p:sp>
        <p:nvSpPr>
          <p:cNvPr id="7" name="Retângulo 6"/>
          <p:cNvSpPr/>
          <p:nvPr/>
        </p:nvSpPr>
        <p:spPr>
          <a:xfrm>
            <a:off x="755576" y="3841130"/>
            <a:ext cx="7632848" cy="1604094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238114" y="3926656"/>
            <a:ext cx="77457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260198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 err="1">
                <a:solidFill>
                  <a:schemeClr val="bg1">
                    <a:lumMod val="65000"/>
                  </a:schemeClr>
                </a:solidFill>
              </a:rPr>
              <a:t>footer</a:t>
            </a: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width:1000px;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height:50px;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background:#000;</a:t>
            </a:r>
          </a:p>
          <a:p>
            <a:pPr marL="0" indent="0">
              <a:buNone/>
            </a:pPr>
            <a:r>
              <a:rPr lang="pt-BR" sz="3500" dirty="0" err="1">
                <a:solidFill>
                  <a:schemeClr val="bg1">
                    <a:lumMod val="65000"/>
                  </a:schemeClr>
                </a:solidFill>
              </a:rPr>
              <a:t>float:left</a:t>
            </a: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pt-BR" sz="3500" dirty="0" err="1"/>
              <a:t>margin</a:t>
            </a:r>
            <a:r>
              <a:rPr lang="pt-BR" sz="3500" dirty="0"/>
              <a:t>: x1 x2 x3 x4;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57549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 err="1">
                <a:solidFill>
                  <a:schemeClr val="bg1">
                    <a:lumMod val="65000"/>
                  </a:schemeClr>
                </a:solidFill>
              </a:rPr>
              <a:t>footer</a:t>
            </a: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width:1000px;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height:50px;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background:#000;</a:t>
            </a:r>
          </a:p>
          <a:p>
            <a:pPr marL="0" indent="0">
              <a:buNone/>
            </a:pPr>
            <a:r>
              <a:rPr lang="pt-BR" sz="3500" dirty="0" err="1">
                <a:solidFill>
                  <a:schemeClr val="bg1">
                    <a:lumMod val="65000"/>
                  </a:schemeClr>
                </a:solidFill>
              </a:rPr>
              <a:t>float:left</a:t>
            </a: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pt-BR" sz="3500" dirty="0" err="1"/>
              <a:t>margin</a:t>
            </a:r>
            <a:r>
              <a:rPr lang="pt-BR" sz="3500" dirty="0"/>
              <a:t>: </a:t>
            </a:r>
            <a:r>
              <a:rPr lang="pt-BR" sz="3500" dirty="0">
                <a:solidFill>
                  <a:srgbClr val="FF0000"/>
                </a:solidFill>
              </a:rPr>
              <a:t>x1</a:t>
            </a:r>
            <a:r>
              <a:rPr lang="pt-BR" sz="3500" dirty="0"/>
              <a:t> x2 x3 x4;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5220072" y="5013176"/>
            <a:ext cx="31683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590087" y="455256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x1</a:t>
            </a:r>
          </a:p>
        </p:txBody>
      </p:sp>
    </p:spTree>
    <p:extLst>
      <p:ext uri="{BB962C8B-B14F-4D97-AF65-F5344CB8AC3E}">
        <p14:creationId xmlns:p14="http://schemas.microsoft.com/office/powerpoint/2010/main" val="37999160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 err="1">
                <a:solidFill>
                  <a:schemeClr val="bg1">
                    <a:lumMod val="65000"/>
                  </a:schemeClr>
                </a:solidFill>
              </a:rPr>
              <a:t>footer</a:t>
            </a: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width:1000px;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height:50px;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background:#000;</a:t>
            </a:r>
          </a:p>
          <a:p>
            <a:pPr marL="0" indent="0">
              <a:buNone/>
            </a:pPr>
            <a:r>
              <a:rPr lang="pt-BR" sz="3500" dirty="0" err="1">
                <a:solidFill>
                  <a:schemeClr val="bg1">
                    <a:lumMod val="65000"/>
                  </a:schemeClr>
                </a:solidFill>
              </a:rPr>
              <a:t>float:left</a:t>
            </a: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pt-BR" sz="3500" dirty="0" err="1"/>
              <a:t>margin</a:t>
            </a:r>
            <a:r>
              <a:rPr lang="pt-BR" sz="3500" dirty="0"/>
              <a:t>: x1 </a:t>
            </a:r>
            <a:r>
              <a:rPr lang="pt-BR" sz="3500" dirty="0">
                <a:solidFill>
                  <a:srgbClr val="FF0000"/>
                </a:solidFill>
              </a:rPr>
              <a:t>x2</a:t>
            </a:r>
            <a:r>
              <a:rPr lang="pt-BR" sz="3500" dirty="0"/>
              <a:t> x3 x4;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5220072" y="5013176"/>
            <a:ext cx="31683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590087" y="455256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x1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388424" y="515254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x2</a:t>
            </a:r>
          </a:p>
        </p:txBody>
      </p:sp>
    </p:spTree>
    <p:extLst>
      <p:ext uri="{BB962C8B-B14F-4D97-AF65-F5344CB8AC3E}">
        <p14:creationId xmlns:p14="http://schemas.microsoft.com/office/powerpoint/2010/main" val="12086196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 err="1">
                <a:solidFill>
                  <a:schemeClr val="bg1">
                    <a:lumMod val="65000"/>
                  </a:schemeClr>
                </a:solidFill>
              </a:rPr>
              <a:t>footer</a:t>
            </a: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width:1000px;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height:50px;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background:#000;</a:t>
            </a:r>
          </a:p>
          <a:p>
            <a:pPr marL="0" indent="0">
              <a:buNone/>
            </a:pPr>
            <a:r>
              <a:rPr lang="pt-BR" sz="3500" dirty="0" err="1">
                <a:solidFill>
                  <a:schemeClr val="bg1">
                    <a:lumMod val="65000"/>
                  </a:schemeClr>
                </a:solidFill>
              </a:rPr>
              <a:t>float:left</a:t>
            </a: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pt-BR" sz="3500" dirty="0" err="1"/>
              <a:t>margin</a:t>
            </a:r>
            <a:r>
              <a:rPr lang="pt-BR" sz="3500" dirty="0"/>
              <a:t>: x1 x2 </a:t>
            </a:r>
            <a:r>
              <a:rPr lang="pt-BR" sz="3500" dirty="0">
                <a:solidFill>
                  <a:srgbClr val="FF0000"/>
                </a:solidFill>
              </a:rPr>
              <a:t>x3</a:t>
            </a:r>
            <a:r>
              <a:rPr lang="pt-BR" sz="3500" dirty="0"/>
              <a:t> x4;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5220072" y="5013176"/>
            <a:ext cx="31683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590087" y="455256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x1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388424" y="515254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590087" y="575252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x3</a:t>
            </a:r>
          </a:p>
        </p:txBody>
      </p:sp>
    </p:spTree>
    <p:extLst>
      <p:ext uri="{BB962C8B-B14F-4D97-AF65-F5344CB8AC3E}">
        <p14:creationId xmlns:p14="http://schemas.microsoft.com/office/powerpoint/2010/main" val="37984818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 err="1">
                <a:solidFill>
                  <a:schemeClr val="bg1">
                    <a:lumMod val="65000"/>
                  </a:schemeClr>
                </a:solidFill>
              </a:rPr>
              <a:t>footer</a:t>
            </a: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width:1000px;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height:50px;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background:#000;</a:t>
            </a:r>
          </a:p>
          <a:p>
            <a:pPr marL="0" indent="0">
              <a:buNone/>
            </a:pPr>
            <a:r>
              <a:rPr lang="pt-BR" sz="3500" dirty="0" err="1">
                <a:solidFill>
                  <a:schemeClr val="bg1">
                    <a:lumMod val="65000"/>
                  </a:schemeClr>
                </a:solidFill>
              </a:rPr>
              <a:t>float:left</a:t>
            </a: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pt-BR" sz="3500" dirty="0" err="1"/>
              <a:t>margin</a:t>
            </a:r>
            <a:r>
              <a:rPr lang="pt-BR" sz="3500" dirty="0"/>
              <a:t>: x1 x2 x3 </a:t>
            </a:r>
            <a:r>
              <a:rPr lang="pt-BR" sz="3500" dirty="0">
                <a:solidFill>
                  <a:srgbClr val="FF0000"/>
                </a:solidFill>
              </a:rPr>
              <a:t>x4</a:t>
            </a:r>
            <a:r>
              <a:rPr lang="pt-BR" sz="3500" dirty="0"/>
              <a:t>;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5220072" y="5013176"/>
            <a:ext cx="31683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590087" y="455256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x1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388424" y="515254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590087" y="575252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x3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759364" y="515254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x4</a:t>
            </a:r>
          </a:p>
        </p:txBody>
      </p:sp>
    </p:spTree>
    <p:extLst>
      <p:ext uri="{BB962C8B-B14F-4D97-AF65-F5344CB8AC3E}">
        <p14:creationId xmlns:p14="http://schemas.microsoft.com/office/powerpoint/2010/main" val="2388031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 err="1">
                <a:solidFill>
                  <a:schemeClr val="bg1">
                    <a:lumMod val="65000"/>
                  </a:schemeClr>
                </a:solidFill>
              </a:rPr>
              <a:t>footer</a:t>
            </a: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width:1000px;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height:50px;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background:#000;</a:t>
            </a:r>
          </a:p>
          <a:p>
            <a:pPr marL="0" indent="0">
              <a:buNone/>
            </a:pPr>
            <a:r>
              <a:rPr lang="pt-BR" sz="3500" dirty="0" err="1">
                <a:solidFill>
                  <a:schemeClr val="bg1">
                    <a:lumMod val="65000"/>
                  </a:schemeClr>
                </a:solidFill>
              </a:rPr>
              <a:t>float:left</a:t>
            </a: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pt-BR" sz="3500" dirty="0" err="1"/>
              <a:t>margin</a:t>
            </a:r>
            <a:r>
              <a:rPr lang="pt-BR" sz="3500" dirty="0"/>
              <a:t>: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84736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 err="1">
                <a:solidFill>
                  <a:schemeClr val="bg1">
                    <a:lumMod val="65000"/>
                  </a:schemeClr>
                </a:solidFill>
              </a:rPr>
              <a:t>footer</a:t>
            </a: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width:1000px;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height:50px;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background:#000;</a:t>
            </a:r>
          </a:p>
          <a:p>
            <a:pPr marL="0" indent="0">
              <a:buNone/>
            </a:pPr>
            <a:r>
              <a:rPr lang="pt-BR" sz="3500" dirty="0" err="1">
                <a:solidFill>
                  <a:schemeClr val="bg1">
                    <a:lumMod val="65000"/>
                  </a:schemeClr>
                </a:solidFill>
              </a:rPr>
              <a:t>float:left</a:t>
            </a: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pt-BR" sz="3500" dirty="0"/>
              <a:t>margin:10px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74974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 err="1">
                <a:solidFill>
                  <a:schemeClr val="bg1">
                    <a:lumMod val="65000"/>
                  </a:schemeClr>
                </a:solidFill>
              </a:rPr>
              <a:t>footer</a:t>
            </a: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width:1000px;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height:50px;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background:#000;</a:t>
            </a:r>
          </a:p>
          <a:p>
            <a:pPr marL="0" indent="0">
              <a:buNone/>
            </a:pPr>
            <a:r>
              <a:rPr lang="pt-BR" sz="3500" dirty="0" err="1">
                <a:solidFill>
                  <a:schemeClr val="bg1">
                    <a:lumMod val="65000"/>
                  </a:schemeClr>
                </a:solidFill>
              </a:rPr>
              <a:t>float:left</a:t>
            </a: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pt-BR" sz="3500" dirty="0"/>
              <a:t>margin:10px 0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45702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 err="1">
                <a:solidFill>
                  <a:schemeClr val="bg1">
                    <a:lumMod val="65000"/>
                  </a:schemeClr>
                </a:solidFill>
              </a:rPr>
              <a:t>footer</a:t>
            </a: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width:1000px;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height:50px;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background:#000;</a:t>
            </a:r>
          </a:p>
          <a:p>
            <a:pPr marL="0" indent="0">
              <a:buNone/>
            </a:pPr>
            <a:r>
              <a:rPr lang="pt-BR" sz="3500" dirty="0" err="1">
                <a:solidFill>
                  <a:schemeClr val="bg1">
                    <a:lumMod val="65000"/>
                  </a:schemeClr>
                </a:solidFill>
              </a:rPr>
              <a:t>float:left</a:t>
            </a: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pt-BR" sz="3500" dirty="0"/>
              <a:t>margin:10px 0 10px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60988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dirty="0" err="1">
                <a:solidFill>
                  <a:schemeClr val="bg1">
                    <a:lumMod val="65000"/>
                  </a:schemeClr>
                </a:solidFill>
              </a:rPr>
              <a:t>footer</a:t>
            </a: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width:1000px;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height:50px;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background:#000;</a:t>
            </a:r>
          </a:p>
          <a:p>
            <a:pPr marL="0" indent="0">
              <a:buNone/>
            </a:pPr>
            <a:r>
              <a:rPr lang="pt-BR" sz="3500" dirty="0" err="1">
                <a:solidFill>
                  <a:schemeClr val="bg1">
                    <a:lumMod val="65000"/>
                  </a:schemeClr>
                </a:solidFill>
              </a:rPr>
              <a:t>float:left</a:t>
            </a:r>
            <a:r>
              <a:rPr lang="pt-BR" sz="35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pt-BR" sz="3500" dirty="0"/>
              <a:t>margin:10px 0 10px 0;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8826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608" y="-27385"/>
            <a:ext cx="10990175" cy="686885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755576" y="3841130"/>
            <a:ext cx="2736304" cy="1604094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483768" y="4005064"/>
            <a:ext cx="88998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ASIDE</a:t>
            </a:r>
          </a:p>
        </p:txBody>
      </p:sp>
    </p:spTree>
    <p:extLst>
      <p:ext uri="{BB962C8B-B14F-4D97-AF65-F5344CB8AC3E}">
        <p14:creationId xmlns:p14="http://schemas.microsoft.com/office/powerpoint/2010/main" val="40883614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32656"/>
            <a:ext cx="5740103" cy="593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027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32656"/>
            <a:ext cx="5740103" cy="5933969"/>
          </a:xfrm>
          <a:prstGeom prst="rect">
            <a:avLst/>
          </a:prstGeom>
        </p:spPr>
      </p:pic>
      <p:sp>
        <p:nvSpPr>
          <p:cNvPr id="2" name="Seta em curva para a direita 1"/>
          <p:cNvSpPr/>
          <p:nvPr/>
        </p:nvSpPr>
        <p:spPr>
          <a:xfrm rot="6781641">
            <a:off x="3175167" y="3691170"/>
            <a:ext cx="563070" cy="9361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Seta em curva para a direita 4"/>
          <p:cNvSpPr/>
          <p:nvPr/>
        </p:nvSpPr>
        <p:spPr>
          <a:xfrm rot="16200000">
            <a:off x="3375275" y="4836166"/>
            <a:ext cx="563070" cy="9361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523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32656"/>
            <a:ext cx="5919977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54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608" y="-27385"/>
            <a:ext cx="10990175" cy="686885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563888" y="3841130"/>
            <a:ext cx="4824536" cy="1604094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058578" y="4005064"/>
            <a:ext cx="1184940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ARTICLE</a:t>
            </a:r>
          </a:p>
        </p:txBody>
      </p:sp>
    </p:spTree>
    <p:extLst>
      <p:ext uri="{BB962C8B-B14F-4D97-AF65-F5344CB8AC3E}">
        <p14:creationId xmlns:p14="http://schemas.microsoft.com/office/powerpoint/2010/main" val="20030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608" y="-27385"/>
            <a:ext cx="10990175" cy="686885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755576" y="5517231"/>
            <a:ext cx="7632848" cy="608931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116286" y="5637030"/>
            <a:ext cx="114646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568490698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97b1013-f257-41cd-9e62-c0b5088558b7" xsi:nil="true"/>
    <lcf76f155ced4ddcb4097134ff3c332f xmlns="343ca505-7162-4fdf-8b07-4cacef50ec3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D401FF4498EE4EA642B473C1D9DF71" ma:contentTypeVersion="9" ma:contentTypeDescription="Crie um novo documento." ma:contentTypeScope="" ma:versionID="97dd91c6682ebdecbcde49812e770b41">
  <xsd:schema xmlns:xsd="http://www.w3.org/2001/XMLSchema" xmlns:xs="http://www.w3.org/2001/XMLSchema" xmlns:p="http://schemas.microsoft.com/office/2006/metadata/properties" xmlns:ns2="343ca505-7162-4fdf-8b07-4cacef50ec31" xmlns:ns3="c97b1013-f257-41cd-9e62-c0b5088558b7" targetNamespace="http://schemas.microsoft.com/office/2006/metadata/properties" ma:root="true" ma:fieldsID="5b9c9fdaf445f466b2ea3a13f42f0495" ns2:_="" ns3:_="">
    <xsd:import namespace="343ca505-7162-4fdf-8b07-4cacef50ec31"/>
    <xsd:import namespace="c97b1013-f257-41cd-9e62-c0b5088558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3ca505-7162-4fdf-8b07-4cacef50ec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8bee0d7d-e0dd-4976-8ad4-cb0783d2a5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7b1013-f257-41cd-9e62-c0b5088558b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822c8f2d-3639-4f36-8f17-3e2c37506ebf}" ma:internalName="TaxCatchAll" ma:showField="CatchAllData" ma:web="c97b1013-f257-41cd-9e62-c0b5088558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4FF7A6-7D8E-4B36-B2A9-ECB73441CF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AE5F1D-BCB4-4D2F-857F-D59B247BF2C0}">
  <ds:schemaRefs>
    <ds:schemaRef ds:uri="http://schemas.microsoft.com/office/2006/metadata/properties"/>
    <ds:schemaRef ds:uri="http://schemas.microsoft.com/office/infopath/2007/PartnerControls"/>
    <ds:schemaRef ds:uri="c97b1013-f257-41cd-9e62-c0b5088558b7"/>
    <ds:schemaRef ds:uri="343ca505-7162-4fdf-8b07-4cacef50ec31"/>
  </ds:schemaRefs>
</ds:datastoreItem>
</file>

<file path=customXml/itemProps3.xml><?xml version="1.0" encoding="utf-8"?>
<ds:datastoreItem xmlns:ds="http://schemas.openxmlformats.org/officeDocument/2006/customXml" ds:itemID="{B1A8E10D-E316-437D-896E-1F27C4C665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3ca505-7162-4fdf-8b07-4cacef50ec31"/>
    <ds:schemaRef ds:uri="c97b1013-f257-41cd-9e62-c0b5088558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1715</Words>
  <Application>Microsoft Office PowerPoint</Application>
  <PresentationFormat>Apresentação na tela (4:3)</PresentationFormat>
  <Paragraphs>453</Paragraphs>
  <Slides>72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72</vt:i4>
      </vt:variant>
    </vt:vector>
  </HeadingPairs>
  <TitlesOfParts>
    <vt:vector size="76" baseType="lpstr">
      <vt:lpstr>Adobe Gothic Std B</vt:lpstr>
      <vt:lpstr>Arial</vt:lpstr>
      <vt:lpstr>Calibri</vt:lpstr>
      <vt:lpstr>Design padrão</vt:lpstr>
      <vt:lpstr>HTML 5</vt:lpstr>
      <vt:lpstr>Elementos Estruturais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Doctype</vt:lpstr>
      <vt:lpstr>Doctype (XHTML)</vt:lpstr>
      <vt:lpstr>Doctype (HTML5)</vt:lpstr>
      <vt:lpstr>Doctype (HTML5)</vt:lpstr>
      <vt:lpstr>Doctype (HTML5)</vt:lpstr>
      <vt:lpstr>Estrutura em HTML - Exercício</vt:lpstr>
      <vt:lpstr>INDEX.HTML</vt:lpstr>
      <vt:lpstr>INDEX.HTML</vt:lpstr>
      <vt:lpstr>INDEX.HTML</vt:lpstr>
      <vt:lpstr>INDEX.HTML</vt:lpstr>
      <vt:lpstr>INDEX.HTML</vt:lpstr>
      <vt:lpstr>INDEX.HTML</vt:lpstr>
      <vt:lpstr>ESTILO.CSS</vt:lpstr>
      <vt:lpstr>ESTILO.CSS</vt:lpstr>
      <vt:lpstr>INDEX.HTML</vt:lpstr>
      <vt:lpstr>INDEX.HTML</vt:lpstr>
      <vt:lpstr>ESTILO.CSS</vt:lpstr>
      <vt:lpstr>ESTILO.CSS</vt:lpstr>
      <vt:lpstr>ESTILO.CSS</vt:lpstr>
      <vt:lpstr>ESTILO.CSS</vt:lpstr>
      <vt:lpstr>INDEX.HTML</vt:lpstr>
      <vt:lpstr>ESTILO.CSS</vt:lpstr>
      <vt:lpstr>ESTILO.CSS</vt:lpstr>
      <vt:lpstr>ESTILO.CSS</vt:lpstr>
      <vt:lpstr>INDEX.HTML</vt:lpstr>
      <vt:lpstr>INDEX.HTML</vt:lpstr>
      <vt:lpstr>ESTILO.CSS</vt:lpstr>
      <vt:lpstr>ESTILO.CSS</vt:lpstr>
      <vt:lpstr>INDEX.HTML</vt:lpstr>
      <vt:lpstr>INDEX.HTML</vt:lpstr>
      <vt:lpstr>INDEX.HTML</vt:lpstr>
      <vt:lpstr>INDEX.HTML</vt:lpstr>
      <vt:lpstr>ESTILO.CSS</vt:lpstr>
      <vt:lpstr>ESTILO.CSS</vt:lpstr>
      <vt:lpstr>ESTILO.CSS</vt:lpstr>
      <vt:lpstr>ESTILO.CSS</vt:lpstr>
      <vt:lpstr>ESTILO.CSS</vt:lpstr>
      <vt:lpstr>ESTILO.CSS</vt:lpstr>
      <vt:lpstr>ESTILO.CSS</vt:lpstr>
      <vt:lpstr>ESTILO.CSS</vt:lpstr>
      <vt:lpstr>ESTILO.CSS</vt:lpstr>
      <vt:lpstr>INDEX.HTML</vt:lpstr>
      <vt:lpstr>INDEX.HTML</vt:lpstr>
      <vt:lpstr>INDEX.HTML</vt:lpstr>
      <vt:lpstr>ESTILO.CSS</vt:lpstr>
      <vt:lpstr>ESTILO.CSS</vt:lpstr>
      <vt:lpstr>ESTILO.CSS</vt:lpstr>
      <vt:lpstr>ESTILO.CSS</vt:lpstr>
      <vt:lpstr>ESTILO.CSS</vt:lpstr>
      <vt:lpstr>ESTILO.CSS</vt:lpstr>
      <vt:lpstr>ESTILO.CSS</vt:lpstr>
      <vt:lpstr>ESTILO.CSS</vt:lpstr>
      <vt:lpstr>ESTILO.CSS</vt:lpstr>
      <vt:lpstr>ESTILO.CSS</vt:lpstr>
      <vt:lpstr>ESTILO.CSS</vt:lpstr>
      <vt:lpstr>ESTILO.CSS</vt:lpstr>
      <vt:lpstr>ESTILO.CSS</vt:lpstr>
      <vt:lpstr>Apresentação do PowerPoint</vt:lpstr>
      <vt:lpstr>Apresentação do PowerPoint</vt:lpstr>
      <vt:lpstr>Apresentação do PowerPoint</vt:lpstr>
    </vt:vector>
  </TitlesOfParts>
  <Company>Senac São Paulo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GCR</dc:creator>
  <cp:lastModifiedBy>JONATAS NASCIMENTO DOS SANTOS</cp:lastModifiedBy>
  <cp:revision>133</cp:revision>
  <dcterms:created xsi:type="dcterms:W3CDTF">2012-03-14T19:46:11Z</dcterms:created>
  <dcterms:modified xsi:type="dcterms:W3CDTF">2024-07-18T17:05:36Z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0x0101007CD401FF4498EE4EA642B473C1D9DF71</vt:lpwstr>
  </property>
</Properties>
</file>