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6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670CB2-928D-4DFF-983D-17E41719A9F5}">
  <a:tblStyle styleId="{A9670CB2-928D-4DFF-983D-17E41719A9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42" y="108"/>
      </p:cViewPr>
      <p:guideLst>
        <p:guide orient="horz" pos="55"/>
        <p:guide pos="2880"/>
        <p:guide orient="horz" pos="5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98982" flipH="1">
            <a:off x="2915435" y="4318493"/>
            <a:ext cx="3313144" cy="2037032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-914218" y="-445464"/>
            <a:ext cx="4117792" cy="104344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3168065" flipH="1">
            <a:off x="8055720" y="4467982"/>
            <a:ext cx="1872519" cy="1151276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6299992">
            <a:off x="-285590" y="4544182"/>
            <a:ext cx="702587" cy="697070"/>
            <a:chOff x="1782100" y="1060200"/>
            <a:chExt cx="184050" cy="182600"/>
          </a:xfrm>
        </p:grpSpPr>
        <p:sp>
          <p:nvSpPr>
            <p:cNvPr id="13" name="Google Shape;13;p2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8199583" y="-736000"/>
            <a:ext cx="2303934" cy="2132247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-372241" y="802482"/>
            <a:ext cx="743967" cy="677720"/>
            <a:chOff x="1519100" y="549200"/>
            <a:chExt cx="176400" cy="160700"/>
          </a:xfrm>
        </p:grpSpPr>
        <p:sp>
          <p:nvSpPr>
            <p:cNvPr id="22" name="Google Shape;22;p2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713100" y="1370500"/>
            <a:ext cx="5060400" cy="18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highlight>
                  <a:srgbClr val="FFFFFF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713100" y="3297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13100" y="1707850"/>
            <a:ext cx="3515700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713100" y="3903725"/>
            <a:ext cx="4218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2869676" y="-67624"/>
            <a:ext cx="3404649" cy="8627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-413771" y="4503814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10800000" flipH="1">
            <a:off x="8190449" y="-250369"/>
            <a:ext cx="1997641" cy="12282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5086397" flipH="1">
            <a:off x="-1224578" y="975902"/>
            <a:ext cx="1997645" cy="1228233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8027620" y="4336359"/>
            <a:ext cx="502311" cy="535498"/>
            <a:chOff x="1803100" y="543100"/>
            <a:chExt cx="145475" cy="155100"/>
          </a:xfrm>
        </p:grpSpPr>
        <p:sp>
          <p:nvSpPr>
            <p:cNvPr id="35" name="Google Shape;35;p3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3"/>
          <p:cNvSpPr/>
          <p:nvPr/>
        </p:nvSpPr>
        <p:spPr>
          <a:xfrm>
            <a:off x="5172075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720000" y="1843250"/>
            <a:ext cx="41178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720000" y="569479"/>
            <a:ext cx="42948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5588982" y="4167986"/>
            <a:ext cx="4117792" cy="104344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 rot="10800000" flipH="1">
            <a:off x="4384305" y="-829130"/>
            <a:ext cx="2225830" cy="1368529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7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111" name="Google Shape;111;p7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7"/>
          <p:cNvSpPr/>
          <p:nvPr/>
        </p:nvSpPr>
        <p:spPr>
          <a:xfrm>
            <a:off x="8290100" y="-404087"/>
            <a:ext cx="1645249" cy="152267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 flipH="1">
            <a:off x="-587771" y="-359036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7"/>
          <p:cNvGrpSpPr/>
          <p:nvPr/>
        </p:nvGrpSpPr>
        <p:grpSpPr>
          <a:xfrm>
            <a:off x="-724703" y="2529058"/>
            <a:ext cx="1035680" cy="943470"/>
            <a:chOff x="1519100" y="549200"/>
            <a:chExt cx="176400" cy="160700"/>
          </a:xfrm>
        </p:grpSpPr>
        <p:sp>
          <p:nvSpPr>
            <p:cNvPr id="121" name="Google Shape;121;p7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/>
          <p:nvPr/>
        </p:nvSpPr>
        <p:spPr>
          <a:xfrm rot="-3600014" flipH="1">
            <a:off x="6589248" y="3244156"/>
            <a:ext cx="4423697" cy="2719876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"/>
          <p:cNvSpPr/>
          <p:nvPr/>
        </p:nvSpPr>
        <p:spPr>
          <a:xfrm rot="10800000" flipH="1">
            <a:off x="2743000" y="2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-1497874" y="3452075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"/>
          <p:cNvSpPr/>
          <p:nvPr/>
        </p:nvSpPr>
        <p:spPr>
          <a:xfrm rot="4500011">
            <a:off x="-464508" y="1502368"/>
            <a:ext cx="1148748" cy="941207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"/>
          <p:cNvSpPr/>
          <p:nvPr/>
        </p:nvSpPr>
        <p:spPr>
          <a:xfrm flipH="1">
            <a:off x="7617304" y="-451748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14"/>
          <p:cNvGrpSpPr/>
          <p:nvPr/>
        </p:nvGrpSpPr>
        <p:grpSpPr>
          <a:xfrm>
            <a:off x="6764295" y="4336359"/>
            <a:ext cx="502311" cy="535498"/>
            <a:chOff x="1803100" y="543100"/>
            <a:chExt cx="145475" cy="155100"/>
          </a:xfrm>
        </p:grpSpPr>
        <p:sp>
          <p:nvSpPr>
            <p:cNvPr id="263" name="Google Shape;263;p14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>
            <a:off x="-188206" y="-221863"/>
            <a:ext cx="596161" cy="619097"/>
            <a:chOff x="1524825" y="268825"/>
            <a:chExt cx="165050" cy="171400"/>
          </a:xfrm>
        </p:grpSpPr>
        <p:sp>
          <p:nvSpPr>
            <p:cNvPr id="271" name="Google Shape;271;p14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1653650" y="1189100"/>
            <a:ext cx="58497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subTitle" idx="1"/>
          </p:nvPr>
        </p:nvSpPr>
        <p:spPr>
          <a:xfrm>
            <a:off x="2142050" y="3153500"/>
            <a:ext cx="48729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2391900" y="3181126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subTitle" idx="1"/>
          </p:nvPr>
        </p:nvSpPr>
        <p:spPr>
          <a:xfrm>
            <a:off x="713100" y="1511325"/>
            <a:ext cx="77178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5346895" y="4604106"/>
            <a:ext cx="1148747" cy="941204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5"/>
          <p:cNvSpPr/>
          <p:nvPr/>
        </p:nvSpPr>
        <p:spPr>
          <a:xfrm rot="2870412" flipH="1">
            <a:off x="-1666412" y="2856160"/>
            <a:ext cx="4423705" cy="2719873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7009776" y="-90335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5"/>
          <p:cNvSpPr/>
          <p:nvPr/>
        </p:nvSpPr>
        <p:spPr>
          <a:xfrm rot="10800000" flipH="1">
            <a:off x="-182000" y="-67623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8132819" y="2989737"/>
            <a:ext cx="596161" cy="619097"/>
            <a:chOff x="1524825" y="268825"/>
            <a:chExt cx="165050" cy="171400"/>
          </a:xfrm>
        </p:grpSpPr>
        <p:sp>
          <p:nvSpPr>
            <p:cNvPr id="296" name="Google Shape;296;p15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9"/>
          <p:cNvSpPr/>
          <p:nvPr/>
        </p:nvSpPr>
        <p:spPr>
          <a:xfrm rot="10397402" flipH="1">
            <a:off x="7439201" y="-1138334"/>
            <a:ext cx="3487296" cy="214413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9"/>
          <p:cNvSpPr/>
          <p:nvPr/>
        </p:nvSpPr>
        <p:spPr>
          <a:xfrm rot="10800000" flipH="1">
            <a:off x="-445970" y="-180647"/>
            <a:ext cx="3640865" cy="92262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9"/>
          <p:cNvSpPr/>
          <p:nvPr/>
        </p:nvSpPr>
        <p:spPr>
          <a:xfrm>
            <a:off x="515850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39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790" name="Google Shape;790;p39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39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798" name="Google Shape;798;p39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9"/>
          <p:cNvSpPr/>
          <p:nvPr/>
        </p:nvSpPr>
        <p:spPr>
          <a:xfrm flipH="1">
            <a:off x="-638114" y="1886925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0"/>
          <p:cNvSpPr/>
          <p:nvPr/>
        </p:nvSpPr>
        <p:spPr>
          <a:xfrm>
            <a:off x="-1343399" y="273085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0"/>
          <p:cNvSpPr/>
          <p:nvPr/>
        </p:nvSpPr>
        <p:spPr>
          <a:xfrm rot="10800000" flipH="1">
            <a:off x="2869676" y="-67624"/>
            <a:ext cx="3404649" cy="8627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0"/>
          <p:cNvSpPr/>
          <p:nvPr/>
        </p:nvSpPr>
        <p:spPr>
          <a:xfrm rot="9899984" flipH="1">
            <a:off x="8529927" y="1886928"/>
            <a:ext cx="1126893" cy="991146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0"/>
          <p:cNvSpPr/>
          <p:nvPr/>
        </p:nvSpPr>
        <p:spPr>
          <a:xfrm rot="10800000" flipH="1">
            <a:off x="8190449" y="-250369"/>
            <a:ext cx="1997641" cy="12282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0"/>
          <p:cNvSpPr/>
          <p:nvPr/>
        </p:nvSpPr>
        <p:spPr>
          <a:xfrm rot="5086397" flipH="1">
            <a:off x="-1224578" y="975902"/>
            <a:ext cx="1997645" cy="1228233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" name="Google Shape;807;p40"/>
          <p:cNvGrpSpPr/>
          <p:nvPr/>
        </p:nvGrpSpPr>
        <p:grpSpPr>
          <a:xfrm>
            <a:off x="451245" y="347884"/>
            <a:ext cx="502311" cy="535498"/>
            <a:chOff x="1803100" y="543100"/>
            <a:chExt cx="145475" cy="155100"/>
          </a:xfrm>
        </p:grpSpPr>
        <p:sp>
          <p:nvSpPr>
            <p:cNvPr id="808" name="Google Shape;808;p40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40"/>
          <p:cNvSpPr/>
          <p:nvPr/>
        </p:nvSpPr>
        <p:spPr>
          <a:xfrm>
            <a:off x="6796325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0"/>
          <p:cNvGrpSpPr/>
          <p:nvPr/>
        </p:nvGrpSpPr>
        <p:grpSpPr>
          <a:xfrm>
            <a:off x="8132819" y="3598487"/>
            <a:ext cx="596161" cy="619097"/>
            <a:chOff x="1524825" y="268825"/>
            <a:chExt cx="165050" cy="171400"/>
          </a:xfrm>
        </p:grpSpPr>
        <p:sp>
          <p:nvSpPr>
            <p:cNvPr id="817" name="Google Shape;817;p40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1"/>
          <p:cNvSpPr/>
          <p:nvPr/>
        </p:nvSpPr>
        <p:spPr>
          <a:xfrm rot="-298982">
            <a:off x="3360720" y="4318493"/>
            <a:ext cx="3313144" cy="2037032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1"/>
          <p:cNvSpPr/>
          <p:nvPr/>
        </p:nvSpPr>
        <p:spPr>
          <a:xfrm rot="10800000">
            <a:off x="6385726" y="-445464"/>
            <a:ext cx="4117792" cy="104344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1"/>
          <p:cNvSpPr/>
          <p:nvPr/>
        </p:nvSpPr>
        <p:spPr>
          <a:xfrm rot="3168065">
            <a:off x="-405040" y="4490007"/>
            <a:ext cx="1872519" cy="1151276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41"/>
          <p:cNvGrpSpPr/>
          <p:nvPr/>
        </p:nvGrpSpPr>
        <p:grpSpPr>
          <a:xfrm rot="-6299992" flipH="1">
            <a:off x="8246878" y="4259432"/>
            <a:ext cx="702587" cy="697070"/>
            <a:chOff x="1782100" y="1060200"/>
            <a:chExt cx="184050" cy="182600"/>
          </a:xfrm>
        </p:grpSpPr>
        <p:sp>
          <p:nvSpPr>
            <p:cNvPr id="837" name="Google Shape;837;p41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41"/>
          <p:cNvSpPr/>
          <p:nvPr/>
        </p:nvSpPr>
        <p:spPr>
          <a:xfrm flipH="1">
            <a:off x="-914218" y="-736000"/>
            <a:ext cx="2303934" cy="2132247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1"/>
          <p:cNvGrpSpPr/>
          <p:nvPr/>
        </p:nvGrpSpPr>
        <p:grpSpPr>
          <a:xfrm flipH="1">
            <a:off x="8666723" y="1396257"/>
            <a:ext cx="743967" cy="677720"/>
            <a:chOff x="1519100" y="549200"/>
            <a:chExt cx="176400" cy="160700"/>
          </a:xfrm>
        </p:grpSpPr>
        <p:sp>
          <p:nvSpPr>
            <p:cNvPr id="846" name="Google Shape;846;p41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41"/>
          <p:cNvSpPr/>
          <p:nvPr/>
        </p:nvSpPr>
        <p:spPr>
          <a:xfrm rot="10800000" flipH="1">
            <a:off x="2719225" y="-219151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0" r:id="rId5"/>
    <p:sldLayoutId id="2147483661" r:id="rId6"/>
    <p:sldLayoutId id="2147483685" r:id="rId7"/>
    <p:sldLayoutId id="2147483686" r:id="rId8"/>
    <p:sldLayoutId id="214748368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45"/>
          <p:cNvGrpSpPr/>
          <p:nvPr/>
        </p:nvGrpSpPr>
        <p:grpSpPr>
          <a:xfrm>
            <a:off x="5529205" y="982637"/>
            <a:ext cx="3659421" cy="2967177"/>
            <a:chOff x="1230025" y="1063275"/>
            <a:chExt cx="217675" cy="176500"/>
          </a:xfrm>
        </p:grpSpPr>
        <p:sp>
          <p:nvSpPr>
            <p:cNvPr id="860" name="Google Shape;860;p45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45"/>
          <p:cNvSpPr txBox="1">
            <a:spLocks noGrp="1"/>
          </p:cNvSpPr>
          <p:nvPr>
            <p:ph type="ctrTitle"/>
          </p:nvPr>
        </p:nvSpPr>
        <p:spPr>
          <a:xfrm>
            <a:off x="310718" y="1370500"/>
            <a:ext cx="5462782" cy="18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DESENVOLVIMENTO</a:t>
            </a:r>
            <a:br>
              <a:rPr lang="en" sz="4800" dirty="0"/>
            </a:br>
            <a:r>
              <a:rPr lang="en" sz="4800" dirty="0"/>
              <a:t>DE UM SITE :)</a:t>
            </a:r>
            <a:endParaRPr sz="5400" dirty="0"/>
          </a:p>
        </p:txBody>
      </p:sp>
      <p:sp>
        <p:nvSpPr>
          <p:cNvPr id="864" name="Google Shape;864;p45"/>
          <p:cNvSpPr txBox="1">
            <a:spLocks noGrp="1"/>
          </p:cNvSpPr>
          <p:nvPr>
            <p:ph type="subTitle" idx="1"/>
          </p:nvPr>
        </p:nvSpPr>
        <p:spPr>
          <a:xfrm>
            <a:off x="-126067" y="3004217"/>
            <a:ext cx="4974733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600" dirty="0">
                <a:solidFill>
                  <a:schemeClr val="tx1"/>
                </a:solidFill>
              </a:rPr>
              <a:t>      Desenvolver um site para uma ONG com o foco em ajudar animais</a:t>
            </a:r>
          </a:p>
        </p:txBody>
      </p:sp>
      <p:grpSp>
        <p:nvGrpSpPr>
          <p:cNvPr id="865" name="Google Shape;865;p45"/>
          <p:cNvGrpSpPr/>
          <p:nvPr/>
        </p:nvGrpSpPr>
        <p:grpSpPr>
          <a:xfrm>
            <a:off x="5452988" y="1953914"/>
            <a:ext cx="2977756" cy="2316186"/>
            <a:chOff x="5452988" y="1953914"/>
            <a:chExt cx="2977756" cy="2316186"/>
          </a:xfrm>
        </p:grpSpPr>
        <p:sp>
          <p:nvSpPr>
            <p:cNvPr id="866" name="Google Shape;866;p45"/>
            <p:cNvSpPr/>
            <p:nvPr/>
          </p:nvSpPr>
          <p:spPr>
            <a:xfrm>
              <a:off x="5452988" y="1953914"/>
              <a:ext cx="2977756" cy="2316186"/>
            </a:xfrm>
            <a:custGeom>
              <a:avLst/>
              <a:gdLst/>
              <a:ahLst/>
              <a:cxnLst/>
              <a:rect l="l" t="t" r="r" b="b"/>
              <a:pathLst>
                <a:path w="47549" h="36985" extrusionOk="0">
                  <a:moveTo>
                    <a:pt x="27188" y="1"/>
                  </a:moveTo>
                  <a:cubicBezTo>
                    <a:pt x="26421" y="1397"/>
                    <a:pt x="26337" y="2972"/>
                    <a:pt x="26421" y="4106"/>
                  </a:cubicBezTo>
                  <a:cubicBezTo>
                    <a:pt x="25989" y="2835"/>
                    <a:pt x="25425" y="2386"/>
                    <a:pt x="24874" y="2386"/>
                  </a:cubicBezTo>
                  <a:cubicBezTo>
                    <a:pt x="24715" y="2386"/>
                    <a:pt x="24558" y="2423"/>
                    <a:pt x="24405" y="2489"/>
                  </a:cubicBezTo>
                  <a:cubicBezTo>
                    <a:pt x="23817" y="2741"/>
                    <a:pt x="23114" y="3896"/>
                    <a:pt x="22536" y="5419"/>
                  </a:cubicBezTo>
                  <a:cubicBezTo>
                    <a:pt x="22221" y="4852"/>
                    <a:pt x="21790" y="4306"/>
                    <a:pt x="21254" y="3865"/>
                  </a:cubicBezTo>
                  <a:cubicBezTo>
                    <a:pt x="20557" y="3295"/>
                    <a:pt x="20036" y="3148"/>
                    <a:pt x="19675" y="3148"/>
                  </a:cubicBezTo>
                  <a:cubicBezTo>
                    <a:pt x="19564" y="3148"/>
                    <a:pt x="19467" y="3162"/>
                    <a:pt x="19385" y="3182"/>
                  </a:cubicBezTo>
                  <a:cubicBezTo>
                    <a:pt x="18797" y="2731"/>
                    <a:pt x="18104" y="2510"/>
                    <a:pt x="17054" y="2500"/>
                  </a:cubicBezTo>
                  <a:cubicBezTo>
                    <a:pt x="16582" y="2500"/>
                    <a:pt x="16046" y="2542"/>
                    <a:pt x="15406" y="2626"/>
                  </a:cubicBezTo>
                  <a:cubicBezTo>
                    <a:pt x="15164" y="2657"/>
                    <a:pt x="14933" y="2699"/>
                    <a:pt x="14702" y="2741"/>
                  </a:cubicBezTo>
                  <a:cubicBezTo>
                    <a:pt x="12802" y="3077"/>
                    <a:pt x="11468" y="3697"/>
                    <a:pt x="10838" y="4841"/>
                  </a:cubicBezTo>
                  <a:cubicBezTo>
                    <a:pt x="10807" y="4841"/>
                    <a:pt x="10786" y="4831"/>
                    <a:pt x="10765" y="4831"/>
                  </a:cubicBezTo>
                  <a:cubicBezTo>
                    <a:pt x="10720" y="4824"/>
                    <a:pt x="10675" y="4820"/>
                    <a:pt x="10630" y="4820"/>
                  </a:cubicBezTo>
                  <a:cubicBezTo>
                    <a:pt x="9675" y="4820"/>
                    <a:pt x="8599" y="6375"/>
                    <a:pt x="8097" y="7718"/>
                  </a:cubicBezTo>
                  <a:cubicBezTo>
                    <a:pt x="7572" y="9125"/>
                    <a:pt x="7120" y="10753"/>
                    <a:pt x="7982" y="11509"/>
                  </a:cubicBezTo>
                  <a:cubicBezTo>
                    <a:pt x="8234" y="11719"/>
                    <a:pt x="8560" y="11887"/>
                    <a:pt x="8896" y="11992"/>
                  </a:cubicBezTo>
                  <a:cubicBezTo>
                    <a:pt x="8770" y="12937"/>
                    <a:pt x="8707" y="13946"/>
                    <a:pt x="8759" y="14891"/>
                  </a:cubicBezTo>
                  <a:lnTo>
                    <a:pt x="8759" y="14954"/>
                  </a:lnTo>
                  <a:cubicBezTo>
                    <a:pt x="7183" y="12318"/>
                    <a:pt x="4621" y="9860"/>
                    <a:pt x="3498" y="9860"/>
                  </a:cubicBezTo>
                  <a:cubicBezTo>
                    <a:pt x="2301" y="9860"/>
                    <a:pt x="1461" y="11267"/>
                    <a:pt x="3445" y="16623"/>
                  </a:cubicBezTo>
                  <a:cubicBezTo>
                    <a:pt x="3876" y="17778"/>
                    <a:pt x="4359" y="18860"/>
                    <a:pt x="4863" y="19847"/>
                  </a:cubicBezTo>
                  <a:lnTo>
                    <a:pt x="4737" y="19721"/>
                  </a:lnTo>
                  <a:cubicBezTo>
                    <a:pt x="3579" y="18515"/>
                    <a:pt x="1827" y="17506"/>
                    <a:pt x="1058" y="17506"/>
                  </a:cubicBezTo>
                  <a:cubicBezTo>
                    <a:pt x="997" y="17506"/>
                    <a:pt x="942" y="17513"/>
                    <a:pt x="894" y="17526"/>
                  </a:cubicBezTo>
                  <a:cubicBezTo>
                    <a:pt x="243" y="17705"/>
                    <a:pt x="1" y="18597"/>
                    <a:pt x="1881" y="21212"/>
                  </a:cubicBezTo>
                  <a:cubicBezTo>
                    <a:pt x="2301" y="21800"/>
                    <a:pt x="2752" y="22335"/>
                    <a:pt x="3183" y="22808"/>
                  </a:cubicBezTo>
                  <a:lnTo>
                    <a:pt x="1860" y="24708"/>
                  </a:lnTo>
                  <a:lnTo>
                    <a:pt x="4275" y="25370"/>
                  </a:lnTo>
                  <a:lnTo>
                    <a:pt x="4275" y="31513"/>
                  </a:lnTo>
                  <a:lnTo>
                    <a:pt x="23765" y="36984"/>
                  </a:lnTo>
                  <a:lnTo>
                    <a:pt x="43243" y="31513"/>
                  </a:lnTo>
                  <a:lnTo>
                    <a:pt x="43243" y="27114"/>
                  </a:lnTo>
                  <a:lnTo>
                    <a:pt x="43243" y="25370"/>
                  </a:lnTo>
                  <a:lnTo>
                    <a:pt x="45658" y="24708"/>
                  </a:lnTo>
                  <a:lnTo>
                    <a:pt x="44346" y="22829"/>
                  </a:lnTo>
                  <a:cubicBezTo>
                    <a:pt x="44787" y="22346"/>
                    <a:pt x="45238" y="21800"/>
                    <a:pt x="45669" y="21212"/>
                  </a:cubicBezTo>
                  <a:cubicBezTo>
                    <a:pt x="47548" y="18597"/>
                    <a:pt x="47307" y="17705"/>
                    <a:pt x="46656" y="17526"/>
                  </a:cubicBezTo>
                  <a:cubicBezTo>
                    <a:pt x="46608" y="17513"/>
                    <a:pt x="46554" y="17506"/>
                    <a:pt x="46493" y="17506"/>
                  </a:cubicBezTo>
                  <a:cubicBezTo>
                    <a:pt x="45725" y="17506"/>
                    <a:pt x="43980" y="18515"/>
                    <a:pt x="42813" y="19721"/>
                  </a:cubicBezTo>
                  <a:lnTo>
                    <a:pt x="42687" y="19847"/>
                  </a:lnTo>
                  <a:cubicBezTo>
                    <a:pt x="43191" y="18860"/>
                    <a:pt x="43674" y="17778"/>
                    <a:pt x="44104" y="16623"/>
                  </a:cubicBezTo>
                  <a:cubicBezTo>
                    <a:pt x="46089" y="11267"/>
                    <a:pt x="45249" y="9860"/>
                    <a:pt x="44062" y="9860"/>
                  </a:cubicBezTo>
                  <a:cubicBezTo>
                    <a:pt x="43537" y="9860"/>
                    <a:pt x="42718" y="10375"/>
                    <a:pt x="41826" y="11194"/>
                  </a:cubicBezTo>
                  <a:cubicBezTo>
                    <a:pt x="41805" y="11162"/>
                    <a:pt x="41773" y="11141"/>
                    <a:pt x="41752" y="11110"/>
                  </a:cubicBezTo>
                  <a:cubicBezTo>
                    <a:pt x="41415" y="10786"/>
                    <a:pt x="41066" y="10614"/>
                    <a:pt x="40707" y="10614"/>
                  </a:cubicBezTo>
                  <a:cubicBezTo>
                    <a:pt x="40125" y="10614"/>
                    <a:pt x="39515" y="11064"/>
                    <a:pt x="38886" y="12044"/>
                  </a:cubicBezTo>
                  <a:cubicBezTo>
                    <a:pt x="38823" y="12149"/>
                    <a:pt x="38760" y="12254"/>
                    <a:pt x="38707" y="12370"/>
                  </a:cubicBezTo>
                  <a:cubicBezTo>
                    <a:pt x="38487" y="10501"/>
                    <a:pt x="37962" y="8821"/>
                    <a:pt x="37395" y="8233"/>
                  </a:cubicBezTo>
                  <a:cubicBezTo>
                    <a:pt x="37332" y="7624"/>
                    <a:pt x="37248" y="7036"/>
                    <a:pt x="37111" y="6563"/>
                  </a:cubicBezTo>
                  <a:cubicBezTo>
                    <a:pt x="37090" y="6469"/>
                    <a:pt x="37059" y="6374"/>
                    <a:pt x="37027" y="6280"/>
                  </a:cubicBezTo>
                  <a:cubicBezTo>
                    <a:pt x="37594" y="5156"/>
                    <a:pt x="38382" y="3067"/>
                    <a:pt x="37783" y="967"/>
                  </a:cubicBezTo>
                  <a:cubicBezTo>
                    <a:pt x="37783" y="967"/>
                    <a:pt x="37779" y="967"/>
                    <a:pt x="37771" y="967"/>
                  </a:cubicBezTo>
                  <a:cubicBezTo>
                    <a:pt x="37573" y="967"/>
                    <a:pt x="35008" y="1005"/>
                    <a:pt x="33897" y="3004"/>
                  </a:cubicBezTo>
                  <a:cubicBezTo>
                    <a:pt x="33393" y="2815"/>
                    <a:pt x="32805" y="2657"/>
                    <a:pt x="32133" y="2552"/>
                  </a:cubicBezTo>
                  <a:cubicBezTo>
                    <a:pt x="32018" y="2531"/>
                    <a:pt x="31892" y="2521"/>
                    <a:pt x="31766" y="2500"/>
                  </a:cubicBezTo>
                  <a:cubicBezTo>
                    <a:pt x="31526" y="2474"/>
                    <a:pt x="31292" y="2455"/>
                    <a:pt x="31065" y="2455"/>
                  </a:cubicBezTo>
                  <a:cubicBezTo>
                    <a:pt x="31015" y="2455"/>
                    <a:pt x="30965" y="2456"/>
                    <a:pt x="30915" y="2458"/>
                  </a:cubicBezTo>
                  <a:cubicBezTo>
                    <a:pt x="30474" y="2458"/>
                    <a:pt x="30054" y="2521"/>
                    <a:pt x="29666" y="2626"/>
                  </a:cubicBezTo>
                  <a:cubicBezTo>
                    <a:pt x="29288" y="515"/>
                    <a:pt x="27188" y="1"/>
                    <a:pt x="27188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" name="Google Shape;867;p45"/>
            <p:cNvGrpSpPr/>
            <p:nvPr/>
          </p:nvGrpSpPr>
          <p:grpSpPr>
            <a:xfrm>
              <a:off x="5453000" y="1954079"/>
              <a:ext cx="2977730" cy="2315995"/>
              <a:chOff x="12000425" y="2836100"/>
              <a:chExt cx="1353575" cy="1052725"/>
            </a:xfrm>
          </p:grpSpPr>
          <p:sp>
            <p:nvSpPr>
              <p:cNvPr id="868" name="Google Shape;868;p45"/>
              <p:cNvSpPr/>
              <p:nvPr/>
            </p:nvSpPr>
            <p:spPr>
              <a:xfrm>
                <a:off x="12471850" y="2963000"/>
                <a:ext cx="214825" cy="438800"/>
              </a:xfrm>
              <a:custGeom>
                <a:avLst/>
                <a:gdLst/>
                <a:ahLst/>
                <a:cxnLst/>
                <a:rect l="l" t="t" r="r" b="b"/>
                <a:pathLst>
                  <a:path w="8593" h="17552" extrusionOk="0">
                    <a:moveTo>
                      <a:pt x="1963" y="0"/>
                    </a:moveTo>
                    <a:cubicBezTo>
                      <a:pt x="870" y="0"/>
                      <a:pt x="1" y="1453"/>
                      <a:pt x="1095" y="6769"/>
                    </a:cubicBezTo>
                    <a:cubicBezTo>
                      <a:pt x="2261" y="12419"/>
                      <a:pt x="4949" y="16787"/>
                      <a:pt x="4949" y="16787"/>
                    </a:cubicBezTo>
                    <a:cubicBezTo>
                      <a:pt x="4949" y="16787"/>
                      <a:pt x="5556" y="17551"/>
                      <a:pt x="6639" y="17551"/>
                    </a:cubicBezTo>
                    <a:cubicBezTo>
                      <a:pt x="6807" y="17551"/>
                      <a:pt x="6986" y="17533"/>
                      <a:pt x="7176" y="17491"/>
                    </a:cubicBezTo>
                    <a:cubicBezTo>
                      <a:pt x="8593" y="17176"/>
                      <a:pt x="8520" y="15380"/>
                      <a:pt x="8520" y="15380"/>
                    </a:cubicBezTo>
                    <a:cubicBezTo>
                      <a:pt x="8520" y="15380"/>
                      <a:pt x="7963" y="9447"/>
                      <a:pt x="6861" y="6412"/>
                    </a:cubicBezTo>
                    <a:cubicBezTo>
                      <a:pt x="5747" y="3378"/>
                      <a:pt x="3363" y="196"/>
                      <a:pt x="2177" y="18"/>
                    </a:cubicBezTo>
                    <a:cubicBezTo>
                      <a:pt x="2105" y="6"/>
                      <a:pt x="2034" y="0"/>
                      <a:pt x="1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12537825" y="3060025"/>
                <a:ext cx="105800" cy="330525"/>
              </a:xfrm>
              <a:custGeom>
                <a:avLst/>
                <a:gdLst/>
                <a:ahLst/>
                <a:cxnLst/>
                <a:rect l="l" t="t" r="r" b="b"/>
                <a:pathLst>
                  <a:path w="4232" h="13221" extrusionOk="0">
                    <a:moveTo>
                      <a:pt x="343" y="0"/>
                    </a:moveTo>
                    <a:cubicBezTo>
                      <a:pt x="341" y="0"/>
                      <a:pt x="338" y="1"/>
                      <a:pt x="336" y="1"/>
                    </a:cubicBezTo>
                    <a:cubicBezTo>
                      <a:pt x="0" y="53"/>
                      <a:pt x="819" y="1796"/>
                      <a:pt x="1428" y="3434"/>
                    </a:cubicBezTo>
                    <a:cubicBezTo>
                      <a:pt x="2026" y="5083"/>
                      <a:pt x="2856" y="8265"/>
                      <a:pt x="3318" y="10292"/>
                    </a:cubicBezTo>
                    <a:cubicBezTo>
                      <a:pt x="3770" y="12329"/>
                      <a:pt x="3885" y="13221"/>
                      <a:pt x="3885" y="13221"/>
                    </a:cubicBezTo>
                    <a:lnTo>
                      <a:pt x="4232" y="13043"/>
                    </a:lnTo>
                    <a:cubicBezTo>
                      <a:pt x="4095" y="11499"/>
                      <a:pt x="2856" y="6805"/>
                      <a:pt x="2310" y="5020"/>
                    </a:cubicBezTo>
                    <a:cubicBezTo>
                      <a:pt x="1757" y="3256"/>
                      <a:pt x="686" y="0"/>
                      <a:pt x="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12578250" y="3274600"/>
                <a:ext cx="46750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98" extrusionOk="0">
                    <a:moveTo>
                      <a:pt x="212" y="0"/>
                    </a:moveTo>
                    <a:cubicBezTo>
                      <a:pt x="188" y="0"/>
                      <a:pt x="169" y="9"/>
                      <a:pt x="157" y="28"/>
                    </a:cubicBezTo>
                    <a:cubicBezTo>
                      <a:pt x="0" y="280"/>
                      <a:pt x="1869" y="1898"/>
                      <a:pt x="1869" y="1898"/>
                    </a:cubicBezTo>
                    <a:lnTo>
                      <a:pt x="1775" y="1425"/>
                    </a:lnTo>
                    <a:cubicBezTo>
                      <a:pt x="1775" y="1425"/>
                      <a:pt x="522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12548050" y="3156200"/>
                <a:ext cx="46750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98" extrusionOk="0">
                    <a:moveTo>
                      <a:pt x="213" y="0"/>
                    </a:moveTo>
                    <a:cubicBezTo>
                      <a:pt x="188" y="0"/>
                      <a:pt x="170" y="9"/>
                      <a:pt x="158" y="28"/>
                    </a:cubicBezTo>
                    <a:cubicBezTo>
                      <a:pt x="0" y="280"/>
                      <a:pt x="1869" y="1897"/>
                      <a:pt x="1869" y="1897"/>
                    </a:cubicBezTo>
                    <a:lnTo>
                      <a:pt x="1775" y="1425"/>
                    </a:lnTo>
                    <a:cubicBezTo>
                      <a:pt x="1775" y="1425"/>
                      <a:pt x="52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12578250" y="3086975"/>
                <a:ext cx="1760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2536" extrusionOk="0">
                    <a:moveTo>
                      <a:pt x="402" y="0"/>
                    </a:moveTo>
                    <a:cubicBezTo>
                      <a:pt x="141" y="0"/>
                      <a:pt x="0" y="2104"/>
                      <a:pt x="0" y="2104"/>
                    </a:cubicBezTo>
                    <a:lnTo>
                      <a:pt x="210" y="2535"/>
                    </a:lnTo>
                    <a:cubicBezTo>
                      <a:pt x="210" y="2535"/>
                      <a:pt x="703" y="120"/>
                      <a:pt x="420" y="4"/>
                    </a:cubicBezTo>
                    <a:cubicBezTo>
                      <a:pt x="414" y="2"/>
                      <a:pt x="408" y="0"/>
                      <a:pt x="402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12614200" y="3215075"/>
                <a:ext cx="1787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536" extrusionOk="0">
                    <a:moveTo>
                      <a:pt x="412" y="1"/>
                    </a:moveTo>
                    <a:cubicBezTo>
                      <a:pt x="141" y="1"/>
                      <a:pt x="0" y="2105"/>
                      <a:pt x="0" y="2105"/>
                    </a:cubicBezTo>
                    <a:lnTo>
                      <a:pt x="221" y="2535"/>
                    </a:lnTo>
                    <a:cubicBezTo>
                      <a:pt x="221" y="2535"/>
                      <a:pt x="715" y="120"/>
                      <a:pt x="431" y="4"/>
                    </a:cubicBezTo>
                    <a:cubicBezTo>
                      <a:pt x="425" y="2"/>
                      <a:pt x="418" y="1"/>
                      <a:pt x="4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12725775" y="3104175"/>
                <a:ext cx="140975" cy="277750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11110" extrusionOk="0">
                    <a:moveTo>
                      <a:pt x="4384" y="1"/>
                    </a:moveTo>
                    <a:cubicBezTo>
                      <a:pt x="4344" y="1"/>
                      <a:pt x="4304" y="3"/>
                      <a:pt x="4264" y="9"/>
                    </a:cubicBezTo>
                    <a:cubicBezTo>
                      <a:pt x="3508" y="114"/>
                      <a:pt x="1954" y="2109"/>
                      <a:pt x="1219" y="4031"/>
                    </a:cubicBezTo>
                    <a:cubicBezTo>
                      <a:pt x="484" y="5942"/>
                      <a:pt x="74" y="9712"/>
                      <a:pt x="74" y="9712"/>
                    </a:cubicBezTo>
                    <a:cubicBezTo>
                      <a:pt x="74" y="9712"/>
                      <a:pt x="1" y="10846"/>
                      <a:pt x="904" y="11067"/>
                    </a:cubicBezTo>
                    <a:cubicBezTo>
                      <a:pt x="1031" y="11097"/>
                      <a:pt x="1151" y="11110"/>
                      <a:pt x="1263" y="11110"/>
                    </a:cubicBezTo>
                    <a:cubicBezTo>
                      <a:pt x="1935" y="11110"/>
                      <a:pt x="2321" y="10647"/>
                      <a:pt x="2321" y="10647"/>
                    </a:cubicBezTo>
                    <a:cubicBezTo>
                      <a:pt x="2321" y="10647"/>
                      <a:pt x="4075" y="7896"/>
                      <a:pt x="4883" y="4314"/>
                    </a:cubicBezTo>
                    <a:cubicBezTo>
                      <a:pt x="5639" y="925"/>
                      <a:pt x="5087" y="1"/>
                      <a:pt x="4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12753325" y="3165550"/>
                <a:ext cx="70675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8370" extrusionOk="0">
                    <a:moveTo>
                      <a:pt x="2611" y="1"/>
                    </a:moveTo>
                    <a:cubicBezTo>
                      <a:pt x="2395" y="1"/>
                      <a:pt x="1668" y="2057"/>
                      <a:pt x="1303" y="3172"/>
                    </a:cubicBezTo>
                    <a:cubicBezTo>
                      <a:pt x="936" y="4306"/>
                      <a:pt x="96" y="7278"/>
                      <a:pt x="1" y="8255"/>
                    </a:cubicBezTo>
                    <a:lnTo>
                      <a:pt x="211" y="8370"/>
                    </a:lnTo>
                    <a:cubicBezTo>
                      <a:pt x="211" y="8370"/>
                      <a:pt x="295" y="7803"/>
                      <a:pt x="610" y="6522"/>
                    </a:cubicBezTo>
                    <a:cubicBezTo>
                      <a:pt x="925" y="5231"/>
                      <a:pt x="1482" y="3214"/>
                      <a:pt x="1881" y="2174"/>
                    </a:cubicBezTo>
                    <a:cubicBezTo>
                      <a:pt x="2290" y="1145"/>
                      <a:pt x="2826" y="32"/>
                      <a:pt x="2616" y="1"/>
                    </a:cubicBezTo>
                    <a:cubicBezTo>
                      <a:pt x="2614" y="1"/>
                      <a:pt x="2613" y="1"/>
                      <a:pt x="2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12765925" y="3301625"/>
                <a:ext cx="299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195" extrusionOk="0">
                    <a:moveTo>
                      <a:pt x="1069" y="0"/>
                    </a:moveTo>
                    <a:cubicBezTo>
                      <a:pt x="873" y="0"/>
                      <a:pt x="64" y="890"/>
                      <a:pt x="64" y="890"/>
                    </a:cubicBezTo>
                    <a:lnTo>
                      <a:pt x="1" y="1195"/>
                    </a:lnTo>
                    <a:cubicBezTo>
                      <a:pt x="1" y="1195"/>
                      <a:pt x="1198" y="187"/>
                      <a:pt x="1104" y="19"/>
                    </a:cubicBezTo>
                    <a:cubicBezTo>
                      <a:pt x="1097" y="6"/>
                      <a:pt x="1085" y="0"/>
                      <a:pt x="1069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12786400" y="3226600"/>
                <a:ext cx="2997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193" extrusionOk="0">
                    <a:moveTo>
                      <a:pt x="1072" y="0"/>
                    </a:moveTo>
                    <a:cubicBezTo>
                      <a:pt x="880" y="0"/>
                      <a:pt x="64" y="898"/>
                      <a:pt x="64" y="898"/>
                    </a:cubicBezTo>
                    <a:lnTo>
                      <a:pt x="1" y="1192"/>
                    </a:lnTo>
                    <a:cubicBezTo>
                      <a:pt x="1" y="1192"/>
                      <a:pt x="1198" y="184"/>
                      <a:pt x="1104" y="16"/>
                    </a:cubicBezTo>
                    <a:cubicBezTo>
                      <a:pt x="1097" y="5"/>
                      <a:pt x="1086" y="0"/>
                      <a:pt x="1072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12786675" y="3182325"/>
                <a:ext cx="1080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620" extrusionOk="0">
                    <a:moveTo>
                      <a:pt x="191" y="0"/>
                    </a:moveTo>
                    <a:cubicBezTo>
                      <a:pt x="187" y="0"/>
                      <a:pt x="183" y="1"/>
                      <a:pt x="179" y="2"/>
                    </a:cubicBezTo>
                    <a:cubicBezTo>
                      <a:pt x="1" y="65"/>
                      <a:pt x="295" y="1619"/>
                      <a:pt x="295" y="1619"/>
                    </a:cubicBezTo>
                    <a:lnTo>
                      <a:pt x="431" y="1346"/>
                    </a:lnTo>
                    <a:cubicBezTo>
                      <a:pt x="431" y="1346"/>
                      <a:pt x="371" y="0"/>
                      <a:pt x="191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12762525" y="3263425"/>
                <a:ext cx="1052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620" extrusionOk="0">
                    <a:moveTo>
                      <a:pt x="191" y="0"/>
                    </a:moveTo>
                    <a:cubicBezTo>
                      <a:pt x="187" y="0"/>
                      <a:pt x="183" y="1"/>
                      <a:pt x="179" y="3"/>
                    </a:cubicBezTo>
                    <a:cubicBezTo>
                      <a:pt x="1" y="66"/>
                      <a:pt x="284" y="1620"/>
                      <a:pt x="284" y="1620"/>
                    </a:cubicBezTo>
                    <a:lnTo>
                      <a:pt x="421" y="1347"/>
                    </a:lnTo>
                    <a:cubicBezTo>
                      <a:pt x="421" y="1347"/>
                      <a:pt x="361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12603700" y="2904025"/>
                <a:ext cx="176425" cy="514650"/>
              </a:xfrm>
              <a:custGeom>
                <a:avLst/>
                <a:gdLst/>
                <a:ahLst/>
                <a:cxnLst/>
                <a:rect l="l" t="t" r="r" b="b"/>
                <a:pathLst>
                  <a:path w="7057" h="20586" extrusionOk="0">
                    <a:moveTo>
                      <a:pt x="4194" y="0"/>
                    </a:moveTo>
                    <a:cubicBezTo>
                      <a:pt x="4012" y="0"/>
                      <a:pt x="3831" y="43"/>
                      <a:pt x="3655" y="118"/>
                    </a:cubicBezTo>
                    <a:cubicBezTo>
                      <a:pt x="2406" y="654"/>
                      <a:pt x="704" y="4792"/>
                      <a:pt x="347" y="8414"/>
                    </a:cubicBezTo>
                    <a:cubicBezTo>
                      <a:pt x="0" y="12037"/>
                      <a:pt x="1061" y="18663"/>
                      <a:pt x="1061" y="18663"/>
                    </a:cubicBezTo>
                    <a:cubicBezTo>
                      <a:pt x="1061" y="18663"/>
                      <a:pt x="1471" y="20586"/>
                      <a:pt x="3056" y="20586"/>
                    </a:cubicBezTo>
                    <a:cubicBezTo>
                      <a:pt x="3077" y="20586"/>
                      <a:pt x="3098" y="20586"/>
                      <a:pt x="3120" y="20585"/>
                    </a:cubicBezTo>
                    <a:cubicBezTo>
                      <a:pt x="4758" y="20532"/>
                      <a:pt x="5346" y="19199"/>
                      <a:pt x="5346" y="19199"/>
                    </a:cubicBezTo>
                    <a:cubicBezTo>
                      <a:pt x="5346" y="19199"/>
                      <a:pt x="7057" y="13675"/>
                      <a:pt x="6732" y="7186"/>
                    </a:cubicBezTo>
                    <a:cubicBezTo>
                      <a:pt x="6461" y="1600"/>
                      <a:pt x="5307" y="0"/>
                      <a:pt x="41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12678775" y="3018275"/>
                <a:ext cx="31075" cy="3854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5416" extrusionOk="0">
                    <a:moveTo>
                      <a:pt x="883" y="0"/>
                    </a:moveTo>
                    <a:cubicBezTo>
                      <a:pt x="880" y="0"/>
                      <a:pt x="876" y="0"/>
                      <a:pt x="873" y="1"/>
                    </a:cubicBezTo>
                    <a:cubicBezTo>
                      <a:pt x="495" y="43"/>
                      <a:pt x="232" y="3928"/>
                      <a:pt x="127" y="6028"/>
                    </a:cubicBezTo>
                    <a:cubicBezTo>
                      <a:pt x="33" y="8128"/>
                      <a:pt x="1" y="13600"/>
                      <a:pt x="285" y="15311"/>
                    </a:cubicBezTo>
                    <a:lnTo>
                      <a:pt x="715" y="15416"/>
                    </a:lnTo>
                    <a:cubicBezTo>
                      <a:pt x="715" y="15416"/>
                      <a:pt x="589" y="14408"/>
                      <a:pt x="516" y="12067"/>
                    </a:cubicBezTo>
                    <a:cubicBezTo>
                      <a:pt x="442" y="9714"/>
                      <a:pt x="453" y="6007"/>
                      <a:pt x="652" y="4054"/>
                    </a:cubicBezTo>
                    <a:cubicBezTo>
                      <a:pt x="850" y="2110"/>
                      <a:pt x="1243" y="0"/>
                      <a:pt x="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12687450" y="3262500"/>
                <a:ext cx="40450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550" extrusionOk="0">
                    <a:moveTo>
                      <a:pt x="1332" y="0"/>
                    </a:moveTo>
                    <a:cubicBezTo>
                      <a:pt x="1021" y="0"/>
                      <a:pt x="1" y="2004"/>
                      <a:pt x="1" y="2004"/>
                    </a:cubicBezTo>
                    <a:lnTo>
                      <a:pt x="32" y="2550"/>
                    </a:lnTo>
                    <a:cubicBezTo>
                      <a:pt x="32" y="2550"/>
                      <a:pt x="1618" y="260"/>
                      <a:pt x="1376" y="19"/>
                    </a:cubicBezTo>
                    <a:cubicBezTo>
                      <a:pt x="1363" y="6"/>
                      <a:pt x="1349" y="0"/>
                      <a:pt x="1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12687175" y="3124925"/>
                <a:ext cx="404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540" extrusionOk="0">
                    <a:moveTo>
                      <a:pt x="1333" y="1"/>
                    </a:moveTo>
                    <a:cubicBezTo>
                      <a:pt x="1021" y="1"/>
                      <a:pt x="1" y="2004"/>
                      <a:pt x="1" y="2004"/>
                    </a:cubicBezTo>
                    <a:lnTo>
                      <a:pt x="33" y="2539"/>
                    </a:lnTo>
                    <a:cubicBezTo>
                      <a:pt x="33" y="2539"/>
                      <a:pt x="1618" y="250"/>
                      <a:pt x="1377" y="19"/>
                    </a:cubicBezTo>
                    <a:cubicBezTo>
                      <a:pt x="1364" y="7"/>
                      <a:pt x="1350" y="1"/>
                      <a:pt x="1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5"/>
              <p:cNvSpPr/>
              <p:nvPr/>
            </p:nvSpPr>
            <p:spPr>
              <a:xfrm>
                <a:off x="12654625" y="3059475"/>
                <a:ext cx="333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2712" extrusionOk="0">
                    <a:moveTo>
                      <a:pt x="320" y="0"/>
                    </a:moveTo>
                    <a:cubicBezTo>
                      <a:pt x="307" y="0"/>
                      <a:pt x="296" y="4"/>
                      <a:pt x="285" y="12"/>
                    </a:cubicBezTo>
                    <a:cubicBezTo>
                      <a:pt x="1" y="212"/>
                      <a:pt x="1219" y="2711"/>
                      <a:pt x="1219" y="2711"/>
                    </a:cubicBezTo>
                    <a:lnTo>
                      <a:pt x="1335" y="2175"/>
                    </a:lnTo>
                    <a:cubicBezTo>
                      <a:pt x="1335" y="2175"/>
                      <a:pt x="619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5"/>
              <p:cNvSpPr/>
              <p:nvPr/>
            </p:nvSpPr>
            <p:spPr>
              <a:xfrm>
                <a:off x="12651475" y="3209375"/>
                <a:ext cx="3310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711" extrusionOk="0">
                    <a:moveTo>
                      <a:pt x="309" y="0"/>
                    </a:moveTo>
                    <a:cubicBezTo>
                      <a:pt x="297" y="0"/>
                      <a:pt x="285" y="4"/>
                      <a:pt x="274" y="12"/>
                    </a:cubicBezTo>
                    <a:cubicBezTo>
                      <a:pt x="1" y="211"/>
                      <a:pt x="1219" y="2711"/>
                      <a:pt x="1219" y="2711"/>
                    </a:cubicBezTo>
                    <a:lnTo>
                      <a:pt x="1324" y="2186"/>
                    </a:lnTo>
                    <a:cubicBezTo>
                      <a:pt x="1324" y="2186"/>
                      <a:pt x="608" y="0"/>
                      <a:pt x="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5"/>
              <p:cNvSpPr/>
              <p:nvPr/>
            </p:nvSpPr>
            <p:spPr>
              <a:xfrm>
                <a:off x="12245375" y="3062125"/>
                <a:ext cx="169075" cy="456200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18248" extrusionOk="0">
                    <a:moveTo>
                      <a:pt x="2572" y="1"/>
                    </a:moveTo>
                    <a:cubicBezTo>
                      <a:pt x="2357" y="1"/>
                      <a:pt x="2152" y="71"/>
                      <a:pt x="1964" y="190"/>
                    </a:cubicBezTo>
                    <a:cubicBezTo>
                      <a:pt x="945" y="820"/>
                      <a:pt x="0" y="4684"/>
                      <a:pt x="178" y="7908"/>
                    </a:cubicBezTo>
                    <a:cubicBezTo>
                      <a:pt x="357" y="11132"/>
                      <a:pt x="2174" y="16802"/>
                      <a:pt x="2174" y="16802"/>
                    </a:cubicBezTo>
                    <a:cubicBezTo>
                      <a:pt x="2174" y="16802"/>
                      <a:pt x="2725" y="18247"/>
                      <a:pt x="3944" y="18247"/>
                    </a:cubicBezTo>
                    <a:cubicBezTo>
                      <a:pt x="4040" y="18247"/>
                      <a:pt x="4139" y="18238"/>
                      <a:pt x="4243" y="18219"/>
                    </a:cubicBezTo>
                    <a:cubicBezTo>
                      <a:pt x="5671" y="17946"/>
                      <a:pt x="6007" y="16697"/>
                      <a:pt x="6007" y="16697"/>
                    </a:cubicBezTo>
                    <a:cubicBezTo>
                      <a:pt x="6007" y="16697"/>
                      <a:pt x="6763" y="11625"/>
                      <a:pt x="5618" y="5965"/>
                    </a:cubicBezTo>
                    <a:cubicBezTo>
                      <a:pt x="4677" y="1363"/>
                      <a:pt x="3520" y="1"/>
                      <a:pt x="2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5"/>
              <p:cNvSpPr/>
              <p:nvPr/>
            </p:nvSpPr>
            <p:spPr>
              <a:xfrm>
                <a:off x="12306275" y="3163400"/>
                <a:ext cx="56200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13560" extrusionOk="0">
                    <a:moveTo>
                      <a:pt x="336" y="1"/>
                    </a:moveTo>
                    <a:cubicBezTo>
                      <a:pt x="329" y="1"/>
                      <a:pt x="322" y="1"/>
                      <a:pt x="316" y="3"/>
                    </a:cubicBezTo>
                    <a:cubicBezTo>
                      <a:pt x="1" y="97"/>
                      <a:pt x="284" y="3541"/>
                      <a:pt x="484" y="5401"/>
                    </a:cubicBezTo>
                    <a:cubicBezTo>
                      <a:pt x="673" y="7259"/>
                      <a:pt x="1376" y="12058"/>
                      <a:pt x="1870" y="13528"/>
                    </a:cubicBezTo>
                    <a:lnTo>
                      <a:pt x="2248" y="13559"/>
                    </a:lnTo>
                    <a:cubicBezTo>
                      <a:pt x="2248" y="13559"/>
                      <a:pt x="2006" y="12688"/>
                      <a:pt x="1628" y="10640"/>
                    </a:cubicBezTo>
                    <a:cubicBezTo>
                      <a:pt x="1250" y="8593"/>
                      <a:pt x="757" y="5338"/>
                      <a:pt x="673" y="3594"/>
                    </a:cubicBezTo>
                    <a:cubicBezTo>
                      <a:pt x="580" y="1888"/>
                      <a:pt x="638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5"/>
              <p:cNvSpPr/>
              <p:nvPr/>
            </p:nvSpPr>
            <p:spPr>
              <a:xfrm>
                <a:off x="12342500" y="3375075"/>
                <a:ext cx="29425" cy="6037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2415" extrusionOk="0">
                    <a:moveTo>
                      <a:pt x="904" y="0"/>
                    </a:moveTo>
                    <a:cubicBezTo>
                      <a:pt x="631" y="0"/>
                      <a:pt x="1" y="1942"/>
                      <a:pt x="1" y="1942"/>
                    </a:cubicBezTo>
                    <a:lnTo>
                      <a:pt x="95" y="2415"/>
                    </a:lnTo>
                    <a:cubicBezTo>
                      <a:pt x="95" y="2415"/>
                      <a:pt x="1177" y="189"/>
                      <a:pt x="935" y="10"/>
                    </a:cubicBezTo>
                    <a:cubicBezTo>
                      <a:pt x="925" y="3"/>
                      <a:pt x="915" y="0"/>
                      <a:pt x="904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12323600" y="3254550"/>
                <a:ext cx="29675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406" extrusionOk="0">
                    <a:moveTo>
                      <a:pt x="903" y="1"/>
                    </a:moveTo>
                    <a:cubicBezTo>
                      <a:pt x="638" y="1"/>
                      <a:pt x="1" y="1933"/>
                      <a:pt x="1" y="1933"/>
                    </a:cubicBezTo>
                    <a:lnTo>
                      <a:pt x="106" y="2406"/>
                    </a:lnTo>
                    <a:cubicBezTo>
                      <a:pt x="106" y="2406"/>
                      <a:pt x="1187" y="179"/>
                      <a:pt x="935" y="11"/>
                    </a:cubicBezTo>
                    <a:cubicBezTo>
                      <a:pt x="925" y="4"/>
                      <a:pt x="914" y="1"/>
                      <a:pt x="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12280275" y="3204800"/>
                <a:ext cx="357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2264" extrusionOk="0">
                    <a:moveTo>
                      <a:pt x="259" y="1"/>
                    </a:moveTo>
                    <a:cubicBezTo>
                      <a:pt x="245" y="1"/>
                      <a:pt x="232" y="6"/>
                      <a:pt x="221" y="16"/>
                    </a:cubicBezTo>
                    <a:cubicBezTo>
                      <a:pt x="1" y="226"/>
                      <a:pt x="1408" y="2264"/>
                      <a:pt x="1408" y="2264"/>
                    </a:cubicBezTo>
                    <a:lnTo>
                      <a:pt x="1429" y="1780"/>
                    </a:lnTo>
                    <a:cubicBezTo>
                      <a:pt x="1429" y="1780"/>
                      <a:pt x="530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5"/>
              <p:cNvSpPr/>
              <p:nvPr/>
            </p:nvSpPr>
            <p:spPr>
              <a:xfrm>
                <a:off x="12297350" y="3336875"/>
                <a:ext cx="35975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2252" extrusionOk="0">
                    <a:moveTo>
                      <a:pt x="260" y="0"/>
                    </a:moveTo>
                    <a:cubicBezTo>
                      <a:pt x="245" y="0"/>
                      <a:pt x="232" y="5"/>
                      <a:pt x="221" y="16"/>
                    </a:cubicBezTo>
                    <a:cubicBezTo>
                      <a:pt x="1" y="226"/>
                      <a:pt x="1408" y="2252"/>
                      <a:pt x="1408" y="2252"/>
                    </a:cubicBezTo>
                    <a:lnTo>
                      <a:pt x="1439" y="1780"/>
                    </a:lnTo>
                    <a:cubicBezTo>
                      <a:pt x="1439" y="1780"/>
                      <a:pt x="540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5"/>
              <p:cNvSpPr/>
              <p:nvPr/>
            </p:nvSpPr>
            <p:spPr>
              <a:xfrm>
                <a:off x="12000425" y="3334350"/>
                <a:ext cx="230275" cy="229200"/>
              </a:xfrm>
              <a:custGeom>
                <a:avLst/>
                <a:gdLst/>
                <a:ahLst/>
                <a:cxnLst/>
                <a:rect l="l" t="t" r="r" b="b"/>
                <a:pathLst>
                  <a:path w="9211" h="9168" extrusionOk="0">
                    <a:moveTo>
                      <a:pt x="1202" y="0"/>
                    </a:moveTo>
                    <a:cubicBezTo>
                      <a:pt x="1134" y="0"/>
                      <a:pt x="1073" y="7"/>
                      <a:pt x="1020" y="22"/>
                    </a:cubicBezTo>
                    <a:cubicBezTo>
                      <a:pt x="285" y="222"/>
                      <a:pt x="1" y="1240"/>
                      <a:pt x="2154" y="4222"/>
                    </a:cubicBezTo>
                    <a:cubicBezTo>
                      <a:pt x="4296" y="7204"/>
                      <a:pt x="6994" y="9042"/>
                      <a:pt x="6994" y="9042"/>
                    </a:cubicBezTo>
                    <a:cubicBezTo>
                      <a:pt x="6994" y="9042"/>
                      <a:pt x="7235" y="9168"/>
                      <a:pt x="7581" y="9168"/>
                    </a:cubicBezTo>
                    <a:cubicBezTo>
                      <a:pt x="7836" y="9168"/>
                      <a:pt x="8148" y="9100"/>
                      <a:pt x="8464" y="8863"/>
                    </a:cubicBezTo>
                    <a:cubicBezTo>
                      <a:pt x="9210" y="8317"/>
                      <a:pt x="8695" y="7288"/>
                      <a:pt x="8695" y="7288"/>
                    </a:cubicBezTo>
                    <a:cubicBezTo>
                      <a:pt x="8695" y="7288"/>
                      <a:pt x="6837" y="4002"/>
                      <a:pt x="5398" y="2521"/>
                    </a:cubicBezTo>
                    <a:cubicBezTo>
                      <a:pt x="4073" y="1156"/>
                      <a:pt x="2078" y="0"/>
                      <a:pt x="1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5"/>
              <p:cNvSpPr/>
              <p:nvPr/>
            </p:nvSpPr>
            <p:spPr>
              <a:xfrm>
                <a:off x="12058175" y="3385700"/>
                <a:ext cx="145750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6758" extrusionOk="0">
                    <a:moveTo>
                      <a:pt x="200" y="0"/>
                    </a:moveTo>
                    <a:cubicBezTo>
                      <a:pt x="192" y="0"/>
                      <a:pt x="185" y="2"/>
                      <a:pt x="180" y="5"/>
                    </a:cubicBezTo>
                    <a:cubicBezTo>
                      <a:pt x="1" y="121"/>
                      <a:pt x="925" y="929"/>
                      <a:pt x="1702" y="1717"/>
                    </a:cubicBezTo>
                    <a:cubicBezTo>
                      <a:pt x="2479" y="2515"/>
                      <a:pt x="3792" y="4142"/>
                      <a:pt x="4590" y="5213"/>
                    </a:cubicBezTo>
                    <a:cubicBezTo>
                      <a:pt x="5377" y="6274"/>
                      <a:pt x="5682" y="6757"/>
                      <a:pt x="5682" y="6757"/>
                    </a:cubicBezTo>
                    <a:lnTo>
                      <a:pt x="5829" y="6568"/>
                    </a:lnTo>
                    <a:cubicBezTo>
                      <a:pt x="5356" y="5707"/>
                      <a:pt x="3414" y="3302"/>
                      <a:pt x="2626" y="2410"/>
                    </a:cubicBezTo>
                    <a:cubicBezTo>
                      <a:pt x="1873" y="1545"/>
                      <a:pt x="450" y="0"/>
                      <a:pt x="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5"/>
              <p:cNvSpPr/>
              <p:nvPr/>
            </p:nvSpPr>
            <p:spPr>
              <a:xfrm>
                <a:off x="12138800" y="3500375"/>
                <a:ext cx="378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690" extrusionOk="0">
                    <a:moveTo>
                      <a:pt x="106" y="1"/>
                    </a:moveTo>
                    <a:cubicBezTo>
                      <a:pt x="61" y="1"/>
                      <a:pt x="34" y="12"/>
                      <a:pt x="31" y="38"/>
                    </a:cubicBezTo>
                    <a:cubicBezTo>
                      <a:pt x="0" y="238"/>
                      <a:pt x="1512" y="689"/>
                      <a:pt x="1512" y="689"/>
                    </a:cubicBezTo>
                    <a:lnTo>
                      <a:pt x="1333" y="437"/>
                    </a:lnTo>
                    <a:cubicBezTo>
                      <a:pt x="1333" y="437"/>
                      <a:pt x="382" y="1"/>
                      <a:pt x="106" y="1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5"/>
              <p:cNvSpPr/>
              <p:nvPr/>
            </p:nvSpPr>
            <p:spPr>
              <a:xfrm>
                <a:off x="12090475" y="3439650"/>
                <a:ext cx="3785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683" extrusionOk="0">
                    <a:moveTo>
                      <a:pt x="107" y="0"/>
                    </a:moveTo>
                    <a:cubicBezTo>
                      <a:pt x="57" y="0"/>
                      <a:pt x="26" y="13"/>
                      <a:pt x="22" y="42"/>
                    </a:cubicBezTo>
                    <a:cubicBezTo>
                      <a:pt x="1" y="231"/>
                      <a:pt x="1513" y="682"/>
                      <a:pt x="1513" y="682"/>
                    </a:cubicBezTo>
                    <a:lnTo>
                      <a:pt x="1334" y="430"/>
                    </a:lnTo>
                    <a:cubicBezTo>
                      <a:pt x="1334" y="430"/>
                      <a:pt x="398" y="0"/>
                      <a:pt x="1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5"/>
              <p:cNvSpPr/>
              <p:nvPr/>
            </p:nvSpPr>
            <p:spPr>
              <a:xfrm>
                <a:off x="12089700" y="3390525"/>
                <a:ext cx="181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524" extrusionOk="0">
                    <a:moveTo>
                      <a:pt x="191" y="1"/>
                    </a:moveTo>
                    <a:cubicBezTo>
                      <a:pt x="190" y="1"/>
                      <a:pt x="190" y="1"/>
                      <a:pt x="189" y="1"/>
                    </a:cubicBezTo>
                    <a:cubicBezTo>
                      <a:pt x="0" y="12"/>
                      <a:pt x="494" y="1335"/>
                      <a:pt x="494" y="1335"/>
                    </a:cubicBezTo>
                    <a:lnTo>
                      <a:pt x="725" y="1524"/>
                    </a:lnTo>
                    <a:cubicBezTo>
                      <a:pt x="725" y="1524"/>
                      <a:pt x="391" y="1"/>
                      <a:pt x="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5"/>
              <p:cNvSpPr/>
              <p:nvPr/>
            </p:nvSpPr>
            <p:spPr>
              <a:xfrm>
                <a:off x="12144050" y="3455650"/>
                <a:ext cx="181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524" extrusionOk="0">
                    <a:moveTo>
                      <a:pt x="191" y="0"/>
                    </a:moveTo>
                    <a:cubicBezTo>
                      <a:pt x="190" y="0"/>
                      <a:pt x="190" y="0"/>
                      <a:pt x="189" y="0"/>
                    </a:cubicBezTo>
                    <a:cubicBezTo>
                      <a:pt x="0" y="11"/>
                      <a:pt x="483" y="1323"/>
                      <a:pt x="483" y="1323"/>
                    </a:cubicBezTo>
                    <a:lnTo>
                      <a:pt x="724" y="1523"/>
                    </a:lnTo>
                    <a:cubicBezTo>
                      <a:pt x="724" y="1523"/>
                      <a:pt x="380" y="0"/>
                      <a:pt x="191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5"/>
              <p:cNvSpPr/>
              <p:nvPr/>
            </p:nvSpPr>
            <p:spPr>
              <a:xfrm>
                <a:off x="12042175" y="3116750"/>
                <a:ext cx="309800" cy="469975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18799" extrusionOk="0">
                    <a:moveTo>
                      <a:pt x="2311" y="0"/>
                    </a:moveTo>
                    <a:cubicBezTo>
                      <a:pt x="956" y="0"/>
                      <a:pt x="1" y="1606"/>
                      <a:pt x="2258" y="7708"/>
                    </a:cubicBezTo>
                    <a:cubicBezTo>
                      <a:pt x="4526" y="13798"/>
                      <a:pt x="8264" y="18208"/>
                      <a:pt x="8264" y="18208"/>
                    </a:cubicBezTo>
                    <a:cubicBezTo>
                      <a:pt x="8264" y="18208"/>
                      <a:pt x="8898" y="18798"/>
                      <a:pt x="9884" y="18798"/>
                    </a:cubicBezTo>
                    <a:cubicBezTo>
                      <a:pt x="10180" y="18798"/>
                      <a:pt x="10507" y="18745"/>
                      <a:pt x="10859" y="18607"/>
                    </a:cubicBezTo>
                    <a:cubicBezTo>
                      <a:pt x="12392" y="18008"/>
                      <a:pt x="11993" y="16024"/>
                      <a:pt x="11993" y="16024"/>
                    </a:cubicBezTo>
                    <a:cubicBezTo>
                      <a:pt x="11993" y="16024"/>
                      <a:pt x="10365" y="9524"/>
                      <a:pt x="8611" y="6332"/>
                    </a:cubicBezTo>
                    <a:cubicBezTo>
                      <a:pt x="6868" y="3139"/>
                      <a:pt x="3665" y="0"/>
                      <a:pt x="23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5"/>
              <p:cNvSpPr/>
              <p:nvPr/>
            </p:nvSpPr>
            <p:spPr>
              <a:xfrm>
                <a:off x="12129600" y="3221150"/>
                <a:ext cx="173275" cy="352925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14117" extrusionOk="0">
                    <a:moveTo>
                      <a:pt x="387" y="0"/>
                    </a:moveTo>
                    <a:cubicBezTo>
                      <a:pt x="380" y="0"/>
                      <a:pt x="374" y="1"/>
                      <a:pt x="368" y="3"/>
                    </a:cubicBezTo>
                    <a:cubicBezTo>
                      <a:pt x="0" y="108"/>
                      <a:pt x="1208" y="1914"/>
                      <a:pt x="2163" y="3637"/>
                    </a:cubicBezTo>
                    <a:cubicBezTo>
                      <a:pt x="3119" y="5359"/>
                      <a:pt x="4589" y="8771"/>
                      <a:pt x="5440" y="10955"/>
                    </a:cubicBezTo>
                    <a:cubicBezTo>
                      <a:pt x="6290" y="13139"/>
                      <a:pt x="6574" y="14116"/>
                      <a:pt x="6574" y="14116"/>
                    </a:cubicBezTo>
                    <a:lnTo>
                      <a:pt x="6931" y="13853"/>
                    </a:lnTo>
                    <a:cubicBezTo>
                      <a:pt x="6522" y="12163"/>
                      <a:pt x="4337" y="7144"/>
                      <a:pt x="3413" y="5254"/>
                    </a:cubicBezTo>
                    <a:cubicBezTo>
                      <a:pt x="2514" y="3394"/>
                      <a:pt x="783" y="0"/>
                      <a:pt x="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5"/>
              <p:cNvSpPr/>
              <p:nvPr/>
            </p:nvSpPr>
            <p:spPr>
              <a:xfrm>
                <a:off x="12212025" y="3453550"/>
                <a:ext cx="59100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1839" extrusionOk="0">
                    <a:moveTo>
                      <a:pt x="212" y="1"/>
                    </a:moveTo>
                    <a:cubicBezTo>
                      <a:pt x="174" y="1"/>
                      <a:pt x="149" y="14"/>
                      <a:pt x="137" y="42"/>
                    </a:cubicBezTo>
                    <a:cubicBezTo>
                      <a:pt x="0" y="357"/>
                      <a:pt x="2363" y="1838"/>
                      <a:pt x="2363" y="1838"/>
                    </a:cubicBezTo>
                    <a:lnTo>
                      <a:pt x="2174" y="1323"/>
                    </a:lnTo>
                    <a:cubicBezTo>
                      <a:pt x="2174" y="1323"/>
                      <a:pt x="591" y="1"/>
                      <a:pt x="212" y="1"/>
                    </a:cubicBezTo>
                    <a:close/>
                  </a:path>
                </a:pathLst>
              </a:custGeom>
              <a:solidFill>
                <a:srgbClr val="3677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5"/>
              <p:cNvSpPr/>
              <p:nvPr/>
            </p:nvSpPr>
            <p:spPr>
              <a:xfrm>
                <a:off x="12158225" y="3326775"/>
                <a:ext cx="59075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848" extrusionOk="0">
                    <a:moveTo>
                      <a:pt x="210" y="1"/>
                    </a:moveTo>
                    <a:cubicBezTo>
                      <a:pt x="173" y="1"/>
                      <a:pt x="147" y="13"/>
                      <a:pt x="136" y="42"/>
                    </a:cubicBezTo>
                    <a:cubicBezTo>
                      <a:pt x="0" y="357"/>
                      <a:pt x="2362" y="1848"/>
                      <a:pt x="2362" y="1848"/>
                    </a:cubicBezTo>
                    <a:lnTo>
                      <a:pt x="2173" y="1333"/>
                    </a:lnTo>
                    <a:cubicBezTo>
                      <a:pt x="2173" y="1333"/>
                      <a:pt x="588" y="1"/>
                      <a:pt x="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5"/>
              <p:cNvSpPr/>
              <p:nvPr/>
            </p:nvSpPr>
            <p:spPr>
              <a:xfrm>
                <a:off x="12182525" y="3244000"/>
                <a:ext cx="166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2859" extrusionOk="0">
                    <a:moveTo>
                      <a:pt x="316" y="1"/>
                    </a:moveTo>
                    <a:cubicBezTo>
                      <a:pt x="1" y="1"/>
                      <a:pt x="214" y="2408"/>
                      <a:pt x="214" y="2408"/>
                    </a:cubicBezTo>
                    <a:lnTo>
                      <a:pt x="529" y="2859"/>
                    </a:lnTo>
                    <a:cubicBezTo>
                      <a:pt x="529" y="2859"/>
                      <a:pt x="666" y="76"/>
                      <a:pt x="330" y="2"/>
                    </a:cubicBezTo>
                    <a:cubicBezTo>
                      <a:pt x="325" y="1"/>
                      <a:pt x="321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5"/>
              <p:cNvSpPr/>
              <p:nvPr/>
            </p:nvSpPr>
            <p:spPr>
              <a:xfrm>
                <a:off x="12244725" y="3380525"/>
                <a:ext cx="1642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657" h="2859" extrusionOk="0">
                    <a:moveTo>
                      <a:pt x="307" y="0"/>
                    </a:moveTo>
                    <a:cubicBezTo>
                      <a:pt x="1" y="0"/>
                      <a:pt x="204" y="2407"/>
                      <a:pt x="204" y="2407"/>
                    </a:cubicBezTo>
                    <a:lnTo>
                      <a:pt x="519" y="2858"/>
                    </a:lnTo>
                    <a:cubicBezTo>
                      <a:pt x="519" y="2858"/>
                      <a:pt x="656" y="76"/>
                      <a:pt x="320" y="2"/>
                    </a:cubicBezTo>
                    <a:cubicBezTo>
                      <a:pt x="316" y="1"/>
                      <a:pt x="311" y="0"/>
                      <a:pt x="3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5"/>
              <p:cNvSpPr/>
              <p:nvPr/>
            </p:nvSpPr>
            <p:spPr>
              <a:xfrm>
                <a:off x="12940000" y="3062125"/>
                <a:ext cx="169075" cy="456200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18248" extrusionOk="0">
                    <a:moveTo>
                      <a:pt x="4190" y="1"/>
                    </a:moveTo>
                    <a:cubicBezTo>
                      <a:pt x="3243" y="1"/>
                      <a:pt x="2088" y="1363"/>
                      <a:pt x="1155" y="5965"/>
                    </a:cubicBezTo>
                    <a:cubicBezTo>
                      <a:pt x="0" y="11625"/>
                      <a:pt x="756" y="16697"/>
                      <a:pt x="756" y="16697"/>
                    </a:cubicBezTo>
                    <a:cubicBezTo>
                      <a:pt x="756" y="16697"/>
                      <a:pt x="1092" y="17946"/>
                      <a:pt x="2521" y="18219"/>
                    </a:cubicBezTo>
                    <a:cubicBezTo>
                      <a:pt x="2624" y="18238"/>
                      <a:pt x="2724" y="18247"/>
                      <a:pt x="2819" y="18247"/>
                    </a:cubicBezTo>
                    <a:cubicBezTo>
                      <a:pt x="4038" y="18247"/>
                      <a:pt x="4589" y="16802"/>
                      <a:pt x="4589" y="16802"/>
                    </a:cubicBezTo>
                    <a:cubicBezTo>
                      <a:pt x="4589" y="16802"/>
                      <a:pt x="6406" y="11132"/>
                      <a:pt x="6584" y="7908"/>
                    </a:cubicBezTo>
                    <a:cubicBezTo>
                      <a:pt x="6763" y="4684"/>
                      <a:pt x="5828" y="820"/>
                      <a:pt x="4799" y="190"/>
                    </a:cubicBezTo>
                    <a:cubicBezTo>
                      <a:pt x="4610" y="71"/>
                      <a:pt x="4406" y="1"/>
                      <a:pt x="4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5"/>
              <p:cNvSpPr/>
              <p:nvPr/>
            </p:nvSpPr>
            <p:spPr>
              <a:xfrm>
                <a:off x="12991975" y="3163400"/>
                <a:ext cx="56450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3560" extrusionOk="0">
                    <a:moveTo>
                      <a:pt x="1913" y="1"/>
                    </a:moveTo>
                    <a:cubicBezTo>
                      <a:pt x="1609" y="1"/>
                      <a:pt x="1668" y="1888"/>
                      <a:pt x="1576" y="3594"/>
                    </a:cubicBezTo>
                    <a:cubicBezTo>
                      <a:pt x="1492" y="5338"/>
                      <a:pt x="1009" y="8593"/>
                      <a:pt x="620" y="10640"/>
                    </a:cubicBezTo>
                    <a:cubicBezTo>
                      <a:pt x="242" y="12688"/>
                      <a:pt x="0" y="13559"/>
                      <a:pt x="0" y="13559"/>
                    </a:cubicBezTo>
                    <a:lnTo>
                      <a:pt x="389" y="13528"/>
                    </a:lnTo>
                    <a:cubicBezTo>
                      <a:pt x="872" y="12058"/>
                      <a:pt x="1576" y="7259"/>
                      <a:pt x="1775" y="5401"/>
                    </a:cubicBezTo>
                    <a:cubicBezTo>
                      <a:pt x="1964" y="3541"/>
                      <a:pt x="2258" y="97"/>
                      <a:pt x="1933" y="3"/>
                    </a:cubicBezTo>
                    <a:cubicBezTo>
                      <a:pt x="1926" y="1"/>
                      <a:pt x="1919" y="1"/>
                      <a:pt x="19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5"/>
              <p:cNvSpPr/>
              <p:nvPr/>
            </p:nvSpPr>
            <p:spPr>
              <a:xfrm>
                <a:off x="12982525" y="3375075"/>
                <a:ext cx="29675" cy="6037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415" extrusionOk="0">
                    <a:moveTo>
                      <a:pt x="273" y="0"/>
                    </a:moveTo>
                    <a:cubicBezTo>
                      <a:pt x="262" y="0"/>
                      <a:pt x="251" y="3"/>
                      <a:pt x="242" y="10"/>
                    </a:cubicBezTo>
                    <a:cubicBezTo>
                      <a:pt x="0" y="189"/>
                      <a:pt x="1082" y="2415"/>
                      <a:pt x="1082" y="2415"/>
                    </a:cubicBezTo>
                    <a:lnTo>
                      <a:pt x="1187" y="1942"/>
                    </a:lnTo>
                    <a:cubicBezTo>
                      <a:pt x="1187" y="1942"/>
                      <a:pt x="546" y="0"/>
                      <a:pt x="273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5"/>
              <p:cNvSpPr/>
              <p:nvPr/>
            </p:nvSpPr>
            <p:spPr>
              <a:xfrm>
                <a:off x="13001150" y="3254550"/>
                <a:ext cx="29700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2406" extrusionOk="0">
                    <a:moveTo>
                      <a:pt x="284" y="1"/>
                    </a:moveTo>
                    <a:cubicBezTo>
                      <a:pt x="273" y="1"/>
                      <a:pt x="263" y="4"/>
                      <a:pt x="253" y="11"/>
                    </a:cubicBezTo>
                    <a:cubicBezTo>
                      <a:pt x="1" y="179"/>
                      <a:pt x="1083" y="2406"/>
                      <a:pt x="1083" y="2406"/>
                    </a:cubicBezTo>
                    <a:lnTo>
                      <a:pt x="1188" y="1933"/>
                    </a:lnTo>
                    <a:cubicBezTo>
                      <a:pt x="1188" y="1933"/>
                      <a:pt x="550" y="1"/>
                      <a:pt x="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5"/>
              <p:cNvSpPr/>
              <p:nvPr/>
            </p:nvSpPr>
            <p:spPr>
              <a:xfrm>
                <a:off x="13038425" y="3204800"/>
                <a:ext cx="357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2264" extrusionOk="0">
                    <a:moveTo>
                      <a:pt x="1180" y="1"/>
                    </a:moveTo>
                    <a:cubicBezTo>
                      <a:pt x="900" y="1"/>
                      <a:pt x="1" y="1780"/>
                      <a:pt x="1" y="1780"/>
                    </a:cubicBezTo>
                    <a:lnTo>
                      <a:pt x="22" y="2264"/>
                    </a:lnTo>
                    <a:cubicBezTo>
                      <a:pt x="22" y="2264"/>
                      <a:pt x="1429" y="226"/>
                      <a:pt x="1219" y="16"/>
                    </a:cubicBezTo>
                    <a:cubicBezTo>
                      <a:pt x="1208" y="6"/>
                      <a:pt x="1195" y="1"/>
                      <a:pt x="1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5"/>
              <p:cNvSpPr/>
              <p:nvPr/>
            </p:nvSpPr>
            <p:spPr>
              <a:xfrm>
                <a:off x="13021100" y="3336875"/>
                <a:ext cx="36000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2252" extrusionOk="0">
                    <a:moveTo>
                      <a:pt x="1180" y="0"/>
                    </a:moveTo>
                    <a:cubicBezTo>
                      <a:pt x="900" y="0"/>
                      <a:pt x="1" y="1780"/>
                      <a:pt x="1" y="1780"/>
                    </a:cubicBezTo>
                    <a:lnTo>
                      <a:pt x="33" y="2252"/>
                    </a:lnTo>
                    <a:cubicBezTo>
                      <a:pt x="33" y="2252"/>
                      <a:pt x="1440" y="226"/>
                      <a:pt x="1219" y="16"/>
                    </a:cubicBezTo>
                    <a:cubicBezTo>
                      <a:pt x="1208" y="5"/>
                      <a:pt x="1195" y="0"/>
                      <a:pt x="1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5"/>
              <p:cNvSpPr/>
              <p:nvPr/>
            </p:nvSpPr>
            <p:spPr>
              <a:xfrm>
                <a:off x="13123750" y="3334350"/>
                <a:ext cx="230250" cy="229200"/>
              </a:xfrm>
              <a:custGeom>
                <a:avLst/>
                <a:gdLst/>
                <a:ahLst/>
                <a:cxnLst/>
                <a:rect l="l" t="t" r="r" b="b"/>
                <a:pathLst>
                  <a:path w="9210" h="9168" extrusionOk="0">
                    <a:moveTo>
                      <a:pt x="8011" y="0"/>
                    </a:moveTo>
                    <a:cubicBezTo>
                      <a:pt x="7142" y="0"/>
                      <a:pt x="5138" y="1156"/>
                      <a:pt x="3812" y="2521"/>
                    </a:cubicBezTo>
                    <a:cubicBezTo>
                      <a:pt x="2374" y="4002"/>
                      <a:pt x="515" y="7288"/>
                      <a:pt x="515" y="7288"/>
                    </a:cubicBezTo>
                    <a:cubicBezTo>
                      <a:pt x="515" y="7288"/>
                      <a:pt x="1" y="8317"/>
                      <a:pt x="746" y="8863"/>
                    </a:cubicBezTo>
                    <a:cubicBezTo>
                      <a:pt x="1062" y="9100"/>
                      <a:pt x="1375" y="9168"/>
                      <a:pt x="1630" y="9168"/>
                    </a:cubicBezTo>
                    <a:cubicBezTo>
                      <a:pt x="1976" y="9168"/>
                      <a:pt x="2216" y="9042"/>
                      <a:pt x="2216" y="9042"/>
                    </a:cubicBezTo>
                    <a:cubicBezTo>
                      <a:pt x="2216" y="9042"/>
                      <a:pt x="4915" y="7204"/>
                      <a:pt x="7057" y="4222"/>
                    </a:cubicBezTo>
                    <a:cubicBezTo>
                      <a:pt x="9210" y="1240"/>
                      <a:pt x="8927" y="222"/>
                      <a:pt x="8191" y="22"/>
                    </a:cubicBezTo>
                    <a:cubicBezTo>
                      <a:pt x="8139" y="7"/>
                      <a:pt x="8078" y="0"/>
                      <a:pt x="80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5"/>
              <p:cNvSpPr/>
              <p:nvPr/>
            </p:nvSpPr>
            <p:spPr>
              <a:xfrm>
                <a:off x="13150525" y="3385700"/>
                <a:ext cx="145725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6758" extrusionOk="0">
                    <a:moveTo>
                      <a:pt x="5630" y="0"/>
                    </a:moveTo>
                    <a:cubicBezTo>
                      <a:pt x="5379" y="0"/>
                      <a:pt x="3956" y="1545"/>
                      <a:pt x="3203" y="2410"/>
                    </a:cubicBezTo>
                    <a:cubicBezTo>
                      <a:pt x="2416" y="3302"/>
                      <a:pt x="473" y="5707"/>
                      <a:pt x="1" y="6568"/>
                    </a:cubicBezTo>
                    <a:lnTo>
                      <a:pt x="148" y="6757"/>
                    </a:lnTo>
                    <a:cubicBezTo>
                      <a:pt x="148" y="6757"/>
                      <a:pt x="452" y="6274"/>
                      <a:pt x="1240" y="5213"/>
                    </a:cubicBezTo>
                    <a:cubicBezTo>
                      <a:pt x="2038" y="4142"/>
                      <a:pt x="3350" y="2515"/>
                      <a:pt x="4127" y="1717"/>
                    </a:cubicBezTo>
                    <a:cubicBezTo>
                      <a:pt x="4904" y="929"/>
                      <a:pt x="5828" y="121"/>
                      <a:pt x="5650" y="5"/>
                    </a:cubicBezTo>
                    <a:cubicBezTo>
                      <a:pt x="5645" y="2"/>
                      <a:pt x="5638" y="0"/>
                      <a:pt x="5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5"/>
              <p:cNvSpPr/>
              <p:nvPr/>
            </p:nvSpPr>
            <p:spPr>
              <a:xfrm>
                <a:off x="13177850" y="3500375"/>
                <a:ext cx="378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690" extrusionOk="0">
                    <a:moveTo>
                      <a:pt x="1406" y="1"/>
                    </a:moveTo>
                    <a:cubicBezTo>
                      <a:pt x="1129" y="1"/>
                      <a:pt x="178" y="437"/>
                      <a:pt x="178" y="437"/>
                    </a:cubicBezTo>
                    <a:lnTo>
                      <a:pt x="0" y="689"/>
                    </a:lnTo>
                    <a:cubicBezTo>
                      <a:pt x="0" y="689"/>
                      <a:pt x="1512" y="238"/>
                      <a:pt x="1480" y="38"/>
                    </a:cubicBezTo>
                    <a:cubicBezTo>
                      <a:pt x="1477" y="12"/>
                      <a:pt x="1450" y="1"/>
                      <a:pt x="1406" y="1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5"/>
              <p:cNvSpPr/>
              <p:nvPr/>
            </p:nvSpPr>
            <p:spPr>
              <a:xfrm>
                <a:off x="13226400" y="3439650"/>
                <a:ext cx="37575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683" extrusionOk="0">
                    <a:moveTo>
                      <a:pt x="1396" y="0"/>
                    </a:moveTo>
                    <a:cubicBezTo>
                      <a:pt x="1104" y="0"/>
                      <a:pt x="168" y="430"/>
                      <a:pt x="168" y="430"/>
                    </a:cubicBezTo>
                    <a:lnTo>
                      <a:pt x="0" y="682"/>
                    </a:lnTo>
                    <a:cubicBezTo>
                      <a:pt x="0" y="682"/>
                      <a:pt x="1502" y="231"/>
                      <a:pt x="1481" y="42"/>
                    </a:cubicBezTo>
                    <a:cubicBezTo>
                      <a:pt x="1477" y="13"/>
                      <a:pt x="1446" y="0"/>
                      <a:pt x="13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5"/>
              <p:cNvSpPr/>
              <p:nvPr/>
            </p:nvSpPr>
            <p:spPr>
              <a:xfrm>
                <a:off x="13246625" y="3390525"/>
                <a:ext cx="181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524" extrusionOk="0">
                    <a:moveTo>
                      <a:pt x="533" y="1"/>
                    </a:moveTo>
                    <a:cubicBezTo>
                      <a:pt x="344" y="1"/>
                      <a:pt x="0" y="1524"/>
                      <a:pt x="0" y="1524"/>
                    </a:cubicBezTo>
                    <a:lnTo>
                      <a:pt x="231" y="1335"/>
                    </a:lnTo>
                    <a:cubicBezTo>
                      <a:pt x="231" y="1335"/>
                      <a:pt x="724" y="12"/>
                      <a:pt x="535" y="1"/>
                    </a:cubicBezTo>
                    <a:cubicBezTo>
                      <a:pt x="535" y="1"/>
                      <a:pt x="534" y="1"/>
                      <a:pt x="5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5"/>
              <p:cNvSpPr/>
              <p:nvPr/>
            </p:nvSpPr>
            <p:spPr>
              <a:xfrm>
                <a:off x="13192275" y="3455650"/>
                <a:ext cx="1815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524" extrusionOk="0">
                    <a:moveTo>
                      <a:pt x="534" y="0"/>
                    </a:moveTo>
                    <a:cubicBezTo>
                      <a:pt x="345" y="0"/>
                      <a:pt x="0" y="1523"/>
                      <a:pt x="0" y="1523"/>
                    </a:cubicBezTo>
                    <a:lnTo>
                      <a:pt x="242" y="1323"/>
                    </a:lnTo>
                    <a:cubicBezTo>
                      <a:pt x="242" y="1323"/>
                      <a:pt x="725" y="11"/>
                      <a:pt x="536" y="0"/>
                    </a:cubicBezTo>
                    <a:cubicBezTo>
                      <a:pt x="535" y="0"/>
                      <a:pt x="535" y="0"/>
                      <a:pt x="534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5"/>
              <p:cNvSpPr/>
              <p:nvPr/>
            </p:nvSpPr>
            <p:spPr>
              <a:xfrm>
                <a:off x="13002725" y="3116750"/>
                <a:ext cx="309550" cy="469975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18799" extrusionOk="0">
                    <a:moveTo>
                      <a:pt x="10071" y="0"/>
                    </a:moveTo>
                    <a:cubicBezTo>
                      <a:pt x="8716" y="0"/>
                      <a:pt x="5514" y="3139"/>
                      <a:pt x="3771" y="6332"/>
                    </a:cubicBezTo>
                    <a:cubicBezTo>
                      <a:pt x="2017" y="9524"/>
                      <a:pt x="390" y="16024"/>
                      <a:pt x="390" y="16024"/>
                    </a:cubicBezTo>
                    <a:cubicBezTo>
                      <a:pt x="390" y="16024"/>
                      <a:pt x="1" y="18008"/>
                      <a:pt x="1524" y="18607"/>
                    </a:cubicBezTo>
                    <a:cubicBezTo>
                      <a:pt x="1875" y="18745"/>
                      <a:pt x="2202" y="18798"/>
                      <a:pt x="2498" y="18798"/>
                    </a:cubicBezTo>
                    <a:cubicBezTo>
                      <a:pt x="3483" y="18798"/>
                      <a:pt x="4117" y="18208"/>
                      <a:pt x="4117" y="18208"/>
                    </a:cubicBezTo>
                    <a:cubicBezTo>
                      <a:pt x="4117" y="18208"/>
                      <a:pt x="7866" y="13798"/>
                      <a:pt x="10123" y="7708"/>
                    </a:cubicBezTo>
                    <a:cubicBezTo>
                      <a:pt x="12381" y="1606"/>
                      <a:pt x="11425" y="0"/>
                      <a:pt x="100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5"/>
              <p:cNvSpPr/>
              <p:nvPr/>
            </p:nvSpPr>
            <p:spPr>
              <a:xfrm>
                <a:off x="13051825" y="3221150"/>
                <a:ext cx="173025" cy="352925"/>
              </a:xfrm>
              <a:custGeom>
                <a:avLst/>
                <a:gdLst/>
                <a:ahLst/>
                <a:cxnLst/>
                <a:rect l="l" t="t" r="r" b="b"/>
                <a:pathLst>
                  <a:path w="6921" h="14117" extrusionOk="0">
                    <a:moveTo>
                      <a:pt x="6544" y="0"/>
                    </a:moveTo>
                    <a:cubicBezTo>
                      <a:pt x="6138" y="0"/>
                      <a:pt x="4406" y="3394"/>
                      <a:pt x="3508" y="5254"/>
                    </a:cubicBezTo>
                    <a:cubicBezTo>
                      <a:pt x="2584" y="7144"/>
                      <a:pt x="410" y="12163"/>
                      <a:pt x="1" y="13853"/>
                    </a:cubicBezTo>
                    <a:lnTo>
                      <a:pt x="347" y="14116"/>
                    </a:lnTo>
                    <a:cubicBezTo>
                      <a:pt x="347" y="14116"/>
                      <a:pt x="631" y="13139"/>
                      <a:pt x="1481" y="10955"/>
                    </a:cubicBezTo>
                    <a:cubicBezTo>
                      <a:pt x="2342" y="8771"/>
                      <a:pt x="3802" y="5359"/>
                      <a:pt x="4757" y="3637"/>
                    </a:cubicBezTo>
                    <a:cubicBezTo>
                      <a:pt x="5713" y="1914"/>
                      <a:pt x="6920" y="108"/>
                      <a:pt x="6563" y="3"/>
                    </a:cubicBezTo>
                    <a:cubicBezTo>
                      <a:pt x="6557" y="1"/>
                      <a:pt x="6551" y="0"/>
                      <a:pt x="6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5"/>
              <p:cNvSpPr/>
              <p:nvPr/>
            </p:nvSpPr>
            <p:spPr>
              <a:xfrm>
                <a:off x="13083325" y="3453550"/>
                <a:ext cx="590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839" extrusionOk="0">
                    <a:moveTo>
                      <a:pt x="2152" y="1"/>
                    </a:moveTo>
                    <a:cubicBezTo>
                      <a:pt x="1773" y="1"/>
                      <a:pt x="190" y="1323"/>
                      <a:pt x="190" y="1323"/>
                    </a:cubicBezTo>
                    <a:lnTo>
                      <a:pt x="1" y="1838"/>
                    </a:lnTo>
                    <a:cubicBezTo>
                      <a:pt x="1" y="1838"/>
                      <a:pt x="2363" y="357"/>
                      <a:pt x="2227" y="42"/>
                    </a:cubicBezTo>
                    <a:cubicBezTo>
                      <a:pt x="2216" y="14"/>
                      <a:pt x="2190" y="1"/>
                      <a:pt x="2152" y="1"/>
                    </a:cubicBezTo>
                    <a:close/>
                  </a:path>
                </a:pathLst>
              </a:custGeom>
              <a:solidFill>
                <a:srgbClr val="3677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5"/>
              <p:cNvSpPr/>
              <p:nvPr/>
            </p:nvSpPr>
            <p:spPr>
              <a:xfrm>
                <a:off x="13137400" y="3326775"/>
                <a:ext cx="58850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1848" extrusionOk="0">
                    <a:moveTo>
                      <a:pt x="2151" y="1"/>
                    </a:moveTo>
                    <a:cubicBezTo>
                      <a:pt x="1764" y="1"/>
                      <a:pt x="179" y="1333"/>
                      <a:pt x="179" y="1333"/>
                    </a:cubicBezTo>
                    <a:lnTo>
                      <a:pt x="1" y="1848"/>
                    </a:lnTo>
                    <a:cubicBezTo>
                      <a:pt x="1" y="1848"/>
                      <a:pt x="2353" y="357"/>
                      <a:pt x="2227" y="42"/>
                    </a:cubicBezTo>
                    <a:cubicBezTo>
                      <a:pt x="2215" y="13"/>
                      <a:pt x="2188" y="1"/>
                      <a:pt x="2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5"/>
              <p:cNvSpPr/>
              <p:nvPr/>
            </p:nvSpPr>
            <p:spPr>
              <a:xfrm>
                <a:off x="13155250" y="3244000"/>
                <a:ext cx="166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2859" extrusionOk="0">
                    <a:moveTo>
                      <a:pt x="351" y="1"/>
                    </a:moveTo>
                    <a:cubicBezTo>
                      <a:pt x="347" y="1"/>
                      <a:pt x="342" y="1"/>
                      <a:pt x="337" y="2"/>
                    </a:cubicBezTo>
                    <a:cubicBezTo>
                      <a:pt x="1" y="76"/>
                      <a:pt x="137" y="2859"/>
                      <a:pt x="137" y="2859"/>
                    </a:cubicBezTo>
                    <a:lnTo>
                      <a:pt x="452" y="2408"/>
                    </a:lnTo>
                    <a:cubicBezTo>
                      <a:pt x="452" y="2408"/>
                      <a:pt x="667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5"/>
              <p:cNvSpPr/>
              <p:nvPr/>
            </p:nvSpPr>
            <p:spPr>
              <a:xfrm>
                <a:off x="13093300" y="3380525"/>
                <a:ext cx="1640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859" extrusionOk="0">
                    <a:moveTo>
                      <a:pt x="351" y="0"/>
                    </a:moveTo>
                    <a:cubicBezTo>
                      <a:pt x="346" y="0"/>
                      <a:pt x="342" y="1"/>
                      <a:pt x="337" y="2"/>
                    </a:cubicBezTo>
                    <a:cubicBezTo>
                      <a:pt x="1" y="76"/>
                      <a:pt x="137" y="2858"/>
                      <a:pt x="137" y="2858"/>
                    </a:cubicBezTo>
                    <a:lnTo>
                      <a:pt x="452" y="2407"/>
                    </a:lnTo>
                    <a:cubicBezTo>
                      <a:pt x="452" y="2407"/>
                      <a:pt x="656" y="0"/>
                      <a:pt x="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5"/>
              <p:cNvSpPr/>
              <p:nvPr/>
            </p:nvSpPr>
            <p:spPr>
              <a:xfrm>
                <a:off x="12122250" y="3304425"/>
                <a:ext cx="554725" cy="27147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10859" extrusionOk="0">
                    <a:moveTo>
                      <a:pt x="22189" y="1"/>
                    </a:moveTo>
                    <a:lnTo>
                      <a:pt x="0" y="5461"/>
                    </a:lnTo>
                    <a:lnTo>
                      <a:pt x="22189" y="10858"/>
                    </a:lnTo>
                    <a:lnTo>
                      <a:pt x="22189" y="1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5"/>
              <p:cNvSpPr/>
              <p:nvPr/>
            </p:nvSpPr>
            <p:spPr>
              <a:xfrm>
                <a:off x="12676950" y="3304425"/>
                <a:ext cx="554475" cy="271750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10870" extrusionOk="0">
                    <a:moveTo>
                      <a:pt x="1" y="1"/>
                    </a:moveTo>
                    <a:lnTo>
                      <a:pt x="1" y="10869"/>
                    </a:lnTo>
                    <a:lnTo>
                      <a:pt x="22178" y="54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5"/>
              <p:cNvSpPr/>
              <p:nvPr/>
            </p:nvSpPr>
            <p:spPr>
              <a:xfrm>
                <a:off x="12971500" y="3304425"/>
                <a:ext cx="3965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1095" extrusionOk="0">
                    <a:moveTo>
                      <a:pt x="1040" y="1"/>
                    </a:moveTo>
                    <a:cubicBezTo>
                      <a:pt x="693" y="400"/>
                      <a:pt x="326" y="789"/>
                      <a:pt x="0" y="1051"/>
                    </a:cubicBezTo>
                    <a:cubicBezTo>
                      <a:pt x="0" y="1051"/>
                      <a:pt x="130" y="1095"/>
                      <a:pt x="371" y="1095"/>
                    </a:cubicBezTo>
                    <a:cubicBezTo>
                      <a:pt x="643" y="1095"/>
                      <a:pt x="1057" y="1038"/>
                      <a:pt x="1586" y="799"/>
                    </a:cubicBezTo>
                    <a:cubicBezTo>
                      <a:pt x="1387" y="537"/>
                      <a:pt x="1208" y="264"/>
                      <a:pt x="10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5"/>
              <p:cNvSpPr/>
              <p:nvPr/>
            </p:nvSpPr>
            <p:spPr>
              <a:xfrm>
                <a:off x="13010075" y="3359300"/>
                <a:ext cx="55950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439" extrusionOk="0">
                    <a:moveTo>
                      <a:pt x="1398" y="1"/>
                    </a:moveTo>
                    <a:cubicBezTo>
                      <a:pt x="1051" y="463"/>
                      <a:pt x="547" y="1061"/>
                      <a:pt x="1" y="1418"/>
                    </a:cubicBezTo>
                    <a:cubicBezTo>
                      <a:pt x="1" y="1418"/>
                      <a:pt x="132" y="1438"/>
                      <a:pt x="347" y="1438"/>
                    </a:cubicBezTo>
                    <a:cubicBezTo>
                      <a:pt x="771" y="1438"/>
                      <a:pt x="1520" y="1360"/>
                      <a:pt x="2238" y="893"/>
                    </a:cubicBezTo>
                    <a:cubicBezTo>
                      <a:pt x="1975" y="557"/>
                      <a:pt x="1692" y="253"/>
                      <a:pt x="13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5"/>
              <p:cNvSpPr/>
              <p:nvPr/>
            </p:nvSpPr>
            <p:spPr>
              <a:xfrm>
                <a:off x="12760425" y="3262700"/>
                <a:ext cx="357825" cy="316350"/>
              </a:xfrm>
              <a:custGeom>
                <a:avLst/>
                <a:gdLst/>
                <a:ahLst/>
                <a:cxnLst/>
                <a:rect l="l" t="t" r="r" b="b"/>
                <a:pathLst>
                  <a:path w="14313" h="12654" extrusionOk="0">
                    <a:moveTo>
                      <a:pt x="536" y="0"/>
                    </a:moveTo>
                    <a:cubicBezTo>
                      <a:pt x="263" y="1471"/>
                      <a:pt x="1" y="3865"/>
                      <a:pt x="379" y="6637"/>
                    </a:cubicBezTo>
                    <a:cubicBezTo>
                      <a:pt x="1019" y="11225"/>
                      <a:pt x="1765" y="12653"/>
                      <a:pt x="1765" y="12653"/>
                    </a:cubicBezTo>
                    <a:lnTo>
                      <a:pt x="3623" y="12097"/>
                    </a:lnTo>
                    <a:cubicBezTo>
                      <a:pt x="3056" y="9440"/>
                      <a:pt x="3424" y="5272"/>
                      <a:pt x="3424" y="5272"/>
                    </a:cubicBezTo>
                    <a:lnTo>
                      <a:pt x="4337" y="5177"/>
                    </a:lnTo>
                    <a:lnTo>
                      <a:pt x="4337" y="5177"/>
                    </a:lnTo>
                    <a:cubicBezTo>
                      <a:pt x="4211" y="7435"/>
                      <a:pt x="4673" y="10658"/>
                      <a:pt x="4852" y="11740"/>
                    </a:cubicBezTo>
                    <a:lnTo>
                      <a:pt x="7519" y="10942"/>
                    </a:lnTo>
                    <a:cubicBezTo>
                      <a:pt x="8138" y="8978"/>
                      <a:pt x="8727" y="4957"/>
                      <a:pt x="8727" y="4957"/>
                    </a:cubicBezTo>
                    <a:cubicBezTo>
                      <a:pt x="9021" y="6458"/>
                      <a:pt x="9220" y="9041"/>
                      <a:pt x="9315" y="10417"/>
                    </a:cubicBezTo>
                    <a:lnTo>
                      <a:pt x="12329" y="9514"/>
                    </a:lnTo>
                    <a:lnTo>
                      <a:pt x="14313" y="8936"/>
                    </a:lnTo>
                    <a:cubicBezTo>
                      <a:pt x="14313" y="8936"/>
                      <a:pt x="13526" y="6458"/>
                      <a:pt x="12224" y="4757"/>
                    </a:cubicBezTo>
                    <a:cubicBezTo>
                      <a:pt x="11506" y="5224"/>
                      <a:pt x="10757" y="5302"/>
                      <a:pt x="10333" y="5302"/>
                    </a:cubicBezTo>
                    <a:cubicBezTo>
                      <a:pt x="10118" y="5302"/>
                      <a:pt x="9987" y="5282"/>
                      <a:pt x="9987" y="5282"/>
                    </a:cubicBezTo>
                    <a:cubicBezTo>
                      <a:pt x="10533" y="4925"/>
                      <a:pt x="11037" y="4327"/>
                      <a:pt x="11384" y="3865"/>
                    </a:cubicBezTo>
                    <a:cubicBezTo>
                      <a:pt x="11352" y="3833"/>
                      <a:pt x="11310" y="3802"/>
                      <a:pt x="11268" y="3781"/>
                    </a:cubicBezTo>
                    <a:cubicBezTo>
                      <a:pt x="10901" y="3487"/>
                      <a:pt x="10554" y="3130"/>
                      <a:pt x="10239" y="2741"/>
                    </a:cubicBezTo>
                    <a:cubicBezTo>
                      <a:pt x="10166" y="2647"/>
                      <a:pt x="10103" y="2563"/>
                      <a:pt x="10029" y="2468"/>
                    </a:cubicBezTo>
                    <a:cubicBezTo>
                      <a:pt x="9500" y="2707"/>
                      <a:pt x="9086" y="2764"/>
                      <a:pt x="8814" y="2764"/>
                    </a:cubicBezTo>
                    <a:cubicBezTo>
                      <a:pt x="8573" y="2764"/>
                      <a:pt x="8443" y="2720"/>
                      <a:pt x="8443" y="2720"/>
                    </a:cubicBezTo>
                    <a:cubicBezTo>
                      <a:pt x="8769" y="2458"/>
                      <a:pt x="9136" y="2069"/>
                      <a:pt x="9483" y="1670"/>
                    </a:cubicBezTo>
                    <a:cubicBezTo>
                      <a:pt x="9410" y="1555"/>
                      <a:pt x="9336" y="1439"/>
                      <a:pt x="9273" y="1334"/>
                    </a:cubicBezTo>
                    <a:cubicBezTo>
                      <a:pt x="8845" y="1359"/>
                      <a:pt x="8328" y="1379"/>
                      <a:pt x="7754" y="1379"/>
                    </a:cubicBezTo>
                    <a:cubicBezTo>
                      <a:pt x="6623" y="1379"/>
                      <a:pt x="5272" y="1301"/>
                      <a:pt x="3949" y="1030"/>
                    </a:cubicBezTo>
                    <a:cubicBezTo>
                      <a:pt x="2185" y="662"/>
                      <a:pt x="1124" y="273"/>
                      <a:pt x="5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5"/>
              <p:cNvSpPr/>
              <p:nvPr/>
            </p:nvSpPr>
            <p:spPr>
              <a:xfrm>
                <a:off x="12773800" y="3224625"/>
                <a:ext cx="21845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2902" extrusionOk="0">
                    <a:moveTo>
                      <a:pt x="358" y="0"/>
                    </a:moveTo>
                    <a:cubicBezTo>
                      <a:pt x="358" y="0"/>
                      <a:pt x="169" y="557"/>
                      <a:pt x="1" y="1523"/>
                    </a:cubicBezTo>
                    <a:cubicBezTo>
                      <a:pt x="589" y="1796"/>
                      <a:pt x="1650" y="2185"/>
                      <a:pt x="3414" y="2553"/>
                    </a:cubicBezTo>
                    <a:cubicBezTo>
                      <a:pt x="4737" y="2824"/>
                      <a:pt x="6088" y="2902"/>
                      <a:pt x="7219" y="2902"/>
                    </a:cubicBezTo>
                    <a:cubicBezTo>
                      <a:pt x="7793" y="2902"/>
                      <a:pt x="8310" y="2882"/>
                      <a:pt x="8738" y="2857"/>
                    </a:cubicBezTo>
                    <a:cubicBezTo>
                      <a:pt x="8076" y="1733"/>
                      <a:pt x="7698" y="746"/>
                      <a:pt x="7698" y="746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5"/>
              <p:cNvSpPr/>
              <p:nvPr/>
            </p:nvSpPr>
            <p:spPr>
              <a:xfrm>
                <a:off x="12948400" y="3386600"/>
                <a:ext cx="44900" cy="14967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5987" extrusionOk="0">
                    <a:moveTo>
                      <a:pt x="1208" y="1"/>
                    </a:moveTo>
                    <a:cubicBezTo>
                      <a:pt x="1208" y="1"/>
                      <a:pt x="619" y="4022"/>
                      <a:pt x="0" y="5986"/>
                    </a:cubicBezTo>
                    <a:lnTo>
                      <a:pt x="1796" y="5461"/>
                    </a:lnTo>
                    <a:cubicBezTo>
                      <a:pt x="1701" y="4085"/>
                      <a:pt x="1502" y="1502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5"/>
              <p:cNvSpPr/>
              <p:nvPr/>
            </p:nvSpPr>
            <p:spPr>
              <a:xfrm>
                <a:off x="12836825" y="3392100"/>
                <a:ext cx="44925" cy="17305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6922" extrusionOk="0">
                    <a:moveTo>
                      <a:pt x="1281" y="1"/>
                    </a:moveTo>
                    <a:lnTo>
                      <a:pt x="368" y="96"/>
                    </a:lnTo>
                    <a:cubicBezTo>
                      <a:pt x="368" y="96"/>
                      <a:pt x="0" y="4264"/>
                      <a:pt x="567" y="6921"/>
                    </a:cubicBezTo>
                    <a:lnTo>
                      <a:pt x="1796" y="6564"/>
                    </a:lnTo>
                    <a:cubicBezTo>
                      <a:pt x="1617" y="5482"/>
                      <a:pt x="1155" y="2259"/>
                      <a:pt x="1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5"/>
              <p:cNvSpPr/>
              <p:nvPr/>
            </p:nvSpPr>
            <p:spPr>
              <a:xfrm>
                <a:off x="13084900" y="3199425"/>
                <a:ext cx="90875" cy="749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999" extrusionOk="0">
                    <a:moveTo>
                      <a:pt x="473" y="0"/>
                    </a:moveTo>
                    <a:cubicBezTo>
                      <a:pt x="253" y="494"/>
                      <a:pt x="95" y="1050"/>
                      <a:pt x="1" y="1628"/>
                    </a:cubicBezTo>
                    <a:cubicBezTo>
                      <a:pt x="543" y="2219"/>
                      <a:pt x="1500" y="2998"/>
                      <a:pt x="2792" y="2998"/>
                    </a:cubicBezTo>
                    <a:cubicBezTo>
                      <a:pt x="2926" y="2998"/>
                      <a:pt x="3063" y="2990"/>
                      <a:pt x="3203" y="2972"/>
                    </a:cubicBezTo>
                    <a:cubicBezTo>
                      <a:pt x="3266" y="2605"/>
                      <a:pt x="3350" y="2258"/>
                      <a:pt x="3455" y="1995"/>
                    </a:cubicBezTo>
                    <a:cubicBezTo>
                      <a:pt x="3508" y="1869"/>
                      <a:pt x="3571" y="1733"/>
                      <a:pt x="3634" y="1586"/>
                    </a:cubicBezTo>
                    <a:lnTo>
                      <a:pt x="3634" y="1586"/>
                    </a:lnTo>
                    <a:cubicBezTo>
                      <a:pt x="3557" y="1591"/>
                      <a:pt x="3482" y="1593"/>
                      <a:pt x="3408" y="1593"/>
                    </a:cubicBezTo>
                    <a:cubicBezTo>
                      <a:pt x="1893" y="1593"/>
                      <a:pt x="964" y="701"/>
                      <a:pt x="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5"/>
              <p:cNvSpPr/>
              <p:nvPr/>
            </p:nvSpPr>
            <p:spPr>
              <a:xfrm>
                <a:off x="13096700" y="3138375"/>
                <a:ext cx="114250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4570" h="4035" extrusionOk="0">
                    <a:moveTo>
                      <a:pt x="2498" y="1"/>
                    </a:moveTo>
                    <a:cubicBezTo>
                      <a:pt x="1836" y="1"/>
                      <a:pt x="1140" y="512"/>
                      <a:pt x="432" y="1623"/>
                    </a:cubicBezTo>
                    <a:cubicBezTo>
                      <a:pt x="264" y="1875"/>
                      <a:pt x="127" y="2148"/>
                      <a:pt x="1" y="2442"/>
                    </a:cubicBezTo>
                    <a:cubicBezTo>
                      <a:pt x="492" y="3143"/>
                      <a:pt x="1421" y="4035"/>
                      <a:pt x="2936" y="4035"/>
                    </a:cubicBezTo>
                    <a:cubicBezTo>
                      <a:pt x="3010" y="4035"/>
                      <a:pt x="3085" y="4033"/>
                      <a:pt x="3162" y="4028"/>
                    </a:cubicBezTo>
                    <a:cubicBezTo>
                      <a:pt x="3676" y="2915"/>
                      <a:pt x="4569" y="1424"/>
                      <a:pt x="3676" y="563"/>
                    </a:cubicBezTo>
                    <a:cubicBezTo>
                      <a:pt x="3300" y="195"/>
                      <a:pt x="2905" y="1"/>
                      <a:pt x="24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5"/>
              <p:cNvSpPr/>
              <p:nvPr/>
            </p:nvSpPr>
            <p:spPr>
              <a:xfrm>
                <a:off x="13123750" y="3381350"/>
                <a:ext cx="662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4359" extrusionOk="0">
                    <a:moveTo>
                      <a:pt x="2258" y="1"/>
                    </a:moveTo>
                    <a:cubicBezTo>
                      <a:pt x="1526" y="623"/>
                      <a:pt x="855" y="794"/>
                      <a:pt x="347" y="794"/>
                    </a:cubicBezTo>
                    <a:cubicBezTo>
                      <a:pt x="221" y="794"/>
                      <a:pt x="105" y="784"/>
                      <a:pt x="1" y="767"/>
                    </a:cubicBezTo>
                    <a:lnTo>
                      <a:pt x="1" y="767"/>
                    </a:lnTo>
                    <a:cubicBezTo>
                      <a:pt x="652" y="2752"/>
                      <a:pt x="358" y="4358"/>
                      <a:pt x="358" y="4358"/>
                    </a:cubicBezTo>
                    <a:lnTo>
                      <a:pt x="2437" y="3413"/>
                    </a:lnTo>
                    <a:cubicBezTo>
                      <a:pt x="2647" y="2258"/>
                      <a:pt x="2563" y="988"/>
                      <a:pt x="2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5"/>
              <p:cNvSpPr/>
              <p:nvPr/>
            </p:nvSpPr>
            <p:spPr>
              <a:xfrm>
                <a:off x="13103800" y="3350625"/>
                <a:ext cx="7642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024" extrusionOk="0">
                    <a:moveTo>
                      <a:pt x="2552" y="1"/>
                    </a:moveTo>
                    <a:cubicBezTo>
                      <a:pt x="1926" y="289"/>
                      <a:pt x="1363" y="394"/>
                      <a:pt x="877" y="394"/>
                    </a:cubicBezTo>
                    <a:cubicBezTo>
                      <a:pt x="548" y="394"/>
                      <a:pt x="255" y="346"/>
                      <a:pt x="1" y="274"/>
                    </a:cubicBezTo>
                    <a:lnTo>
                      <a:pt x="1" y="274"/>
                    </a:lnTo>
                    <a:cubicBezTo>
                      <a:pt x="43" y="358"/>
                      <a:pt x="95" y="442"/>
                      <a:pt x="148" y="537"/>
                    </a:cubicBezTo>
                    <a:cubicBezTo>
                      <a:pt x="431" y="1030"/>
                      <a:pt x="641" y="1524"/>
                      <a:pt x="799" y="1996"/>
                    </a:cubicBezTo>
                    <a:cubicBezTo>
                      <a:pt x="903" y="2013"/>
                      <a:pt x="1019" y="2023"/>
                      <a:pt x="1145" y="2023"/>
                    </a:cubicBezTo>
                    <a:cubicBezTo>
                      <a:pt x="1653" y="2023"/>
                      <a:pt x="2324" y="1852"/>
                      <a:pt x="3056" y="1230"/>
                    </a:cubicBezTo>
                    <a:cubicBezTo>
                      <a:pt x="2962" y="904"/>
                      <a:pt x="2846" y="610"/>
                      <a:pt x="2699" y="348"/>
                    </a:cubicBezTo>
                    <a:cubicBezTo>
                      <a:pt x="2647" y="243"/>
                      <a:pt x="2594" y="127"/>
                      <a:pt x="2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5"/>
              <p:cNvSpPr/>
              <p:nvPr/>
            </p:nvSpPr>
            <p:spPr>
              <a:xfrm>
                <a:off x="13079125" y="3240125"/>
                <a:ext cx="88500" cy="120375"/>
              </a:xfrm>
              <a:custGeom>
                <a:avLst/>
                <a:gdLst/>
                <a:ahLst/>
                <a:cxnLst/>
                <a:rect l="l" t="t" r="r" b="b"/>
                <a:pathLst>
                  <a:path w="3540" h="4815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1" y="1470"/>
                      <a:pt x="190" y="3140"/>
                      <a:pt x="988" y="4694"/>
                    </a:cubicBezTo>
                    <a:cubicBezTo>
                      <a:pt x="1242" y="4766"/>
                      <a:pt x="1535" y="4814"/>
                      <a:pt x="1864" y="4814"/>
                    </a:cubicBezTo>
                    <a:cubicBezTo>
                      <a:pt x="2350" y="4814"/>
                      <a:pt x="2913" y="4709"/>
                      <a:pt x="3539" y="4421"/>
                    </a:cubicBezTo>
                    <a:cubicBezTo>
                      <a:pt x="3256" y="3602"/>
                      <a:pt x="3256" y="2353"/>
                      <a:pt x="3434" y="1344"/>
                    </a:cubicBezTo>
                    <a:lnTo>
                      <a:pt x="3434" y="1344"/>
                    </a:lnTo>
                    <a:cubicBezTo>
                      <a:pt x="3294" y="1362"/>
                      <a:pt x="3157" y="1370"/>
                      <a:pt x="3023" y="1370"/>
                    </a:cubicBezTo>
                    <a:cubicBezTo>
                      <a:pt x="1731" y="1370"/>
                      <a:pt x="774" y="591"/>
                      <a:pt x="2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5"/>
              <p:cNvSpPr/>
              <p:nvPr/>
            </p:nvSpPr>
            <p:spPr>
              <a:xfrm>
                <a:off x="12763825" y="2865500"/>
                <a:ext cx="63050" cy="106600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4264" extrusionOk="0">
                    <a:moveTo>
                      <a:pt x="810" y="0"/>
                    </a:moveTo>
                    <a:cubicBezTo>
                      <a:pt x="810" y="0"/>
                      <a:pt x="1" y="2269"/>
                      <a:pt x="631" y="4264"/>
                    </a:cubicBezTo>
                    <a:cubicBezTo>
                      <a:pt x="1261" y="3603"/>
                      <a:pt x="1986" y="3109"/>
                      <a:pt x="2521" y="2794"/>
                    </a:cubicBezTo>
                    <a:cubicBezTo>
                      <a:pt x="2353" y="2027"/>
                      <a:pt x="1912" y="704"/>
                      <a:pt x="8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5"/>
              <p:cNvSpPr/>
              <p:nvPr/>
            </p:nvSpPr>
            <p:spPr>
              <a:xfrm>
                <a:off x="12734700" y="2836100"/>
                <a:ext cx="111600" cy="1627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6511" extrusionOk="0">
                    <a:moveTo>
                      <a:pt x="1586" y="0"/>
                    </a:moveTo>
                    <a:cubicBezTo>
                      <a:pt x="1" y="2930"/>
                      <a:pt x="998" y="6511"/>
                      <a:pt x="998" y="6511"/>
                    </a:cubicBezTo>
                    <a:cubicBezTo>
                      <a:pt x="1219" y="6123"/>
                      <a:pt x="1492" y="5766"/>
                      <a:pt x="1796" y="5440"/>
                    </a:cubicBezTo>
                    <a:cubicBezTo>
                      <a:pt x="1166" y="3445"/>
                      <a:pt x="1975" y="1176"/>
                      <a:pt x="1975" y="1176"/>
                    </a:cubicBezTo>
                    <a:cubicBezTo>
                      <a:pt x="3077" y="1880"/>
                      <a:pt x="3518" y="3203"/>
                      <a:pt x="3686" y="3970"/>
                    </a:cubicBezTo>
                    <a:cubicBezTo>
                      <a:pt x="4138" y="3697"/>
                      <a:pt x="4463" y="3560"/>
                      <a:pt x="4463" y="3560"/>
                    </a:cubicBezTo>
                    <a:cubicBezTo>
                      <a:pt x="4337" y="683"/>
                      <a:pt x="1586" y="0"/>
                      <a:pt x="15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5"/>
              <p:cNvSpPr/>
              <p:nvPr/>
            </p:nvSpPr>
            <p:spPr>
              <a:xfrm>
                <a:off x="12703975" y="2905925"/>
                <a:ext cx="366775" cy="350750"/>
              </a:xfrm>
              <a:custGeom>
                <a:avLst/>
                <a:gdLst/>
                <a:ahLst/>
                <a:cxnLst/>
                <a:rect l="l" t="t" r="r" b="b"/>
                <a:pathLst>
                  <a:path w="14671" h="14030" extrusionOk="0">
                    <a:moveTo>
                      <a:pt x="7057" y="0"/>
                    </a:moveTo>
                    <a:lnTo>
                      <a:pt x="7057" y="0"/>
                    </a:lnTo>
                    <a:cubicBezTo>
                      <a:pt x="4380" y="42"/>
                      <a:pt x="2616" y="1755"/>
                      <a:pt x="1555" y="3844"/>
                    </a:cubicBezTo>
                    <a:cubicBezTo>
                      <a:pt x="379" y="6186"/>
                      <a:pt x="1" y="9241"/>
                      <a:pt x="516" y="10491"/>
                    </a:cubicBezTo>
                    <a:cubicBezTo>
                      <a:pt x="1030" y="11740"/>
                      <a:pt x="2112" y="13294"/>
                      <a:pt x="6522" y="13893"/>
                    </a:cubicBezTo>
                    <a:cubicBezTo>
                      <a:pt x="7204" y="13987"/>
                      <a:pt x="7840" y="14030"/>
                      <a:pt x="8431" y="14030"/>
                    </a:cubicBezTo>
                    <a:cubicBezTo>
                      <a:pt x="11666" y="14030"/>
                      <a:pt x="13524" y="12754"/>
                      <a:pt x="14030" y="11688"/>
                    </a:cubicBezTo>
                    <a:cubicBezTo>
                      <a:pt x="14618" y="10417"/>
                      <a:pt x="14671" y="6732"/>
                      <a:pt x="14114" y="4684"/>
                    </a:cubicBezTo>
                    <a:cubicBezTo>
                      <a:pt x="13579" y="2700"/>
                      <a:pt x="12340" y="725"/>
                      <a:pt x="8443" y="116"/>
                    </a:cubicBezTo>
                    <a:cubicBezTo>
                      <a:pt x="7729" y="988"/>
                      <a:pt x="7047" y="1954"/>
                      <a:pt x="7047" y="1954"/>
                    </a:cubicBezTo>
                    <a:cubicBezTo>
                      <a:pt x="6984" y="1345"/>
                      <a:pt x="7015" y="599"/>
                      <a:pt x="7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5"/>
              <p:cNvSpPr/>
              <p:nvPr/>
            </p:nvSpPr>
            <p:spPr>
              <a:xfrm>
                <a:off x="12878575" y="2905925"/>
                <a:ext cx="36500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954" extrusionOk="0">
                    <a:moveTo>
                      <a:pt x="73" y="0"/>
                    </a:moveTo>
                    <a:cubicBezTo>
                      <a:pt x="31" y="599"/>
                      <a:pt x="0" y="1345"/>
                      <a:pt x="63" y="1954"/>
                    </a:cubicBezTo>
                    <a:cubicBezTo>
                      <a:pt x="63" y="1954"/>
                      <a:pt x="745" y="988"/>
                      <a:pt x="1459" y="116"/>
                    </a:cubicBezTo>
                    <a:cubicBezTo>
                      <a:pt x="1323" y="95"/>
                      <a:pt x="1186" y="74"/>
                      <a:pt x="1039" y="63"/>
                    </a:cubicBezTo>
                    <a:cubicBezTo>
                      <a:pt x="703" y="21"/>
                      <a:pt x="388" y="0"/>
                      <a:pt x="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5"/>
              <p:cNvSpPr/>
              <p:nvPr/>
            </p:nvSpPr>
            <p:spPr>
              <a:xfrm>
                <a:off x="12979100" y="2891500"/>
                <a:ext cx="81675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3267" h="4526" extrusionOk="0">
                    <a:moveTo>
                      <a:pt x="3004" y="0"/>
                    </a:moveTo>
                    <a:cubicBezTo>
                      <a:pt x="1419" y="441"/>
                      <a:pt x="452" y="1712"/>
                      <a:pt x="1" y="2458"/>
                    </a:cubicBezTo>
                    <a:cubicBezTo>
                      <a:pt x="557" y="2941"/>
                      <a:pt x="1282" y="3655"/>
                      <a:pt x="1839" y="4526"/>
                    </a:cubicBezTo>
                    <a:cubicBezTo>
                      <a:pt x="3267" y="2605"/>
                      <a:pt x="3004" y="0"/>
                      <a:pt x="3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5"/>
              <p:cNvSpPr/>
              <p:nvPr/>
            </p:nvSpPr>
            <p:spPr>
              <a:xfrm>
                <a:off x="12958375" y="2863675"/>
                <a:ext cx="142300" cy="1748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6994" extrusionOk="0">
                    <a:moveTo>
                      <a:pt x="4681" y="0"/>
                    </a:moveTo>
                    <a:cubicBezTo>
                      <a:pt x="4449" y="0"/>
                      <a:pt x="1044" y="50"/>
                      <a:pt x="0" y="2930"/>
                    </a:cubicBezTo>
                    <a:cubicBezTo>
                      <a:pt x="0" y="2930"/>
                      <a:pt x="347" y="3161"/>
                      <a:pt x="830" y="3571"/>
                    </a:cubicBezTo>
                    <a:cubicBezTo>
                      <a:pt x="1281" y="2825"/>
                      <a:pt x="2248" y="1554"/>
                      <a:pt x="3833" y="1113"/>
                    </a:cubicBezTo>
                    <a:lnTo>
                      <a:pt x="3833" y="1113"/>
                    </a:lnTo>
                    <a:cubicBezTo>
                      <a:pt x="3833" y="1113"/>
                      <a:pt x="4096" y="3718"/>
                      <a:pt x="2668" y="5639"/>
                    </a:cubicBezTo>
                    <a:cubicBezTo>
                      <a:pt x="2930" y="6059"/>
                      <a:pt x="3161" y="6511"/>
                      <a:pt x="3308" y="6994"/>
                    </a:cubicBezTo>
                    <a:cubicBezTo>
                      <a:pt x="3308" y="6994"/>
                      <a:pt x="5692" y="3508"/>
                      <a:pt x="4694" y="0"/>
                    </a:cubicBezTo>
                    <a:cubicBezTo>
                      <a:pt x="4694" y="0"/>
                      <a:pt x="4690" y="0"/>
                      <a:pt x="46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5"/>
              <p:cNvSpPr/>
              <p:nvPr/>
            </p:nvSpPr>
            <p:spPr>
              <a:xfrm>
                <a:off x="12901900" y="3019250"/>
                <a:ext cx="42275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939" extrusionOk="0">
                    <a:moveTo>
                      <a:pt x="1017" y="1"/>
                    </a:moveTo>
                    <a:cubicBezTo>
                      <a:pt x="401" y="1"/>
                      <a:pt x="0" y="1865"/>
                      <a:pt x="831" y="1936"/>
                    </a:cubicBezTo>
                    <a:cubicBezTo>
                      <a:pt x="847" y="1937"/>
                      <a:pt x="863" y="1938"/>
                      <a:pt x="878" y="1938"/>
                    </a:cubicBezTo>
                    <a:cubicBezTo>
                      <a:pt x="1672" y="1938"/>
                      <a:pt x="1690" y="97"/>
                      <a:pt x="1062" y="4"/>
                    </a:cubicBezTo>
                    <a:cubicBezTo>
                      <a:pt x="1047" y="2"/>
                      <a:pt x="1032" y="1"/>
                      <a:pt x="1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5"/>
              <p:cNvSpPr/>
              <p:nvPr/>
            </p:nvSpPr>
            <p:spPr>
              <a:xfrm>
                <a:off x="12769000" y="3007450"/>
                <a:ext cx="36600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686" extrusionOk="0">
                    <a:moveTo>
                      <a:pt x="878" y="1"/>
                    </a:moveTo>
                    <a:cubicBezTo>
                      <a:pt x="343" y="1"/>
                      <a:pt x="1" y="1622"/>
                      <a:pt x="718" y="1684"/>
                    </a:cubicBezTo>
                    <a:cubicBezTo>
                      <a:pt x="732" y="1685"/>
                      <a:pt x="745" y="1686"/>
                      <a:pt x="758" y="1686"/>
                    </a:cubicBezTo>
                    <a:cubicBezTo>
                      <a:pt x="1454" y="1686"/>
                      <a:pt x="1464" y="86"/>
                      <a:pt x="918" y="4"/>
                    </a:cubicBezTo>
                    <a:cubicBezTo>
                      <a:pt x="905" y="2"/>
                      <a:pt x="891" y="1"/>
                      <a:pt x="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5"/>
              <p:cNvSpPr/>
              <p:nvPr/>
            </p:nvSpPr>
            <p:spPr>
              <a:xfrm>
                <a:off x="12810300" y="3067750"/>
                <a:ext cx="65400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709" extrusionOk="0">
                    <a:moveTo>
                      <a:pt x="1075" y="1"/>
                    </a:moveTo>
                    <a:cubicBezTo>
                      <a:pt x="604" y="1"/>
                      <a:pt x="308" y="118"/>
                      <a:pt x="169" y="301"/>
                    </a:cubicBezTo>
                    <a:cubicBezTo>
                      <a:pt x="1" y="532"/>
                      <a:pt x="578" y="1687"/>
                      <a:pt x="1187" y="1708"/>
                    </a:cubicBezTo>
                    <a:cubicBezTo>
                      <a:pt x="1196" y="1708"/>
                      <a:pt x="1205" y="1708"/>
                      <a:pt x="1214" y="1708"/>
                    </a:cubicBezTo>
                    <a:cubicBezTo>
                      <a:pt x="1810" y="1708"/>
                      <a:pt x="2584" y="1032"/>
                      <a:pt x="2594" y="773"/>
                    </a:cubicBezTo>
                    <a:cubicBezTo>
                      <a:pt x="2615" y="500"/>
                      <a:pt x="2227" y="112"/>
                      <a:pt x="1397" y="17"/>
                    </a:cubicBezTo>
                    <a:cubicBezTo>
                      <a:pt x="1282" y="6"/>
                      <a:pt x="1175" y="1"/>
                      <a:pt x="1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5"/>
              <p:cNvSpPr/>
              <p:nvPr/>
            </p:nvSpPr>
            <p:spPr>
              <a:xfrm>
                <a:off x="12839875" y="3075550"/>
                <a:ext cx="3000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706" extrusionOk="0">
                    <a:moveTo>
                      <a:pt x="398" y="1"/>
                    </a:moveTo>
                    <a:cubicBezTo>
                      <a:pt x="291" y="1"/>
                      <a:pt x="200" y="35"/>
                      <a:pt x="151" y="115"/>
                    </a:cubicBezTo>
                    <a:cubicBezTo>
                      <a:pt x="0" y="362"/>
                      <a:pt x="501" y="705"/>
                      <a:pt x="830" y="705"/>
                    </a:cubicBezTo>
                    <a:cubicBezTo>
                      <a:pt x="935" y="705"/>
                      <a:pt x="1022" y="671"/>
                      <a:pt x="1065" y="587"/>
                    </a:cubicBezTo>
                    <a:cubicBezTo>
                      <a:pt x="1199" y="318"/>
                      <a:pt x="725" y="1"/>
                      <a:pt x="3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5"/>
              <p:cNvSpPr/>
              <p:nvPr/>
            </p:nvSpPr>
            <p:spPr>
              <a:xfrm>
                <a:off x="12818450" y="3147450"/>
                <a:ext cx="123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95" h="778" extrusionOk="0">
                    <a:moveTo>
                      <a:pt x="494" y="0"/>
                    </a:moveTo>
                    <a:cubicBezTo>
                      <a:pt x="403" y="13"/>
                      <a:pt x="307" y="22"/>
                      <a:pt x="202" y="22"/>
                    </a:cubicBezTo>
                    <a:cubicBezTo>
                      <a:pt x="138" y="22"/>
                      <a:pt x="71" y="19"/>
                      <a:pt x="0" y="11"/>
                    </a:cubicBezTo>
                    <a:lnTo>
                      <a:pt x="0" y="11"/>
                    </a:lnTo>
                    <a:lnTo>
                      <a:pt x="294" y="777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5"/>
              <p:cNvSpPr/>
              <p:nvPr/>
            </p:nvSpPr>
            <p:spPr>
              <a:xfrm>
                <a:off x="12872800" y="3152450"/>
                <a:ext cx="107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631" extrusionOk="0">
                    <a:moveTo>
                      <a:pt x="0" y="0"/>
                    </a:moveTo>
                    <a:lnTo>
                      <a:pt x="136" y="630"/>
                    </a:lnTo>
                    <a:lnTo>
                      <a:pt x="430" y="21"/>
                    </a:lnTo>
                    <a:lnTo>
                      <a:pt x="430" y="21"/>
                    </a:lnTo>
                    <a:cubicBezTo>
                      <a:pt x="381" y="25"/>
                      <a:pt x="330" y="27"/>
                      <a:pt x="278" y="27"/>
                    </a:cubicBezTo>
                    <a:cubicBezTo>
                      <a:pt x="187" y="27"/>
                      <a:pt x="94" y="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5"/>
              <p:cNvSpPr/>
              <p:nvPr/>
            </p:nvSpPr>
            <p:spPr>
              <a:xfrm>
                <a:off x="12806625" y="3135650"/>
                <a:ext cx="104250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1912" extrusionOk="0">
                    <a:moveTo>
                      <a:pt x="1786" y="0"/>
                    </a:moveTo>
                    <a:cubicBezTo>
                      <a:pt x="1786" y="0"/>
                      <a:pt x="1555" y="367"/>
                      <a:pt x="967" y="472"/>
                    </a:cubicBezTo>
                    <a:lnTo>
                      <a:pt x="767" y="1249"/>
                    </a:lnTo>
                    <a:lnTo>
                      <a:pt x="473" y="483"/>
                    </a:lnTo>
                    <a:cubicBezTo>
                      <a:pt x="326" y="472"/>
                      <a:pt x="169" y="451"/>
                      <a:pt x="1" y="399"/>
                    </a:cubicBezTo>
                    <a:lnTo>
                      <a:pt x="1" y="399"/>
                    </a:lnTo>
                    <a:cubicBezTo>
                      <a:pt x="1" y="399"/>
                      <a:pt x="53" y="1333"/>
                      <a:pt x="694" y="1911"/>
                    </a:cubicBezTo>
                    <a:cubicBezTo>
                      <a:pt x="1173" y="1612"/>
                      <a:pt x="1624" y="1508"/>
                      <a:pt x="2020" y="1508"/>
                    </a:cubicBezTo>
                    <a:cubicBezTo>
                      <a:pt x="2597" y="1508"/>
                      <a:pt x="3058" y="1728"/>
                      <a:pt x="3319" y="1890"/>
                    </a:cubicBezTo>
                    <a:cubicBezTo>
                      <a:pt x="4043" y="1270"/>
                      <a:pt x="4169" y="273"/>
                      <a:pt x="4169" y="273"/>
                    </a:cubicBezTo>
                    <a:lnTo>
                      <a:pt x="4169" y="273"/>
                    </a:lnTo>
                    <a:cubicBezTo>
                      <a:pt x="4169" y="273"/>
                      <a:pt x="3665" y="640"/>
                      <a:pt x="3077" y="693"/>
                    </a:cubicBezTo>
                    <a:lnTo>
                      <a:pt x="2783" y="1302"/>
                    </a:lnTo>
                    <a:lnTo>
                      <a:pt x="2647" y="672"/>
                    </a:lnTo>
                    <a:cubicBezTo>
                      <a:pt x="2332" y="609"/>
                      <a:pt x="2027" y="409"/>
                      <a:pt x="1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5"/>
              <p:cNvSpPr/>
              <p:nvPr/>
            </p:nvSpPr>
            <p:spPr>
              <a:xfrm>
                <a:off x="12823975" y="3173325"/>
                <a:ext cx="656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846" extrusionOk="0">
                    <a:moveTo>
                      <a:pt x="1326" y="1"/>
                    </a:moveTo>
                    <a:cubicBezTo>
                      <a:pt x="930" y="1"/>
                      <a:pt x="479" y="105"/>
                      <a:pt x="0" y="404"/>
                    </a:cubicBezTo>
                    <a:cubicBezTo>
                      <a:pt x="296" y="660"/>
                      <a:pt x="703" y="846"/>
                      <a:pt x="1278" y="846"/>
                    </a:cubicBezTo>
                    <a:cubicBezTo>
                      <a:pt x="1293" y="846"/>
                      <a:pt x="1308" y="845"/>
                      <a:pt x="1323" y="845"/>
                    </a:cubicBezTo>
                    <a:cubicBezTo>
                      <a:pt x="1890" y="834"/>
                      <a:pt x="2310" y="645"/>
                      <a:pt x="2625" y="383"/>
                    </a:cubicBezTo>
                    <a:cubicBezTo>
                      <a:pt x="2364" y="221"/>
                      <a:pt x="1903" y="1"/>
                      <a:pt x="13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5"/>
              <p:cNvSpPr/>
              <p:nvPr/>
            </p:nvSpPr>
            <p:spPr>
              <a:xfrm>
                <a:off x="12940775" y="3092650"/>
                <a:ext cx="8612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702" extrusionOk="0">
                    <a:moveTo>
                      <a:pt x="2108" y="1"/>
                    </a:moveTo>
                    <a:cubicBezTo>
                      <a:pt x="984" y="1"/>
                      <a:pt x="131" y="447"/>
                      <a:pt x="84" y="470"/>
                    </a:cubicBezTo>
                    <a:cubicBezTo>
                      <a:pt x="32" y="502"/>
                      <a:pt x="0" y="575"/>
                      <a:pt x="42" y="638"/>
                    </a:cubicBezTo>
                    <a:cubicBezTo>
                      <a:pt x="63" y="680"/>
                      <a:pt x="105" y="701"/>
                      <a:pt x="147" y="701"/>
                    </a:cubicBezTo>
                    <a:cubicBezTo>
                      <a:pt x="168" y="701"/>
                      <a:pt x="189" y="701"/>
                      <a:pt x="200" y="691"/>
                    </a:cubicBezTo>
                    <a:cubicBezTo>
                      <a:pt x="216" y="683"/>
                      <a:pt x="1042" y="246"/>
                      <a:pt x="2117" y="246"/>
                    </a:cubicBezTo>
                    <a:cubicBezTo>
                      <a:pt x="2479" y="246"/>
                      <a:pt x="2870" y="296"/>
                      <a:pt x="3267" y="428"/>
                    </a:cubicBezTo>
                    <a:cubicBezTo>
                      <a:pt x="3280" y="432"/>
                      <a:pt x="3294" y="435"/>
                      <a:pt x="3307" y="435"/>
                    </a:cubicBezTo>
                    <a:cubicBezTo>
                      <a:pt x="3358" y="435"/>
                      <a:pt x="3407" y="405"/>
                      <a:pt x="3424" y="355"/>
                    </a:cubicBezTo>
                    <a:cubicBezTo>
                      <a:pt x="3445" y="292"/>
                      <a:pt x="3414" y="218"/>
                      <a:pt x="3351" y="197"/>
                    </a:cubicBezTo>
                    <a:cubicBezTo>
                      <a:pt x="2919" y="54"/>
                      <a:pt x="2497" y="1"/>
                      <a:pt x="2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5"/>
              <p:cNvSpPr/>
              <p:nvPr/>
            </p:nvSpPr>
            <p:spPr>
              <a:xfrm>
                <a:off x="12940775" y="3120025"/>
                <a:ext cx="8560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794" extrusionOk="0">
                    <a:moveTo>
                      <a:pt x="1199" y="0"/>
                    </a:moveTo>
                    <a:cubicBezTo>
                      <a:pt x="577" y="0"/>
                      <a:pt x="137" y="120"/>
                      <a:pt x="105" y="131"/>
                    </a:cubicBezTo>
                    <a:cubicBezTo>
                      <a:pt x="32" y="152"/>
                      <a:pt x="0" y="215"/>
                      <a:pt x="11" y="289"/>
                    </a:cubicBezTo>
                    <a:cubicBezTo>
                      <a:pt x="32" y="331"/>
                      <a:pt x="63" y="362"/>
                      <a:pt x="105" y="373"/>
                    </a:cubicBezTo>
                    <a:lnTo>
                      <a:pt x="168" y="373"/>
                    </a:lnTo>
                    <a:cubicBezTo>
                      <a:pt x="174" y="367"/>
                      <a:pt x="593" y="253"/>
                      <a:pt x="1191" y="253"/>
                    </a:cubicBezTo>
                    <a:cubicBezTo>
                      <a:pt x="1768" y="253"/>
                      <a:pt x="2512" y="360"/>
                      <a:pt x="3214" y="772"/>
                    </a:cubicBezTo>
                    <a:cubicBezTo>
                      <a:pt x="3236" y="787"/>
                      <a:pt x="3260" y="794"/>
                      <a:pt x="3282" y="794"/>
                    </a:cubicBezTo>
                    <a:cubicBezTo>
                      <a:pt x="3324" y="794"/>
                      <a:pt x="3362" y="771"/>
                      <a:pt x="3382" y="730"/>
                    </a:cubicBezTo>
                    <a:cubicBezTo>
                      <a:pt x="3424" y="677"/>
                      <a:pt x="3403" y="604"/>
                      <a:pt x="3340" y="562"/>
                    </a:cubicBezTo>
                    <a:cubicBezTo>
                      <a:pt x="2592" y="115"/>
                      <a:pt x="1808" y="0"/>
                      <a:pt x="1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5"/>
              <p:cNvSpPr/>
              <p:nvPr/>
            </p:nvSpPr>
            <p:spPr>
              <a:xfrm>
                <a:off x="12693225" y="3063250"/>
                <a:ext cx="625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964" extrusionOk="0">
                    <a:moveTo>
                      <a:pt x="622" y="1"/>
                    </a:moveTo>
                    <a:cubicBezTo>
                      <a:pt x="454" y="1"/>
                      <a:pt x="278" y="19"/>
                      <a:pt x="95" y="61"/>
                    </a:cubicBezTo>
                    <a:cubicBezTo>
                      <a:pt x="43" y="71"/>
                      <a:pt x="1" y="134"/>
                      <a:pt x="11" y="197"/>
                    </a:cubicBezTo>
                    <a:cubicBezTo>
                      <a:pt x="11" y="254"/>
                      <a:pt x="54" y="293"/>
                      <a:pt x="100" y="293"/>
                    </a:cubicBezTo>
                    <a:cubicBezTo>
                      <a:pt x="105" y="293"/>
                      <a:pt x="111" y="293"/>
                      <a:pt x="116" y="292"/>
                    </a:cubicBezTo>
                    <a:cubicBezTo>
                      <a:pt x="286" y="252"/>
                      <a:pt x="450" y="235"/>
                      <a:pt x="607" y="235"/>
                    </a:cubicBezTo>
                    <a:cubicBezTo>
                      <a:pt x="1608" y="235"/>
                      <a:pt x="2322" y="933"/>
                      <a:pt x="2332" y="943"/>
                    </a:cubicBezTo>
                    <a:cubicBezTo>
                      <a:pt x="2353" y="953"/>
                      <a:pt x="2363" y="964"/>
                      <a:pt x="2374" y="964"/>
                    </a:cubicBezTo>
                    <a:cubicBezTo>
                      <a:pt x="2405" y="964"/>
                      <a:pt x="2447" y="953"/>
                      <a:pt x="2468" y="911"/>
                    </a:cubicBezTo>
                    <a:cubicBezTo>
                      <a:pt x="2500" y="859"/>
                      <a:pt x="2500" y="785"/>
                      <a:pt x="2458" y="754"/>
                    </a:cubicBezTo>
                    <a:cubicBezTo>
                      <a:pt x="2422" y="718"/>
                      <a:pt x="1682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5"/>
              <p:cNvSpPr/>
              <p:nvPr/>
            </p:nvSpPr>
            <p:spPr>
              <a:xfrm>
                <a:off x="12687450" y="3092025"/>
                <a:ext cx="65375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538" extrusionOk="0">
                    <a:moveTo>
                      <a:pt x="1283" y="0"/>
                    </a:moveTo>
                    <a:cubicBezTo>
                      <a:pt x="921" y="0"/>
                      <a:pt x="509" y="75"/>
                      <a:pt x="85" y="296"/>
                    </a:cubicBezTo>
                    <a:cubicBezTo>
                      <a:pt x="32" y="327"/>
                      <a:pt x="1" y="390"/>
                      <a:pt x="22" y="453"/>
                    </a:cubicBezTo>
                    <a:cubicBezTo>
                      <a:pt x="37" y="500"/>
                      <a:pt x="71" y="524"/>
                      <a:pt x="104" y="524"/>
                    </a:cubicBezTo>
                    <a:cubicBezTo>
                      <a:pt x="115" y="524"/>
                      <a:pt x="126" y="521"/>
                      <a:pt x="137" y="516"/>
                    </a:cubicBezTo>
                    <a:cubicBezTo>
                      <a:pt x="531" y="312"/>
                      <a:pt x="918" y="244"/>
                      <a:pt x="1259" y="244"/>
                    </a:cubicBezTo>
                    <a:cubicBezTo>
                      <a:pt x="1954" y="244"/>
                      <a:pt x="2461" y="527"/>
                      <a:pt x="2468" y="527"/>
                    </a:cubicBezTo>
                    <a:cubicBezTo>
                      <a:pt x="2479" y="537"/>
                      <a:pt x="2489" y="537"/>
                      <a:pt x="2510" y="537"/>
                    </a:cubicBezTo>
                    <a:cubicBezTo>
                      <a:pt x="2542" y="537"/>
                      <a:pt x="2573" y="506"/>
                      <a:pt x="2594" y="464"/>
                    </a:cubicBezTo>
                    <a:cubicBezTo>
                      <a:pt x="2615" y="411"/>
                      <a:pt x="2594" y="338"/>
                      <a:pt x="2552" y="317"/>
                    </a:cubicBezTo>
                    <a:cubicBezTo>
                      <a:pt x="2524" y="296"/>
                      <a:pt x="2003" y="0"/>
                      <a:pt x="1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5"/>
              <p:cNvSpPr/>
              <p:nvPr/>
            </p:nvSpPr>
            <p:spPr>
              <a:xfrm>
                <a:off x="12311000" y="3235125"/>
                <a:ext cx="292725" cy="317675"/>
              </a:xfrm>
              <a:custGeom>
                <a:avLst/>
                <a:gdLst/>
                <a:ahLst/>
                <a:cxnLst/>
                <a:rect l="l" t="t" r="r" b="b"/>
                <a:pathLst>
                  <a:path w="11709" h="12707" extrusionOk="0">
                    <a:moveTo>
                      <a:pt x="10784" y="0"/>
                    </a:moveTo>
                    <a:cubicBezTo>
                      <a:pt x="10217" y="326"/>
                      <a:pt x="9209" y="819"/>
                      <a:pt x="7498" y="1355"/>
                    </a:cubicBezTo>
                    <a:cubicBezTo>
                      <a:pt x="5545" y="1975"/>
                      <a:pt x="3487" y="2154"/>
                      <a:pt x="2227" y="2206"/>
                    </a:cubicBezTo>
                    <a:cubicBezTo>
                      <a:pt x="1996" y="2700"/>
                      <a:pt x="1723" y="3214"/>
                      <a:pt x="1397" y="3708"/>
                    </a:cubicBezTo>
                    <a:cubicBezTo>
                      <a:pt x="1765" y="4600"/>
                      <a:pt x="2122" y="5976"/>
                      <a:pt x="1807" y="7456"/>
                    </a:cubicBezTo>
                    <a:cubicBezTo>
                      <a:pt x="1450" y="9126"/>
                      <a:pt x="767" y="10018"/>
                      <a:pt x="1" y="10659"/>
                    </a:cubicBezTo>
                    <a:lnTo>
                      <a:pt x="3098" y="11247"/>
                    </a:lnTo>
                    <a:cubicBezTo>
                      <a:pt x="3046" y="9871"/>
                      <a:pt x="2983" y="7278"/>
                      <a:pt x="3130" y="5755"/>
                    </a:cubicBezTo>
                    <a:cubicBezTo>
                      <a:pt x="3130" y="5755"/>
                      <a:pt x="4117" y="9693"/>
                      <a:pt x="4936" y="11593"/>
                    </a:cubicBezTo>
                    <a:lnTo>
                      <a:pt x="7676" y="12108"/>
                    </a:lnTo>
                    <a:cubicBezTo>
                      <a:pt x="7739" y="11026"/>
                      <a:pt x="7876" y="7761"/>
                      <a:pt x="7529" y="5535"/>
                    </a:cubicBezTo>
                    <a:lnTo>
                      <a:pt x="8443" y="5535"/>
                    </a:lnTo>
                    <a:cubicBezTo>
                      <a:pt x="8443" y="5535"/>
                      <a:pt x="9230" y="9640"/>
                      <a:pt x="8926" y="12349"/>
                    </a:cubicBezTo>
                    <a:lnTo>
                      <a:pt x="10826" y="12706"/>
                    </a:lnTo>
                    <a:cubicBezTo>
                      <a:pt x="10826" y="12706"/>
                      <a:pt x="11425" y="11215"/>
                      <a:pt x="11603" y="6585"/>
                    </a:cubicBezTo>
                    <a:cubicBezTo>
                      <a:pt x="11708" y="3781"/>
                      <a:pt x="11204" y="1429"/>
                      <a:pt x="107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5"/>
              <p:cNvSpPr/>
              <p:nvPr/>
            </p:nvSpPr>
            <p:spPr>
              <a:xfrm>
                <a:off x="12260325" y="3327800"/>
                <a:ext cx="103725" cy="173825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6953" extrusionOk="0">
                    <a:moveTo>
                      <a:pt x="3424" y="1"/>
                    </a:moveTo>
                    <a:cubicBezTo>
                      <a:pt x="3151" y="410"/>
                      <a:pt x="2847" y="799"/>
                      <a:pt x="2500" y="1124"/>
                    </a:cubicBezTo>
                    <a:cubicBezTo>
                      <a:pt x="799" y="2773"/>
                      <a:pt x="0" y="6563"/>
                      <a:pt x="0" y="6563"/>
                    </a:cubicBezTo>
                    <a:lnTo>
                      <a:pt x="2028" y="6952"/>
                    </a:lnTo>
                    <a:cubicBezTo>
                      <a:pt x="2794" y="6311"/>
                      <a:pt x="3477" y="5419"/>
                      <a:pt x="3834" y="3749"/>
                    </a:cubicBezTo>
                    <a:cubicBezTo>
                      <a:pt x="4149" y="2269"/>
                      <a:pt x="3792" y="893"/>
                      <a:pt x="34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5"/>
              <p:cNvSpPr/>
              <p:nvPr/>
            </p:nvSpPr>
            <p:spPr>
              <a:xfrm>
                <a:off x="12366650" y="3198125"/>
                <a:ext cx="213975" cy="92150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3686" extrusionOk="0">
                    <a:moveTo>
                      <a:pt x="8044" y="0"/>
                    </a:moveTo>
                    <a:lnTo>
                      <a:pt x="820" y="1480"/>
                    </a:lnTo>
                    <a:cubicBezTo>
                      <a:pt x="820" y="1480"/>
                      <a:pt x="547" y="2499"/>
                      <a:pt x="1" y="3686"/>
                    </a:cubicBezTo>
                    <a:cubicBezTo>
                      <a:pt x="1261" y="3634"/>
                      <a:pt x="3319" y="3455"/>
                      <a:pt x="5272" y="2835"/>
                    </a:cubicBezTo>
                    <a:cubicBezTo>
                      <a:pt x="6983" y="2299"/>
                      <a:pt x="7991" y="1806"/>
                      <a:pt x="8558" y="1480"/>
                    </a:cubicBezTo>
                    <a:cubicBezTo>
                      <a:pt x="8285" y="535"/>
                      <a:pt x="8044" y="0"/>
                      <a:pt x="8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5"/>
              <p:cNvSpPr/>
              <p:nvPr/>
            </p:nvSpPr>
            <p:spPr>
              <a:xfrm>
                <a:off x="12385550" y="3378975"/>
                <a:ext cx="48850" cy="14600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5840" extrusionOk="0">
                    <a:moveTo>
                      <a:pt x="148" y="1"/>
                    </a:moveTo>
                    <a:cubicBezTo>
                      <a:pt x="1" y="1524"/>
                      <a:pt x="64" y="4107"/>
                      <a:pt x="116" y="5493"/>
                    </a:cubicBezTo>
                    <a:lnTo>
                      <a:pt x="1954" y="5839"/>
                    </a:lnTo>
                    <a:cubicBezTo>
                      <a:pt x="1135" y="3939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5"/>
              <p:cNvSpPr/>
              <p:nvPr/>
            </p:nvSpPr>
            <p:spPr>
              <a:xfrm>
                <a:off x="12499225" y="3373475"/>
                <a:ext cx="42550" cy="17040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6816" extrusionOk="0">
                    <a:moveTo>
                      <a:pt x="0" y="1"/>
                    </a:moveTo>
                    <a:cubicBezTo>
                      <a:pt x="347" y="2227"/>
                      <a:pt x="210" y="5492"/>
                      <a:pt x="147" y="6574"/>
                    </a:cubicBezTo>
                    <a:lnTo>
                      <a:pt x="1397" y="6815"/>
                    </a:lnTo>
                    <a:cubicBezTo>
                      <a:pt x="1701" y="4106"/>
                      <a:pt x="914" y="1"/>
                      <a:pt x="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5"/>
              <p:cNvSpPr/>
              <p:nvPr/>
            </p:nvSpPr>
            <p:spPr>
              <a:xfrm>
                <a:off x="12144300" y="3341950"/>
                <a:ext cx="1060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5589" extrusionOk="0">
                    <a:moveTo>
                      <a:pt x="3375" y="1"/>
                    </a:moveTo>
                    <a:cubicBezTo>
                      <a:pt x="2833" y="1"/>
                      <a:pt x="2562" y="1262"/>
                      <a:pt x="2562" y="1262"/>
                    </a:cubicBezTo>
                    <a:cubicBezTo>
                      <a:pt x="2562" y="1262"/>
                      <a:pt x="2440" y="518"/>
                      <a:pt x="1900" y="518"/>
                    </a:cubicBezTo>
                    <a:cubicBezTo>
                      <a:pt x="1808" y="518"/>
                      <a:pt x="1704" y="539"/>
                      <a:pt x="1586" y="590"/>
                    </a:cubicBezTo>
                    <a:cubicBezTo>
                      <a:pt x="777" y="947"/>
                      <a:pt x="1586" y="2795"/>
                      <a:pt x="1586" y="2795"/>
                    </a:cubicBezTo>
                    <a:cubicBezTo>
                      <a:pt x="1586" y="2795"/>
                      <a:pt x="1210" y="2276"/>
                      <a:pt x="835" y="2276"/>
                    </a:cubicBezTo>
                    <a:cubicBezTo>
                      <a:pt x="702" y="2276"/>
                      <a:pt x="568" y="2342"/>
                      <a:pt x="452" y="2522"/>
                    </a:cubicBezTo>
                    <a:cubicBezTo>
                      <a:pt x="0" y="3204"/>
                      <a:pt x="1145" y="4832"/>
                      <a:pt x="1145" y="4832"/>
                    </a:cubicBezTo>
                    <a:lnTo>
                      <a:pt x="3864" y="5588"/>
                    </a:lnTo>
                    <a:cubicBezTo>
                      <a:pt x="3864" y="5588"/>
                      <a:pt x="3192" y="4590"/>
                      <a:pt x="3287" y="2963"/>
                    </a:cubicBezTo>
                    <a:cubicBezTo>
                      <a:pt x="3381" y="1335"/>
                      <a:pt x="4242" y="422"/>
                      <a:pt x="3570" y="54"/>
                    </a:cubicBezTo>
                    <a:cubicBezTo>
                      <a:pt x="3502" y="17"/>
                      <a:pt x="3436" y="1"/>
                      <a:pt x="33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5"/>
              <p:cNvSpPr/>
              <p:nvPr/>
            </p:nvSpPr>
            <p:spPr>
              <a:xfrm>
                <a:off x="12543325" y="2925825"/>
                <a:ext cx="124450" cy="1943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7774" extrusionOk="0">
                    <a:moveTo>
                      <a:pt x="700" y="1"/>
                    </a:moveTo>
                    <a:cubicBezTo>
                      <a:pt x="227" y="1"/>
                      <a:pt x="0" y="234"/>
                      <a:pt x="0" y="234"/>
                    </a:cubicBezTo>
                    <a:lnTo>
                      <a:pt x="3770" y="7773"/>
                    </a:lnTo>
                    <a:cubicBezTo>
                      <a:pt x="3770" y="7773"/>
                      <a:pt x="4978" y="7080"/>
                      <a:pt x="4926" y="5768"/>
                    </a:cubicBezTo>
                    <a:cubicBezTo>
                      <a:pt x="4873" y="4466"/>
                      <a:pt x="4180" y="2208"/>
                      <a:pt x="2489" y="822"/>
                    </a:cubicBezTo>
                    <a:cubicBezTo>
                      <a:pt x="1701" y="175"/>
                      <a:pt x="1109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5"/>
              <p:cNvSpPr/>
              <p:nvPr/>
            </p:nvSpPr>
            <p:spPr>
              <a:xfrm>
                <a:off x="12486100" y="2907500"/>
                <a:ext cx="151500" cy="159400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63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57" y="1440"/>
                      <a:pt x="1124" y="3981"/>
                      <a:pt x="2415" y="5241"/>
                    </a:cubicBezTo>
                    <a:cubicBezTo>
                      <a:pt x="3352" y="6148"/>
                      <a:pt x="4394" y="6376"/>
                      <a:pt x="5202" y="6376"/>
                    </a:cubicBezTo>
                    <a:cubicBezTo>
                      <a:pt x="5536" y="6376"/>
                      <a:pt x="5829" y="6337"/>
                      <a:pt x="6059" y="6291"/>
                    </a:cubicBezTo>
                    <a:cubicBezTo>
                      <a:pt x="5671" y="4674"/>
                      <a:pt x="4935" y="3340"/>
                      <a:pt x="3822" y="1975"/>
                    </a:cubicBezTo>
                    <a:cubicBezTo>
                      <a:pt x="2762" y="662"/>
                      <a:pt x="1901" y="1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5"/>
              <p:cNvSpPr/>
              <p:nvPr/>
            </p:nvSpPr>
            <p:spPr>
              <a:xfrm>
                <a:off x="12280800" y="2907475"/>
                <a:ext cx="369125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4765" h="13839" extrusionOk="0">
                    <a:moveTo>
                      <a:pt x="8079" y="0"/>
                    </a:moveTo>
                    <a:cubicBezTo>
                      <a:pt x="7574" y="0"/>
                      <a:pt x="6998" y="51"/>
                      <a:pt x="6333" y="138"/>
                    </a:cubicBezTo>
                    <a:cubicBezTo>
                      <a:pt x="6049" y="180"/>
                      <a:pt x="5787" y="222"/>
                      <a:pt x="5524" y="264"/>
                    </a:cubicBezTo>
                    <a:cubicBezTo>
                      <a:pt x="5986" y="1188"/>
                      <a:pt x="6616" y="2669"/>
                      <a:pt x="6774" y="4160"/>
                    </a:cubicBezTo>
                    <a:cubicBezTo>
                      <a:pt x="7026" y="6565"/>
                      <a:pt x="6364" y="7342"/>
                      <a:pt x="4684" y="8686"/>
                    </a:cubicBezTo>
                    <a:cubicBezTo>
                      <a:pt x="3319" y="9788"/>
                      <a:pt x="1828" y="10376"/>
                      <a:pt x="1" y="10376"/>
                    </a:cubicBezTo>
                    <a:cubicBezTo>
                      <a:pt x="32" y="10796"/>
                      <a:pt x="85" y="11132"/>
                      <a:pt x="179" y="11353"/>
                    </a:cubicBezTo>
                    <a:cubicBezTo>
                      <a:pt x="575" y="12256"/>
                      <a:pt x="2463" y="13838"/>
                      <a:pt x="5568" y="13838"/>
                    </a:cubicBezTo>
                    <a:cubicBezTo>
                      <a:pt x="6582" y="13838"/>
                      <a:pt x="7725" y="13670"/>
                      <a:pt x="8989" y="13253"/>
                    </a:cubicBezTo>
                    <a:cubicBezTo>
                      <a:pt x="14124" y="11573"/>
                      <a:pt x="14765" y="9631"/>
                      <a:pt x="14482" y="7447"/>
                    </a:cubicBezTo>
                    <a:cubicBezTo>
                      <a:pt x="14429" y="7048"/>
                      <a:pt x="14355" y="6670"/>
                      <a:pt x="14271" y="6292"/>
                    </a:cubicBezTo>
                    <a:cubicBezTo>
                      <a:pt x="14041" y="6338"/>
                      <a:pt x="13748" y="6377"/>
                      <a:pt x="13414" y="6377"/>
                    </a:cubicBezTo>
                    <a:cubicBezTo>
                      <a:pt x="12606" y="6377"/>
                      <a:pt x="11564" y="6149"/>
                      <a:pt x="10627" y="5242"/>
                    </a:cubicBezTo>
                    <a:cubicBezTo>
                      <a:pt x="9336" y="3982"/>
                      <a:pt x="8569" y="1441"/>
                      <a:pt x="8212" y="1"/>
                    </a:cubicBezTo>
                    <a:cubicBezTo>
                      <a:pt x="8168" y="1"/>
                      <a:pt x="8124" y="0"/>
                      <a:pt x="80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5"/>
              <p:cNvSpPr/>
              <p:nvPr/>
            </p:nvSpPr>
            <p:spPr>
              <a:xfrm>
                <a:off x="12277400" y="2914075"/>
                <a:ext cx="179050" cy="252825"/>
              </a:xfrm>
              <a:custGeom>
                <a:avLst/>
                <a:gdLst/>
                <a:ahLst/>
                <a:cxnLst/>
                <a:rect l="l" t="t" r="r" b="b"/>
                <a:pathLst>
                  <a:path w="7162" h="10113" extrusionOk="0">
                    <a:moveTo>
                      <a:pt x="5660" y="0"/>
                    </a:moveTo>
                    <a:cubicBezTo>
                      <a:pt x="3203" y="441"/>
                      <a:pt x="1576" y="1292"/>
                      <a:pt x="1009" y="2972"/>
                    </a:cubicBezTo>
                    <a:cubicBezTo>
                      <a:pt x="504" y="4505"/>
                      <a:pt x="0" y="8180"/>
                      <a:pt x="137" y="10112"/>
                    </a:cubicBezTo>
                    <a:cubicBezTo>
                      <a:pt x="1964" y="10112"/>
                      <a:pt x="3455" y="9524"/>
                      <a:pt x="4820" y="8422"/>
                    </a:cubicBezTo>
                    <a:cubicBezTo>
                      <a:pt x="6500" y="7078"/>
                      <a:pt x="7162" y="6301"/>
                      <a:pt x="6910" y="3896"/>
                    </a:cubicBezTo>
                    <a:cubicBezTo>
                      <a:pt x="6752" y="2405"/>
                      <a:pt x="6122" y="924"/>
                      <a:pt x="56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3" name="Google Shape;963;p45"/>
              <p:cNvSpPr/>
              <p:nvPr/>
            </p:nvSpPr>
            <p:spPr>
              <a:xfrm>
                <a:off x="12254250" y="3019225"/>
                <a:ext cx="32850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73" extrusionOk="0">
                    <a:moveTo>
                      <a:pt x="828" y="0"/>
                    </a:moveTo>
                    <a:cubicBezTo>
                      <a:pt x="421" y="0"/>
                      <a:pt x="0" y="963"/>
                      <a:pt x="412" y="1150"/>
                    </a:cubicBezTo>
                    <a:cubicBezTo>
                      <a:pt x="445" y="1165"/>
                      <a:pt x="479" y="1172"/>
                      <a:pt x="513" y="1172"/>
                    </a:cubicBezTo>
                    <a:cubicBezTo>
                      <a:pt x="915" y="1172"/>
                      <a:pt x="1313" y="161"/>
                      <a:pt x="916" y="16"/>
                    </a:cubicBezTo>
                    <a:cubicBezTo>
                      <a:pt x="887" y="5"/>
                      <a:pt x="858" y="0"/>
                      <a:pt x="8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5"/>
              <p:cNvSpPr/>
              <p:nvPr/>
            </p:nvSpPr>
            <p:spPr>
              <a:xfrm>
                <a:off x="12232175" y="3059300"/>
                <a:ext cx="42100" cy="9352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3741" extrusionOk="0">
                    <a:moveTo>
                      <a:pt x="1128" y="0"/>
                    </a:moveTo>
                    <a:cubicBezTo>
                      <a:pt x="718" y="0"/>
                      <a:pt x="334" y="715"/>
                      <a:pt x="171" y="1878"/>
                    </a:cubicBezTo>
                    <a:cubicBezTo>
                      <a:pt x="0" y="3092"/>
                      <a:pt x="242" y="3740"/>
                      <a:pt x="622" y="3740"/>
                    </a:cubicBezTo>
                    <a:cubicBezTo>
                      <a:pt x="639" y="3740"/>
                      <a:pt x="657" y="3739"/>
                      <a:pt x="675" y="3736"/>
                    </a:cubicBezTo>
                    <a:cubicBezTo>
                      <a:pt x="1084" y="3673"/>
                      <a:pt x="1168" y="3148"/>
                      <a:pt x="1242" y="2119"/>
                    </a:cubicBezTo>
                    <a:cubicBezTo>
                      <a:pt x="1305" y="1090"/>
                      <a:pt x="1683" y="177"/>
                      <a:pt x="1242" y="19"/>
                    </a:cubicBezTo>
                    <a:cubicBezTo>
                      <a:pt x="1204" y="6"/>
                      <a:pt x="1166" y="0"/>
                      <a:pt x="11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5"/>
              <p:cNvSpPr/>
              <p:nvPr/>
            </p:nvSpPr>
            <p:spPr>
              <a:xfrm>
                <a:off x="12203100" y="2973350"/>
                <a:ext cx="136275" cy="207750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8310" extrusionOk="0">
                    <a:moveTo>
                      <a:pt x="3997" y="1"/>
                    </a:moveTo>
                    <a:cubicBezTo>
                      <a:pt x="2910" y="1"/>
                      <a:pt x="1695" y="1775"/>
                      <a:pt x="1113" y="3300"/>
                    </a:cubicBezTo>
                    <a:cubicBezTo>
                      <a:pt x="515" y="4896"/>
                      <a:pt x="0" y="6754"/>
                      <a:pt x="987" y="7615"/>
                    </a:cubicBezTo>
                    <a:cubicBezTo>
                      <a:pt x="1503" y="8060"/>
                      <a:pt x="2260" y="8309"/>
                      <a:pt x="2960" y="8309"/>
                    </a:cubicBezTo>
                    <a:cubicBezTo>
                      <a:pt x="3614" y="8309"/>
                      <a:pt x="4217" y="8092"/>
                      <a:pt x="4527" y="7615"/>
                    </a:cubicBezTo>
                    <a:cubicBezTo>
                      <a:pt x="5157" y="6628"/>
                      <a:pt x="5451" y="4444"/>
                      <a:pt x="5146" y="3090"/>
                    </a:cubicBezTo>
                    <a:cubicBezTo>
                      <a:pt x="4831" y="1725"/>
                      <a:pt x="5346" y="202"/>
                      <a:pt x="4149" y="13"/>
                    </a:cubicBezTo>
                    <a:cubicBezTo>
                      <a:pt x="4098" y="5"/>
                      <a:pt x="4048" y="1"/>
                      <a:pt x="39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5"/>
              <p:cNvSpPr/>
              <p:nvPr/>
            </p:nvSpPr>
            <p:spPr>
              <a:xfrm>
                <a:off x="12493200" y="3157225"/>
                <a:ext cx="745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040" extrusionOk="0">
                    <a:moveTo>
                      <a:pt x="1441" y="1"/>
                    </a:moveTo>
                    <a:cubicBezTo>
                      <a:pt x="883" y="1"/>
                      <a:pt x="383" y="174"/>
                      <a:pt x="0" y="365"/>
                    </a:cubicBezTo>
                    <a:cubicBezTo>
                      <a:pt x="330" y="724"/>
                      <a:pt x="829" y="1040"/>
                      <a:pt x="1567" y="1040"/>
                    </a:cubicBezTo>
                    <a:cubicBezTo>
                      <a:pt x="1650" y="1040"/>
                      <a:pt x="1737" y="1036"/>
                      <a:pt x="1827" y="1027"/>
                    </a:cubicBezTo>
                    <a:cubicBezTo>
                      <a:pt x="2362" y="985"/>
                      <a:pt x="2730" y="775"/>
                      <a:pt x="2982" y="491"/>
                    </a:cubicBezTo>
                    <a:cubicBezTo>
                      <a:pt x="2451" y="131"/>
                      <a:pt x="1924" y="1"/>
                      <a:pt x="1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5"/>
              <p:cNvSpPr/>
              <p:nvPr/>
            </p:nvSpPr>
            <p:spPr>
              <a:xfrm>
                <a:off x="12478225" y="3115425"/>
                <a:ext cx="107650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2164" extrusionOk="0">
                    <a:moveTo>
                      <a:pt x="4116" y="0"/>
                    </a:moveTo>
                    <a:cubicBezTo>
                      <a:pt x="4116" y="0"/>
                      <a:pt x="3711" y="559"/>
                      <a:pt x="3088" y="559"/>
                    </a:cubicBezTo>
                    <a:cubicBezTo>
                      <a:pt x="2819" y="559"/>
                      <a:pt x="2509" y="455"/>
                      <a:pt x="2174" y="158"/>
                    </a:cubicBezTo>
                    <a:cubicBezTo>
                      <a:pt x="2174" y="158"/>
                      <a:pt x="2142" y="851"/>
                      <a:pt x="1313" y="1113"/>
                    </a:cubicBezTo>
                    <a:cubicBezTo>
                      <a:pt x="1139" y="1165"/>
                      <a:pt x="981" y="1186"/>
                      <a:pt x="840" y="1186"/>
                    </a:cubicBezTo>
                    <a:cubicBezTo>
                      <a:pt x="298" y="1186"/>
                      <a:pt x="0" y="882"/>
                      <a:pt x="0" y="882"/>
                    </a:cubicBezTo>
                    <a:lnTo>
                      <a:pt x="0" y="882"/>
                    </a:lnTo>
                    <a:cubicBezTo>
                      <a:pt x="0" y="882"/>
                      <a:pt x="126" y="1512"/>
                      <a:pt x="599" y="2037"/>
                    </a:cubicBezTo>
                    <a:cubicBezTo>
                      <a:pt x="982" y="1846"/>
                      <a:pt x="1482" y="1673"/>
                      <a:pt x="2040" y="1673"/>
                    </a:cubicBezTo>
                    <a:cubicBezTo>
                      <a:pt x="2523" y="1673"/>
                      <a:pt x="3050" y="1803"/>
                      <a:pt x="3581" y="2163"/>
                    </a:cubicBezTo>
                    <a:cubicBezTo>
                      <a:pt x="4305" y="1376"/>
                      <a:pt x="4116" y="0"/>
                      <a:pt x="4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5"/>
              <p:cNvSpPr/>
              <p:nvPr/>
            </p:nvSpPr>
            <p:spPr>
              <a:xfrm>
                <a:off x="12395750" y="3019550"/>
                <a:ext cx="46900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907" extrusionOk="0">
                    <a:moveTo>
                      <a:pt x="675" y="1"/>
                    </a:moveTo>
                    <a:cubicBezTo>
                      <a:pt x="647" y="1"/>
                      <a:pt x="618" y="5"/>
                      <a:pt x="590" y="13"/>
                    </a:cubicBezTo>
                    <a:cubicBezTo>
                      <a:pt x="0" y="183"/>
                      <a:pt x="229" y="1906"/>
                      <a:pt x="969" y="1906"/>
                    </a:cubicBezTo>
                    <a:cubicBezTo>
                      <a:pt x="1006" y="1906"/>
                      <a:pt x="1044" y="1902"/>
                      <a:pt x="1084" y="1893"/>
                    </a:cubicBezTo>
                    <a:cubicBezTo>
                      <a:pt x="1876" y="1722"/>
                      <a:pt x="1279" y="1"/>
                      <a:pt x="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5"/>
              <p:cNvSpPr/>
              <p:nvPr/>
            </p:nvSpPr>
            <p:spPr>
              <a:xfrm>
                <a:off x="12535550" y="2987050"/>
                <a:ext cx="408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60" extrusionOk="0">
                    <a:moveTo>
                      <a:pt x="595" y="0"/>
                    </a:moveTo>
                    <a:cubicBezTo>
                      <a:pt x="570" y="0"/>
                      <a:pt x="546" y="4"/>
                      <a:pt x="521" y="11"/>
                    </a:cubicBezTo>
                    <a:cubicBezTo>
                      <a:pt x="0" y="161"/>
                      <a:pt x="206" y="1660"/>
                      <a:pt x="846" y="1660"/>
                    </a:cubicBezTo>
                    <a:cubicBezTo>
                      <a:pt x="877" y="1660"/>
                      <a:pt x="909" y="1656"/>
                      <a:pt x="941" y="1649"/>
                    </a:cubicBezTo>
                    <a:cubicBezTo>
                      <a:pt x="1633" y="1499"/>
                      <a:pt x="1110" y="0"/>
                      <a:pt x="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5"/>
              <p:cNvSpPr/>
              <p:nvPr/>
            </p:nvSpPr>
            <p:spPr>
              <a:xfrm>
                <a:off x="12480075" y="3050425"/>
                <a:ext cx="787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111" extrusionOk="0">
                    <a:moveTo>
                      <a:pt x="2138" y="1"/>
                    </a:moveTo>
                    <a:cubicBezTo>
                      <a:pt x="1927" y="1"/>
                      <a:pt x="1680" y="32"/>
                      <a:pt x="1396" y="101"/>
                    </a:cubicBezTo>
                    <a:cubicBezTo>
                      <a:pt x="409" y="343"/>
                      <a:pt x="0" y="878"/>
                      <a:pt x="63" y="1193"/>
                    </a:cubicBezTo>
                    <a:cubicBezTo>
                      <a:pt x="121" y="1483"/>
                      <a:pt x="1033" y="2111"/>
                      <a:pt x="1734" y="2111"/>
                    </a:cubicBezTo>
                    <a:cubicBezTo>
                      <a:pt x="1795" y="2111"/>
                      <a:pt x="1854" y="2106"/>
                      <a:pt x="1911" y="2096"/>
                    </a:cubicBezTo>
                    <a:cubicBezTo>
                      <a:pt x="2635" y="1970"/>
                      <a:pt x="3150" y="490"/>
                      <a:pt x="2908" y="248"/>
                    </a:cubicBezTo>
                    <a:cubicBezTo>
                      <a:pt x="2762" y="95"/>
                      <a:pt x="2505" y="1"/>
                      <a:pt x="2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5"/>
              <p:cNvSpPr/>
              <p:nvPr/>
            </p:nvSpPr>
            <p:spPr>
              <a:xfrm>
                <a:off x="12487400" y="3062475"/>
                <a:ext cx="366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921" extrusionOk="0">
                    <a:moveTo>
                      <a:pt x="987" y="1"/>
                    </a:moveTo>
                    <a:cubicBezTo>
                      <a:pt x="592" y="1"/>
                      <a:pt x="0" y="494"/>
                      <a:pt x="211" y="806"/>
                    </a:cubicBezTo>
                    <a:cubicBezTo>
                      <a:pt x="266" y="886"/>
                      <a:pt x="352" y="920"/>
                      <a:pt x="452" y="920"/>
                    </a:cubicBezTo>
                    <a:cubicBezTo>
                      <a:pt x="849" y="920"/>
                      <a:pt x="1464" y="387"/>
                      <a:pt x="1229" y="102"/>
                    </a:cubicBezTo>
                    <a:cubicBezTo>
                      <a:pt x="1171" y="31"/>
                      <a:pt x="1085" y="1"/>
                      <a:pt x="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5"/>
              <p:cNvSpPr/>
              <p:nvPr/>
            </p:nvSpPr>
            <p:spPr>
              <a:xfrm>
                <a:off x="12122250" y="3558300"/>
                <a:ext cx="554725" cy="18822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7529" extrusionOk="0">
                    <a:moveTo>
                      <a:pt x="0" y="0"/>
                    </a:moveTo>
                    <a:lnTo>
                      <a:pt x="0" y="1985"/>
                    </a:lnTo>
                    <a:lnTo>
                      <a:pt x="19311" y="7529"/>
                    </a:lnTo>
                    <a:lnTo>
                      <a:pt x="22189" y="3907"/>
                    </a:lnTo>
                    <a:lnTo>
                      <a:pt x="22189" y="714"/>
                    </a:lnTo>
                    <a:lnTo>
                      <a:pt x="18649" y="5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5"/>
              <p:cNvSpPr/>
              <p:nvPr/>
            </p:nvSpPr>
            <p:spPr>
              <a:xfrm>
                <a:off x="12122250" y="3607900"/>
                <a:ext cx="554725" cy="28092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11237" extrusionOk="0">
                    <a:moveTo>
                      <a:pt x="0" y="1"/>
                    </a:moveTo>
                    <a:lnTo>
                      <a:pt x="0" y="5010"/>
                    </a:lnTo>
                    <a:lnTo>
                      <a:pt x="22189" y="11236"/>
                    </a:lnTo>
                    <a:lnTo>
                      <a:pt x="22189" y="1923"/>
                    </a:lnTo>
                    <a:lnTo>
                      <a:pt x="19311" y="55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5"/>
              <p:cNvSpPr/>
              <p:nvPr/>
            </p:nvSpPr>
            <p:spPr>
              <a:xfrm>
                <a:off x="12676950" y="3558300"/>
                <a:ext cx="554475" cy="188225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7529" extrusionOk="0">
                    <a:moveTo>
                      <a:pt x="22178" y="0"/>
                    </a:moveTo>
                    <a:lnTo>
                      <a:pt x="3539" y="5167"/>
                    </a:lnTo>
                    <a:lnTo>
                      <a:pt x="1" y="714"/>
                    </a:lnTo>
                    <a:lnTo>
                      <a:pt x="1" y="3907"/>
                    </a:lnTo>
                    <a:lnTo>
                      <a:pt x="2867" y="7529"/>
                    </a:lnTo>
                    <a:lnTo>
                      <a:pt x="22178" y="1985"/>
                    </a:lnTo>
                    <a:lnTo>
                      <a:pt x="22178" y="0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5"/>
              <p:cNvSpPr/>
              <p:nvPr/>
            </p:nvSpPr>
            <p:spPr>
              <a:xfrm>
                <a:off x="12676950" y="3607900"/>
                <a:ext cx="554475" cy="280925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11237" extrusionOk="0">
                    <a:moveTo>
                      <a:pt x="22178" y="1"/>
                    </a:moveTo>
                    <a:lnTo>
                      <a:pt x="2867" y="5545"/>
                    </a:lnTo>
                    <a:lnTo>
                      <a:pt x="1" y="1923"/>
                    </a:lnTo>
                    <a:lnTo>
                      <a:pt x="1" y="11236"/>
                    </a:lnTo>
                    <a:lnTo>
                      <a:pt x="22178" y="5010"/>
                    </a:lnTo>
                    <a:lnTo>
                      <a:pt x="221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5"/>
              <p:cNvSpPr/>
              <p:nvPr/>
            </p:nvSpPr>
            <p:spPr>
              <a:xfrm>
                <a:off x="12053450" y="3440950"/>
                <a:ext cx="623525" cy="246525"/>
              </a:xfrm>
              <a:custGeom>
                <a:avLst/>
                <a:gdLst/>
                <a:ahLst/>
                <a:cxnLst/>
                <a:rect l="l" t="t" r="r" b="b"/>
                <a:pathLst>
                  <a:path w="24941" h="9861" extrusionOk="0">
                    <a:moveTo>
                      <a:pt x="2752" y="0"/>
                    </a:moveTo>
                    <a:lnTo>
                      <a:pt x="1" y="3938"/>
                    </a:lnTo>
                    <a:lnTo>
                      <a:pt x="21401" y="9861"/>
                    </a:lnTo>
                    <a:lnTo>
                      <a:pt x="24941" y="5408"/>
                    </a:lnTo>
                    <a:lnTo>
                      <a:pt x="2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5"/>
              <p:cNvSpPr/>
              <p:nvPr/>
            </p:nvSpPr>
            <p:spPr>
              <a:xfrm>
                <a:off x="12676950" y="3440950"/>
                <a:ext cx="623250" cy="246525"/>
              </a:xfrm>
              <a:custGeom>
                <a:avLst/>
                <a:gdLst/>
                <a:ahLst/>
                <a:cxnLst/>
                <a:rect l="l" t="t" r="r" b="b"/>
                <a:pathLst>
                  <a:path w="24930" h="9861" extrusionOk="0">
                    <a:moveTo>
                      <a:pt x="22178" y="0"/>
                    </a:moveTo>
                    <a:lnTo>
                      <a:pt x="1" y="5408"/>
                    </a:lnTo>
                    <a:lnTo>
                      <a:pt x="3539" y="9861"/>
                    </a:lnTo>
                    <a:lnTo>
                      <a:pt x="24929" y="3938"/>
                    </a:lnTo>
                    <a:lnTo>
                      <a:pt x="221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8" name="Google Shape;978;p45"/>
          <p:cNvGrpSpPr/>
          <p:nvPr/>
        </p:nvGrpSpPr>
        <p:grpSpPr>
          <a:xfrm>
            <a:off x="6548642" y="982625"/>
            <a:ext cx="822243" cy="677725"/>
            <a:chOff x="6624842" y="906425"/>
            <a:chExt cx="822243" cy="677725"/>
          </a:xfrm>
        </p:grpSpPr>
        <p:sp>
          <p:nvSpPr>
            <p:cNvPr id="979" name="Google Shape;979;p45"/>
            <p:cNvSpPr/>
            <p:nvPr/>
          </p:nvSpPr>
          <p:spPr>
            <a:xfrm>
              <a:off x="6624850" y="906425"/>
              <a:ext cx="822224" cy="677725"/>
            </a:xfrm>
            <a:custGeom>
              <a:avLst/>
              <a:gdLst/>
              <a:ahLst/>
              <a:cxnLst/>
              <a:rect l="l" t="t" r="r" b="b"/>
              <a:pathLst>
                <a:path w="7824" h="6449" extrusionOk="0">
                  <a:moveTo>
                    <a:pt x="2070" y="1"/>
                  </a:moveTo>
                  <a:cubicBezTo>
                    <a:pt x="1902" y="1"/>
                    <a:pt x="1713" y="22"/>
                    <a:pt x="1534" y="64"/>
                  </a:cubicBezTo>
                  <a:cubicBezTo>
                    <a:pt x="683" y="253"/>
                    <a:pt x="190" y="1020"/>
                    <a:pt x="85" y="1797"/>
                  </a:cubicBezTo>
                  <a:cubicBezTo>
                    <a:pt x="1" y="2406"/>
                    <a:pt x="253" y="3193"/>
                    <a:pt x="1093" y="4023"/>
                  </a:cubicBezTo>
                  <a:cubicBezTo>
                    <a:pt x="1881" y="4789"/>
                    <a:pt x="3183" y="5892"/>
                    <a:pt x="3771" y="6312"/>
                  </a:cubicBezTo>
                  <a:lnTo>
                    <a:pt x="3949" y="6448"/>
                  </a:lnTo>
                  <a:lnTo>
                    <a:pt x="4054" y="6396"/>
                  </a:lnTo>
                  <a:cubicBezTo>
                    <a:pt x="4642" y="5976"/>
                    <a:pt x="5944" y="4947"/>
                    <a:pt x="6721" y="4180"/>
                  </a:cubicBezTo>
                  <a:cubicBezTo>
                    <a:pt x="7561" y="3351"/>
                    <a:pt x="7824" y="2406"/>
                    <a:pt x="7740" y="1797"/>
                  </a:cubicBezTo>
                  <a:cubicBezTo>
                    <a:pt x="7635" y="1020"/>
                    <a:pt x="7068" y="253"/>
                    <a:pt x="6207" y="64"/>
                  </a:cubicBezTo>
                  <a:cubicBezTo>
                    <a:pt x="6028" y="22"/>
                    <a:pt x="5850" y="1"/>
                    <a:pt x="5671" y="1"/>
                  </a:cubicBezTo>
                  <a:cubicBezTo>
                    <a:pt x="5188" y="1"/>
                    <a:pt x="4758" y="169"/>
                    <a:pt x="4306" y="516"/>
                  </a:cubicBezTo>
                  <a:cubicBezTo>
                    <a:pt x="4107" y="663"/>
                    <a:pt x="3970" y="841"/>
                    <a:pt x="3876" y="999"/>
                  </a:cubicBezTo>
                  <a:lnTo>
                    <a:pt x="3865" y="999"/>
                  </a:lnTo>
                  <a:cubicBezTo>
                    <a:pt x="3771" y="841"/>
                    <a:pt x="3634" y="663"/>
                    <a:pt x="3445" y="516"/>
                  </a:cubicBezTo>
                  <a:cubicBezTo>
                    <a:pt x="2994" y="169"/>
                    <a:pt x="2553" y="1"/>
                    <a:pt x="2070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0" name="Google Shape;980;p45"/>
            <p:cNvGrpSpPr/>
            <p:nvPr/>
          </p:nvGrpSpPr>
          <p:grpSpPr>
            <a:xfrm>
              <a:off x="6624842" y="906958"/>
              <a:ext cx="822243" cy="676720"/>
              <a:chOff x="-1286075" y="1264350"/>
              <a:chExt cx="399050" cy="328425"/>
            </a:xfrm>
          </p:grpSpPr>
          <p:sp>
            <p:nvSpPr>
              <p:cNvPr id="981" name="Google Shape;981;p45"/>
              <p:cNvSpPr/>
              <p:nvPr/>
            </p:nvSpPr>
            <p:spPr>
              <a:xfrm>
                <a:off x="-1286075" y="1264350"/>
                <a:ext cx="399050" cy="328425"/>
              </a:xfrm>
              <a:custGeom>
                <a:avLst/>
                <a:gdLst/>
                <a:ahLst/>
                <a:cxnLst/>
                <a:rect l="l" t="t" r="r" b="b"/>
                <a:pathLst>
                  <a:path w="15962" h="13137" extrusionOk="0">
                    <a:moveTo>
                      <a:pt x="4222" y="1"/>
                    </a:moveTo>
                    <a:cubicBezTo>
                      <a:pt x="3875" y="1"/>
                      <a:pt x="3508" y="53"/>
                      <a:pt x="3130" y="127"/>
                    </a:cubicBezTo>
                    <a:cubicBezTo>
                      <a:pt x="1397" y="515"/>
                      <a:pt x="399" y="2069"/>
                      <a:pt x="178" y="3665"/>
                    </a:cubicBezTo>
                    <a:cubicBezTo>
                      <a:pt x="0" y="4894"/>
                      <a:pt x="535" y="6490"/>
                      <a:pt x="2247" y="8180"/>
                    </a:cubicBezTo>
                    <a:cubicBezTo>
                      <a:pt x="3833" y="9755"/>
                      <a:pt x="6490" y="11992"/>
                      <a:pt x="7697" y="12853"/>
                    </a:cubicBezTo>
                    <a:lnTo>
                      <a:pt x="8065" y="13137"/>
                    </a:lnTo>
                    <a:lnTo>
                      <a:pt x="8264" y="13011"/>
                    </a:lnTo>
                    <a:cubicBezTo>
                      <a:pt x="9472" y="12160"/>
                      <a:pt x="12128" y="10081"/>
                      <a:pt x="13714" y="8516"/>
                    </a:cubicBezTo>
                    <a:cubicBezTo>
                      <a:pt x="15426" y="6815"/>
                      <a:pt x="15961" y="4894"/>
                      <a:pt x="15783" y="3665"/>
                    </a:cubicBezTo>
                    <a:cubicBezTo>
                      <a:pt x="15562" y="2069"/>
                      <a:pt x="14396" y="515"/>
                      <a:pt x="12664" y="127"/>
                    </a:cubicBezTo>
                    <a:cubicBezTo>
                      <a:pt x="12296" y="53"/>
                      <a:pt x="11918" y="1"/>
                      <a:pt x="11572" y="1"/>
                    </a:cubicBezTo>
                    <a:cubicBezTo>
                      <a:pt x="10585" y="1"/>
                      <a:pt x="9692" y="337"/>
                      <a:pt x="8779" y="1040"/>
                    </a:cubicBezTo>
                    <a:cubicBezTo>
                      <a:pt x="8380" y="1345"/>
                      <a:pt x="8096" y="1702"/>
                      <a:pt x="7907" y="2027"/>
                    </a:cubicBezTo>
                    <a:cubicBezTo>
                      <a:pt x="7897" y="2027"/>
                      <a:pt x="7897" y="2027"/>
                      <a:pt x="7897" y="2017"/>
                    </a:cubicBezTo>
                    <a:lnTo>
                      <a:pt x="7897" y="2027"/>
                    </a:lnTo>
                    <a:cubicBezTo>
                      <a:pt x="7708" y="1702"/>
                      <a:pt x="7424" y="1345"/>
                      <a:pt x="7015" y="1040"/>
                    </a:cubicBezTo>
                    <a:cubicBezTo>
                      <a:pt x="6101" y="337"/>
                      <a:pt x="5219" y="1"/>
                      <a:pt x="4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5"/>
              <p:cNvSpPr/>
              <p:nvPr/>
            </p:nvSpPr>
            <p:spPr>
              <a:xfrm>
                <a:off x="-1143025" y="1429750"/>
                <a:ext cx="11292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517" h="2363" extrusionOk="0">
                    <a:moveTo>
                      <a:pt x="1482" y="0"/>
                    </a:moveTo>
                    <a:cubicBezTo>
                      <a:pt x="673" y="0"/>
                      <a:pt x="1" y="525"/>
                      <a:pt x="1" y="1176"/>
                    </a:cubicBezTo>
                    <a:cubicBezTo>
                      <a:pt x="1" y="1827"/>
                      <a:pt x="673" y="2362"/>
                      <a:pt x="1482" y="2362"/>
                    </a:cubicBezTo>
                    <a:lnTo>
                      <a:pt x="3046" y="2362"/>
                    </a:lnTo>
                    <a:cubicBezTo>
                      <a:pt x="3855" y="2362"/>
                      <a:pt x="4516" y="1827"/>
                      <a:pt x="4516" y="1176"/>
                    </a:cubicBezTo>
                    <a:cubicBezTo>
                      <a:pt x="4516" y="525"/>
                      <a:pt x="3855" y="0"/>
                      <a:pt x="3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5"/>
              <p:cNvSpPr/>
              <p:nvPr/>
            </p:nvSpPr>
            <p:spPr>
              <a:xfrm>
                <a:off x="-1130150" y="1368300"/>
                <a:ext cx="4070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933" extrusionOk="0">
                    <a:moveTo>
                      <a:pt x="820" y="1"/>
                    </a:moveTo>
                    <a:cubicBezTo>
                      <a:pt x="368" y="1"/>
                      <a:pt x="1" y="431"/>
                      <a:pt x="1" y="967"/>
                    </a:cubicBezTo>
                    <a:cubicBezTo>
                      <a:pt x="1" y="1502"/>
                      <a:pt x="368" y="1933"/>
                      <a:pt x="820" y="1933"/>
                    </a:cubicBezTo>
                    <a:cubicBezTo>
                      <a:pt x="1261" y="1933"/>
                      <a:pt x="1628" y="1502"/>
                      <a:pt x="1628" y="967"/>
                    </a:cubicBezTo>
                    <a:cubicBezTo>
                      <a:pt x="1628" y="431"/>
                      <a:pt x="1261" y="1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5"/>
              <p:cNvSpPr/>
              <p:nvPr/>
            </p:nvSpPr>
            <p:spPr>
              <a:xfrm>
                <a:off x="-1165325" y="1396375"/>
                <a:ext cx="3387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619" extrusionOk="0">
                    <a:moveTo>
                      <a:pt x="683" y="1"/>
                    </a:moveTo>
                    <a:cubicBezTo>
                      <a:pt x="305" y="1"/>
                      <a:pt x="1" y="369"/>
                      <a:pt x="1" y="810"/>
                    </a:cubicBezTo>
                    <a:cubicBezTo>
                      <a:pt x="1" y="1261"/>
                      <a:pt x="305" y="1618"/>
                      <a:pt x="683" y="1618"/>
                    </a:cubicBezTo>
                    <a:cubicBezTo>
                      <a:pt x="1051" y="1618"/>
                      <a:pt x="1355" y="1261"/>
                      <a:pt x="1355" y="810"/>
                    </a:cubicBezTo>
                    <a:cubicBezTo>
                      <a:pt x="1355" y="369"/>
                      <a:pt x="1051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5"/>
              <p:cNvSpPr/>
              <p:nvPr/>
            </p:nvSpPr>
            <p:spPr>
              <a:xfrm>
                <a:off x="-1083700" y="1368300"/>
                <a:ext cx="4075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933" extrusionOk="0">
                    <a:moveTo>
                      <a:pt x="810" y="1"/>
                    </a:moveTo>
                    <a:cubicBezTo>
                      <a:pt x="369" y="1"/>
                      <a:pt x="1" y="431"/>
                      <a:pt x="1" y="967"/>
                    </a:cubicBezTo>
                    <a:cubicBezTo>
                      <a:pt x="1" y="1502"/>
                      <a:pt x="369" y="1933"/>
                      <a:pt x="810" y="1933"/>
                    </a:cubicBezTo>
                    <a:cubicBezTo>
                      <a:pt x="1261" y="1933"/>
                      <a:pt x="1629" y="1502"/>
                      <a:pt x="1629" y="967"/>
                    </a:cubicBezTo>
                    <a:cubicBezTo>
                      <a:pt x="1629" y="431"/>
                      <a:pt x="1261" y="1"/>
                      <a:pt x="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5"/>
              <p:cNvSpPr/>
              <p:nvPr/>
            </p:nvSpPr>
            <p:spPr>
              <a:xfrm>
                <a:off x="-1041675" y="1396375"/>
                <a:ext cx="3390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619" extrusionOk="0">
                    <a:moveTo>
                      <a:pt x="683" y="1"/>
                    </a:moveTo>
                    <a:cubicBezTo>
                      <a:pt x="305" y="1"/>
                      <a:pt x="0" y="369"/>
                      <a:pt x="0" y="810"/>
                    </a:cubicBezTo>
                    <a:cubicBezTo>
                      <a:pt x="0" y="1261"/>
                      <a:pt x="305" y="1618"/>
                      <a:pt x="683" y="1618"/>
                    </a:cubicBezTo>
                    <a:cubicBezTo>
                      <a:pt x="1050" y="1618"/>
                      <a:pt x="1355" y="1261"/>
                      <a:pt x="1355" y="810"/>
                    </a:cubicBezTo>
                    <a:cubicBezTo>
                      <a:pt x="1355" y="369"/>
                      <a:pt x="1050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1046;p48"/>
          <p:cNvGrpSpPr/>
          <p:nvPr/>
        </p:nvGrpSpPr>
        <p:grpSpPr>
          <a:xfrm>
            <a:off x="484481" y="3548736"/>
            <a:ext cx="983606" cy="1055317"/>
            <a:chOff x="1179800" y="340250"/>
            <a:chExt cx="1206434" cy="1294391"/>
          </a:xfrm>
        </p:grpSpPr>
        <p:sp>
          <p:nvSpPr>
            <p:cNvPr id="1047" name="Google Shape;1047;p48"/>
            <p:cNvSpPr/>
            <p:nvPr/>
          </p:nvSpPr>
          <p:spPr>
            <a:xfrm>
              <a:off x="1179800" y="340304"/>
              <a:ext cx="1206434" cy="1294307"/>
            </a:xfrm>
            <a:custGeom>
              <a:avLst/>
              <a:gdLst/>
              <a:ahLst/>
              <a:cxnLst/>
              <a:rect l="l" t="t" r="r" b="b"/>
              <a:pathLst>
                <a:path w="16585" h="17793" extrusionOk="0">
                  <a:moveTo>
                    <a:pt x="8390" y="906"/>
                  </a:moveTo>
                  <a:cubicBezTo>
                    <a:pt x="9414" y="938"/>
                    <a:pt x="10406" y="1607"/>
                    <a:pt x="10556" y="2890"/>
                  </a:cubicBezTo>
                  <a:lnTo>
                    <a:pt x="6017" y="2890"/>
                  </a:lnTo>
                  <a:cubicBezTo>
                    <a:pt x="6179" y="1564"/>
                    <a:pt x="7235" y="906"/>
                    <a:pt x="8292" y="906"/>
                  </a:cubicBezTo>
                  <a:close/>
                  <a:moveTo>
                    <a:pt x="8098" y="1"/>
                  </a:moveTo>
                  <a:cubicBezTo>
                    <a:pt x="8088" y="11"/>
                    <a:pt x="8066" y="11"/>
                    <a:pt x="8055" y="11"/>
                  </a:cubicBezTo>
                  <a:lnTo>
                    <a:pt x="7937" y="11"/>
                  </a:lnTo>
                  <a:cubicBezTo>
                    <a:pt x="7926" y="11"/>
                    <a:pt x="7915" y="22"/>
                    <a:pt x="7894" y="22"/>
                  </a:cubicBezTo>
                  <a:lnTo>
                    <a:pt x="7818" y="22"/>
                  </a:lnTo>
                  <a:cubicBezTo>
                    <a:pt x="7807" y="33"/>
                    <a:pt x="7796" y="33"/>
                    <a:pt x="7786" y="33"/>
                  </a:cubicBezTo>
                  <a:lnTo>
                    <a:pt x="7743" y="33"/>
                  </a:lnTo>
                  <a:cubicBezTo>
                    <a:pt x="7731" y="44"/>
                    <a:pt x="7721" y="44"/>
                    <a:pt x="7710" y="44"/>
                  </a:cubicBezTo>
                  <a:cubicBezTo>
                    <a:pt x="7700" y="44"/>
                    <a:pt x="7688" y="44"/>
                    <a:pt x="7678" y="54"/>
                  </a:cubicBezTo>
                  <a:lnTo>
                    <a:pt x="7635" y="54"/>
                  </a:lnTo>
                  <a:cubicBezTo>
                    <a:pt x="7624" y="65"/>
                    <a:pt x="7613" y="65"/>
                    <a:pt x="7602" y="65"/>
                  </a:cubicBezTo>
                  <a:cubicBezTo>
                    <a:pt x="7592" y="65"/>
                    <a:pt x="7570" y="76"/>
                    <a:pt x="7559" y="76"/>
                  </a:cubicBezTo>
                  <a:cubicBezTo>
                    <a:pt x="7549" y="76"/>
                    <a:pt x="7537" y="76"/>
                    <a:pt x="7527" y="87"/>
                  </a:cubicBezTo>
                  <a:lnTo>
                    <a:pt x="7484" y="87"/>
                  </a:lnTo>
                  <a:cubicBezTo>
                    <a:pt x="7473" y="97"/>
                    <a:pt x="7462" y="97"/>
                    <a:pt x="7451" y="97"/>
                  </a:cubicBezTo>
                  <a:cubicBezTo>
                    <a:pt x="7441" y="109"/>
                    <a:pt x="7430" y="109"/>
                    <a:pt x="7419" y="109"/>
                  </a:cubicBezTo>
                  <a:cubicBezTo>
                    <a:pt x="7408" y="119"/>
                    <a:pt x="7398" y="119"/>
                    <a:pt x="7386" y="119"/>
                  </a:cubicBezTo>
                  <a:cubicBezTo>
                    <a:pt x="7376" y="130"/>
                    <a:pt x="7354" y="130"/>
                    <a:pt x="7343" y="130"/>
                  </a:cubicBezTo>
                  <a:cubicBezTo>
                    <a:pt x="7333" y="140"/>
                    <a:pt x="7322" y="140"/>
                    <a:pt x="7311" y="140"/>
                  </a:cubicBezTo>
                  <a:cubicBezTo>
                    <a:pt x="7300" y="152"/>
                    <a:pt x="7290" y="152"/>
                    <a:pt x="7279" y="152"/>
                  </a:cubicBezTo>
                  <a:cubicBezTo>
                    <a:pt x="7268" y="162"/>
                    <a:pt x="7257" y="162"/>
                    <a:pt x="7247" y="162"/>
                  </a:cubicBezTo>
                  <a:cubicBezTo>
                    <a:pt x="7235" y="173"/>
                    <a:pt x="7214" y="173"/>
                    <a:pt x="7204" y="184"/>
                  </a:cubicBezTo>
                  <a:cubicBezTo>
                    <a:pt x="7192" y="184"/>
                    <a:pt x="7182" y="184"/>
                    <a:pt x="7182" y="195"/>
                  </a:cubicBezTo>
                  <a:cubicBezTo>
                    <a:pt x="7160" y="195"/>
                    <a:pt x="7149" y="205"/>
                    <a:pt x="7139" y="205"/>
                  </a:cubicBezTo>
                  <a:cubicBezTo>
                    <a:pt x="7128" y="216"/>
                    <a:pt x="7117" y="216"/>
                    <a:pt x="7106" y="216"/>
                  </a:cubicBezTo>
                  <a:cubicBezTo>
                    <a:pt x="7096" y="227"/>
                    <a:pt x="7084" y="227"/>
                    <a:pt x="7063" y="238"/>
                  </a:cubicBezTo>
                  <a:lnTo>
                    <a:pt x="7053" y="248"/>
                  </a:lnTo>
                  <a:cubicBezTo>
                    <a:pt x="7031" y="260"/>
                    <a:pt x="7020" y="260"/>
                    <a:pt x="6998" y="270"/>
                  </a:cubicBezTo>
                  <a:cubicBezTo>
                    <a:pt x="6998" y="270"/>
                    <a:pt x="6988" y="270"/>
                    <a:pt x="6988" y="281"/>
                  </a:cubicBezTo>
                  <a:cubicBezTo>
                    <a:pt x="6966" y="281"/>
                    <a:pt x="6955" y="291"/>
                    <a:pt x="6934" y="303"/>
                  </a:cubicBezTo>
                  <a:lnTo>
                    <a:pt x="6923" y="303"/>
                  </a:lnTo>
                  <a:cubicBezTo>
                    <a:pt x="5974" y="787"/>
                    <a:pt x="5316" y="1801"/>
                    <a:pt x="5198" y="2890"/>
                  </a:cubicBezTo>
                  <a:lnTo>
                    <a:pt x="2524" y="2890"/>
                  </a:lnTo>
                  <a:cubicBezTo>
                    <a:pt x="2168" y="2890"/>
                    <a:pt x="1791" y="3181"/>
                    <a:pt x="1693" y="3516"/>
                  </a:cubicBezTo>
                  <a:lnTo>
                    <a:pt x="97" y="8972"/>
                  </a:lnTo>
                  <a:cubicBezTo>
                    <a:pt x="1" y="9317"/>
                    <a:pt x="205" y="9597"/>
                    <a:pt x="572" y="9597"/>
                  </a:cubicBezTo>
                  <a:lnTo>
                    <a:pt x="723" y="9597"/>
                  </a:lnTo>
                  <a:cubicBezTo>
                    <a:pt x="367" y="9597"/>
                    <a:pt x="76" y="9888"/>
                    <a:pt x="76" y="10244"/>
                  </a:cubicBezTo>
                  <a:lnTo>
                    <a:pt x="76" y="10438"/>
                  </a:lnTo>
                  <a:cubicBezTo>
                    <a:pt x="76" y="10805"/>
                    <a:pt x="367" y="11096"/>
                    <a:pt x="723" y="11096"/>
                  </a:cubicBezTo>
                  <a:lnTo>
                    <a:pt x="572" y="11096"/>
                  </a:lnTo>
                  <a:cubicBezTo>
                    <a:pt x="205" y="11096"/>
                    <a:pt x="1" y="11376"/>
                    <a:pt x="97" y="11721"/>
                  </a:cubicBezTo>
                  <a:lnTo>
                    <a:pt x="1693" y="17167"/>
                  </a:lnTo>
                  <a:cubicBezTo>
                    <a:pt x="1791" y="17512"/>
                    <a:pt x="2168" y="17792"/>
                    <a:pt x="2524" y="17792"/>
                  </a:cubicBezTo>
                  <a:lnTo>
                    <a:pt x="14050" y="17792"/>
                  </a:lnTo>
                  <a:cubicBezTo>
                    <a:pt x="14406" y="17792"/>
                    <a:pt x="14783" y="17512"/>
                    <a:pt x="14891" y="17167"/>
                  </a:cubicBezTo>
                  <a:lnTo>
                    <a:pt x="16477" y="11721"/>
                  </a:lnTo>
                  <a:cubicBezTo>
                    <a:pt x="16584" y="11376"/>
                    <a:pt x="16369" y="11096"/>
                    <a:pt x="16012" y="11096"/>
                  </a:cubicBezTo>
                  <a:lnTo>
                    <a:pt x="15851" y="11096"/>
                  </a:lnTo>
                  <a:cubicBezTo>
                    <a:pt x="16207" y="11096"/>
                    <a:pt x="16508" y="10805"/>
                    <a:pt x="16508" y="10438"/>
                  </a:cubicBezTo>
                  <a:lnTo>
                    <a:pt x="16508" y="10244"/>
                  </a:lnTo>
                  <a:cubicBezTo>
                    <a:pt x="16508" y="9888"/>
                    <a:pt x="16207" y="9597"/>
                    <a:pt x="15851" y="9597"/>
                  </a:cubicBezTo>
                  <a:lnTo>
                    <a:pt x="16012" y="9597"/>
                  </a:lnTo>
                  <a:cubicBezTo>
                    <a:pt x="16369" y="9597"/>
                    <a:pt x="16584" y="9317"/>
                    <a:pt x="16477" y="8972"/>
                  </a:cubicBezTo>
                  <a:lnTo>
                    <a:pt x="14891" y="3516"/>
                  </a:lnTo>
                  <a:cubicBezTo>
                    <a:pt x="14783" y="3181"/>
                    <a:pt x="14406" y="2890"/>
                    <a:pt x="14050" y="2890"/>
                  </a:cubicBezTo>
                  <a:lnTo>
                    <a:pt x="11376" y="2890"/>
                  </a:lnTo>
                  <a:cubicBezTo>
                    <a:pt x="11215" y="1262"/>
                    <a:pt x="9953" y="76"/>
                    <a:pt x="8292" y="11"/>
                  </a:cubicBezTo>
                  <a:cubicBezTo>
                    <a:pt x="8260" y="1"/>
                    <a:pt x="8239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8" name="Google Shape;1048;p48"/>
            <p:cNvGrpSpPr/>
            <p:nvPr/>
          </p:nvGrpSpPr>
          <p:grpSpPr>
            <a:xfrm>
              <a:off x="1179800" y="340250"/>
              <a:ext cx="1206434" cy="1294391"/>
              <a:chOff x="1179800" y="340250"/>
              <a:chExt cx="1206434" cy="1294391"/>
            </a:xfrm>
          </p:grpSpPr>
          <p:sp>
            <p:nvSpPr>
              <p:cNvPr id="1049" name="Google Shape;1049;p48"/>
              <p:cNvSpPr/>
              <p:nvPr/>
            </p:nvSpPr>
            <p:spPr>
              <a:xfrm>
                <a:off x="1185256" y="1038442"/>
                <a:ext cx="1195450" cy="109041"/>
              </a:xfrm>
              <a:custGeom>
                <a:avLst/>
                <a:gdLst/>
                <a:ahLst/>
                <a:cxnLst/>
                <a:rect l="l" t="t" r="r" b="b"/>
                <a:pathLst>
                  <a:path w="16434" h="1499" extrusionOk="0">
                    <a:moveTo>
                      <a:pt x="648" y="1"/>
                    </a:moveTo>
                    <a:cubicBezTo>
                      <a:pt x="292" y="1"/>
                      <a:pt x="1" y="291"/>
                      <a:pt x="1" y="648"/>
                    </a:cubicBezTo>
                    <a:lnTo>
                      <a:pt x="1" y="842"/>
                    </a:lnTo>
                    <a:cubicBezTo>
                      <a:pt x="1" y="1197"/>
                      <a:pt x="292" y="1499"/>
                      <a:pt x="648" y="1499"/>
                    </a:cubicBezTo>
                    <a:lnTo>
                      <a:pt x="15776" y="1499"/>
                    </a:lnTo>
                    <a:cubicBezTo>
                      <a:pt x="16132" y="1499"/>
                      <a:pt x="16433" y="1197"/>
                      <a:pt x="16433" y="842"/>
                    </a:cubicBezTo>
                    <a:lnTo>
                      <a:pt x="16433" y="648"/>
                    </a:lnTo>
                    <a:cubicBezTo>
                      <a:pt x="16433" y="291"/>
                      <a:pt x="16132" y="1"/>
                      <a:pt x="15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1179800" y="550551"/>
                <a:ext cx="1206434" cy="487957"/>
              </a:xfrm>
              <a:custGeom>
                <a:avLst/>
                <a:gdLst/>
                <a:ahLst/>
                <a:cxnLst/>
                <a:rect l="l" t="t" r="r" b="b"/>
                <a:pathLst>
                  <a:path w="16585" h="6708" extrusionOk="0">
                    <a:moveTo>
                      <a:pt x="2524" y="1"/>
                    </a:moveTo>
                    <a:cubicBezTo>
                      <a:pt x="2168" y="1"/>
                      <a:pt x="1791" y="281"/>
                      <a:pt x="1693" y="626"/>
                    </a:cubicBezTo>
                    <a:lnTo>
                      <a:pt x="97" y="6071"/>
                    </a:lnTo>
                    <a:cubicBezTo>
                      <a:pt x="1" y="6416"/>
                      <a:pt x="205" y="6708"/>
                      <a:pt x="572" y="6708"/>
                    </a:cubicBezTo>
                    <a:lnTo>
                      <a:pt x="16012" y="6708"/>
                    </a:lnTo>
                    <a:cubicBezTo>
                      <a:pt x="16369" y="6708"/>
                      <a:pt x="16584" y="6416"/>
                      <a:pt x="16477" y="6071"/>
                    </a:cubicBezTo>
                    <a:lnTo>
                      <a:pt x="14891" y="626"/>
                    </a:lnTo>
                    <a:cubicBezTo>
                      <a:pt x="14783" y="281"/>
                      <a:pt x="14406" y="1"/>
                      <a:pt x="14050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1418253" y="620312"/>
                <a:ext cx="63577" cy="34050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681" extrusionOk="0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80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1584545" y="620312"/>
                <a:ext cx="63577" cy="34050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681" extrusionOk="0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79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1750836" y="620312"/>
                <a:ext cx="63577" cy="34050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681" extrusionOk="0">
                    <a:moveTo>
                      <a:pt x="442" y="1"/>
                    </a:moveTo>
                    <a:cubicBezTo>
                      <a:pt x="195" y="1"/>
                      <a:pt x="0" y="217"/>
                      <a:pt x="0" y="487"/>
                    </a:cubicBezTo>
                    <a:lnTo>
                      <a:pt x="0" y="4196"/>
                    </a:lnTo>
                    <a:cubicBezTo>
                      <a:pt x="0" y="4465"/>
                      <a:pt x="195" y="4681"/>
                      <a:pt x="442" y="4681"/>
                    </a:cubicBezTo>
                    <a:cubicBezTo>
                      <a:pt x="679" y="4681"/>
                      <a:pt x="873" y="4465"/>
                      <a:pt x="873" y="4196"/>
                    </a:cubicBezTo>
                    <a:lnTo>
                      <a:pt x="873" y="487"/>
                    </a:lnTo>
                    <a:cubicBezTo>
                      <a:pt x="873" y="21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>
                <a:off x="1917128" y="620312"/>
                <a:ext cx="63577" cy="34050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681" extrusionOk="0">
                    <a:moveTo>
                      <a:pt x="442" y="1"/>
                    </a:moveTo>
                    <a:cubicBezTo>
                      <a:pt x="205" y="1"/>
                      <a:pt x="0" y="217"/>
                      <a:pt x="0" y="487"/>
                    </a:cubicBezTo>
                    <a:lnTo>
                      <a:pt x="0" y="4196"/>
                    </a:lnTo>
                    <a:cubicBezTo>
                      <a:pt x="0" y="4465"/>
                      <a:pt x="205" y="4681"/>
                      <a:pt x="442" y="4681"/>
                    </a:cubicBezTo>
                    <a:cubicBezTo>
                      <a:pt x="679" y="4681"/>
                      <a:pt x="873" y="4465"/>
                      <a:pt x="873" y="4196"/>
                    </a:cubicBezTo>
                    <a:lnTo>
                      <a:pt x="873" y="487"/>
                    </a:lnTo>
                    <a:cubicBezTo>
                      <a:pt x="873" y="21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2084146" y="620312"/>
                <a:ext cx="62850" cy="340508"/>
              </a:xfrm>
              <a:custGeom>
                <a:avLst/>
                <a:gdLst/>
                <a:ahLst/>
                <a:cxnLst/>
                <a:rect l="l" t="t" r="r" b="b"/>
                <a:pathLst>
                  <a:path w="864" h="4681" extrusionOk="0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69" y="4681"/>
                      <a:pt x="863" y="4465"/>
                      <a:pt x="863" y="4196"/>
                    </a:cubicBezTo>
                    <a:lnTo>
                      <a:pt x="863" y="487"/>
                    </a:lnTo>
                    <a:cubicBezTo>
                      <a:pt x="863" y="217"/>
                      <a:pt x="66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1179800" y="1147411"/>
                <a:ext cx="1206434" cy="487229"/>
              </a:xfrm>
              <a:custGeom>
                <a:avLst/>
                <a:gdLst/>
                <a:ahLst/>
                <a:cxnLst/>
                <a:rect l="l" t="t" r="r" b="b"/>
                <a:pathLst>
                  <a:path w="16585" h="6698" extrusionOk="0">
                    <a:moveTo>
                      <a:pt x="572" y="1"/>
                    </a:moveTo>
                    <a:cubicBezTo>
                      <a:pt x="205" y="1"/>
                      <a:pt x="1" y="281"/>
                      <a:pt x="97" y="626"/>
                    </a:cubicBezTo>
                    <a:lnTo>
                      <a:pt x="1693" y="6072"/>
                    </a:lnTo>
                    <a:cubicBezTo>
                      <a:pt x="1791" y="6417"/>
                      <a:pt x="2168" y="6697"/>
                      <a:pt x="2524" y="6697"/>
                    </a:cubicBezTo>
                    <a:lnTo>
                      <a:pt x="14050" y="6697"/>
                    </a:lnTo>
                    <a:cubicBezTo>
                      <a:pt x="14406" y="6697"/>
                      <a:pt x="14783" y="6417"/>
                      <a:pt x="14891" y="6072"/>
                    </a:cubicBezTo>
                    <a:lnTo>
                      <a:pt x="16477" y="626"/>
                    </a:lnTo>
                    <a:cubicBezTo>
                      <a:pt x="16584" y="281"/>
                      <a:pt x="16369" y="1"/>
                      <a:pt x="16012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8"/>
              <p:cNvSpPr/>
              <p:nvPr/>
            </p:nvSpPr>
            <p:spPr>
              <a:xfrm>
                <a:off x="2084146" y="1224301"/>
                <a:ext cx="62850" cy="341308"/>
              </a:xfrm>
              <a:custGeom>
                <a:avLst/>
                <a:gdLst/>
                <a:ahLst/>
                <a:cxnLst/>
                <a:rect l="l" t="t" r="r" b="b"/>
                <a:pathLst>
                  <a:path w="864" h="4692" extrusionOk="0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69" y="4691"/>
                      <a:pt x="863" y="4465"/>
                      <a:pt x="863" y="4195"/>
                    </a:cubicBezTo>
                    <a:lnTo>
                      <a:pt x="863" y="497"/>
                    </a:lnTo>
                    <a:cubicBezTo>
                      <a:pt x="863" y="227"/>
                      <a:pt x="66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8"/>
              <p:cNvSpPr/>
              <p:nvPr/>
            </p:nvSpPr>
            <p:spPr>
              <a:xfrm>
                <a:off x="1917128" y="1224301"/>
                <a:ext cx="63577" cy="34130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692" extrusionOk="0">
                    <a:moveTo>
                      <a:pt x="442" y="1"/>
                    </a:moveTo>
                    <a:cubicBezTo>
                      <a:pt x="205" y="1"/>
                      <a:pt x="0" y="227"/>
                      <a:pt x="0" y="497"/>
                    </a:cubicBezTo>
                    <a:lnTo>
                      <a:pt x="0" y="4195"/>
                    </a:lnTo>
                    <a:cubicBezTo>
                      <a:pt x="0" y="4465"/>
                      <a:pt x="205" y="4691"/>
                      <a:pt x="442" y="4691"/>
                    </a:cubicBezTo>
                    <a:cubicBezTo>
                      <a:pt x="679" y="4691"/>
                      <a:pt x="873" y="4465"/>
                      <a:pt x="873" y="4195"/>
                    </a:cubicBezTo>
                    <a:lnTo>
                      <a:pt x="873" y="497"/>
                    </a:lnTo>
                    <a:cubicBezTo>
                      <a:pt x="873" y="22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8"/>
              <p:cNvSpPr/>
              <p:nvPr/>
            </p:nvSpPr>
            <p:spPr>
              <a:xfrm>
                <a:off x="1750836" y="1224301"/>
                <a:ext cx="63577" cy="34130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692" extrusionOk="0">
                    <a:moveTo>
                      <a:pt x="442" y="1"/>
                    </a:moveTo>
                    <a:cubicBezTo>
                      <a:pt x="195" y="1"/>
                      <a:pt x="0" y="227"/>
                      <a:pt x="0" y="497"/>
                    </a:cubicBezTo>
                    <a:lnTo>
                      <a:pt x="0" y="4195"/>
                    </a:lnTo>
                    <a:cubicBezTo>
                      <a:pt x="0" y="4465"/>
                      <a:pt x="195" y="4691"/>
                      <a:pt x="442" y="4691"/>
                    </a:cubicBezTo>
                    <a:cubicBezTo>
                      <a:pt x="679" y="4691"/>
                      <a:pt x="873" y="4465"/>
                      <a:pt x="873" y="4195"/>
                    </a:cubicBezTo>
                    <a:lnTo>
                      <a:pt x="873" y="497"/>
                    </a:lnTo>
                    <a:cubicBezTo>
                      <a:pt x="873" y="22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1584545" y="1224301"/>
                <a:ext cx="63577" cy="34130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692" extrusionOk="0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79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1418253" y="1224301"/>
                <a:ext cx="63577" cy="34130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692" extrusionOk="0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80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1556247" y="340250"/>
                <a:ext cx="453477" cy="254890"/>
              </a:xfrm>
              <a:custGeom>
                <a:avLst/>
                <a:gdLst/>
                <a:ahLst/>
                <a:cxnLst/>
                <a:rect l="l" t="t" r="r" b="b"/>
                <a:pathLst>
                  <a:path w="6234" h="3504" extrusionOk="0">
                    <a:moveTo>
                      <a:pt x="3011" y="0"/>
                    </a:moveTo>
                    <a:cubicBezTo>
                      <a:pt x="1318" y="0"/>
                      <a:pt x="75" y="1512"/>
                      <a:pt x="12" y="3107"/>
                    </a:cubicBezTo>
                    <a:cubicBezTo>
                      <a:pt x="1" y="3371"/>
                      <a:pt x="198" y="3503"/>
                      <a:pt x="400" y="3503"/>
                    </a:cubicBezTo>
                    <a:cubicBezTo>
                      <a:pt x="602" y="3503"/>
                      <a:pt x="810" y="3371"/>
                      <a:pt x="821" y="3107"/>
                    </a:cubicBezTo>
                    <a:cubicBezTo>
                      <a:pt x="886" y="1635"/>
                      <a:pt x="2002" y="899"/>
                      <a:pt x="3116" y="899"/>
                    </a:cubicBezTo>
                    <a:cubicBezTo>
                      <a:pt x="4231" y="899"/>
                      <a:pt x="5344" y="1635"/>
                      <a:pt x="5403" y="3107"/>
                    </a:cubicBezTo>
                    <a:cubicBezTo>
                      <a:pt x="5414" y="3371"/>
                      <a:pt x="5624" y="3503"/>
                      <a:pt x="5829" y="3503"/>
                    </a:cubicBezTo>
                    <a:cubicBezTo>
                      <a:pt x="6034" y="3503"/>
                      <a:pt x="6233" y="3371"/>
                      <a:pt x="6223" y="3107"/>
                    </a:cubicBezTo>
                    <a:cubicBezTo>
                      <a:pt x="6147" y="1371"/>
                      <a:pt x="4854" y="77"/>
                      <a:pt x="3117" y="2"/>
                    </a:cubicBezTo>
                    <a:cubicBezTo>
                      <a:pt x="3082" y="1"/>
                      <a:pt x="3046" y="0"/>
                      <a:pt x="30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1617497" y="405428"/>
                <a:ext cx="172618" cy="145194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1996" extrusionOk="0">
                    <a:moveTo>
                      <a:pt x="2275" y="1"/>
                    </a:moveTo>
                    <a:cubicBezTo>
                      <a:pt x="1218" y="1"/>
                      <a:pt x="151" y="669"/>
                      <a:pt x="0" y="1996"/>
                    </a:cubicBezTo>
                    <a:cubicBezTo>
                      <a:pt x="162" y="669"/>
                      <a:pt x="1218" y="12"/>
                      <a:pt x="2275" y="12"/>
                    </a:cubicBezTo>
                    <a:lnTo>
                      <a:pt x="2373" y="12"/>
                    </a:lnTo>
                    <a:lnTo>
                      <a:pt x="23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1185256" y="1038442"/>
                <a:ext cx="604854" cy="109041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1499" extrusionOk="0">
                    <a:moveTo>
                      <a:pt x="648" y="1"/>
                    </a:moveTo>
                    <a:cubicBezTo>
                      <a:pt x="292" y="1"/>
                      <a:pt x="1" y="291"/>
                      <a:pt x="1" y="648"/>
                    </a:cubicBezTo>
                    <a:lnTo>
                      <a:pt x="1" y="842"/>
                    </a:lnTo>
                    <a:cubicBezTo>
                      <a:pt x="1" y="1197"/>
                      <a:pt x="292" y="1499"/>
                      <a:pt x="648" y="1499"/>
                    </a:cubicBezTo>
                    <a:lnTo>
                      <a:pt x="8315" y="1499"/>
                    </a:lnTo>
                    <a:lnTo>
                      <a:pt x="8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1185256" y="550551"/>
                <a:ext cx="604854" cy="487957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6708" extrusionOk="0">
                    <a:moveTo>
                      <a:pt x="3635" y="960"/>
                    </a:moveTo>
                    <a:cubicBezTo>
                      <a:pt x="3883" y="960"/>
                      <a:pt x="4077" y="1176"/>
                      <a:pt x="4077" y="1446"/>
                    </a:cubicBezTo>
                    <a:lnTo>
                      <a:pt x="4077" y="5155"/>
                    </a:lnTo>
                    <a:cubicBezTo>
                      <a:pt x="4077" y="5424"/>
                      <a:pt x="3883" y="5640"/>
                      <a:pt x="3635" y="5640"/>
                    </a:cubicBezTo>
                    <a:cubicBezTo>
                      <a:pt x="3398" y="5640"/>
                      <a:pt x="3204" y="5424"/>
                      <a:pt x="3204" y="5155"/>
                    </a:cubicBezTo>
                    <a:lnTo>
                      <a:pt x="3204" y="1446"/>
                    </a:lnTo>
                    <a:cubicBezTo>
                      <a:pt x="3204" y="1176"/>
                      <a:pt x="3398" y="960"/>
                      <a:pt x="3635" y="960"/>
                    </a:cubicBezTo>
                    <a:close/>
                    <a:moveTo>
                      <a:pt x="5921" y="960"/>
                    </a:moveTo>
                    <a:cubicBezTo>
                      <a:pt x="6168" y="960"/>
                      <a:pt x="6363" y="1176"/>
                      <a:pt x="6363" y="1446"/>
                    </a:cubicBezTo>
                    <a:lnTo>
                      <a:pt x="6363" y="5155"/>
                    </a:lnTo>
                    <a:cubicBezTo>
                      <a:pt x="6363" y="5424"/>
                      <a:pt x="6168" y="5640"/>
                      <a:pt x="5921" y="5640"/>
                    </a:cubicBezTo>
                    <a:cubicBezTo>
                      <a:pt x="5684" y="5640"/>
                      <a:pt x="5490" y="5424"/>
                      <a:pt x="5490" y="5155"/>
                    </a:cubicBezTo>
                    <a:lnTo>
                      <a:pt x="5490" y="1446"/>
                    </a:lnTo>
                    <a:cubicBezTo>
                      <a:pt x="5490" y="1176"/>
                      <a:pt x="5684" y="960"/>
                      <a:pt x="5921" y="960"/>
                    </a:cubicBezTo>
                    <a:close/>
                    <a:moveTo>
                      <a:pt x="2449" y="1"/>
                    </a:moveTo>
                    <a:cubicBezTo>
                      <a:pt x="2093" y="1"/>
                      <a:pt x="1716" y="281"/>
                      <a:pt x="1618" y="626"/>
                    </a:cubicBezTo>
                    <a:lnTo>
                      <a:pt x="22" y="6071"/>
                    </a:lnTo>
                    <a:cubicBezTo>
                      <a:pt x="1" y="6136"/>
                      <a:pt x="1" y="6190"/>
                      <a:pt x="1" y="6243"/>
                    </a:cubicBezTo>
                    <a:cubicBezTo>
                      <a:pt x="1" y="6502"/>
                      <a:pt x="195" y="6708"/>
                      <a:pt x="497" y="6708"/>
                    </a:cubicBezTo>
                    <a:lnTo>
                      <a:pt x="8315" y="6708"/>
                    </a:lnTo>
                    <a:lnTo>
                      <a:pt x="8315" y="5629"/>
                    </a:lnTo>
                    <a:cubicBezTo>
                      <a:pt x="8282" y="5640"/>
                      <a:pt x="8250" y="5640"/>
                      <a:pt x="8217" y="5640"/>
                    </a:cubicBezTo>
                    <a:cubicBezTo>
                      <a:pt x="7970" y="5640"/>
                      <a:pt x="7775" y="5424"/>
                      <a:pt x="7775" y="5155"/>
                    </a:cubicBezTo>
                    <a:lnTo>
                      <a:pt x="7775" y="1446"/>
                    </a:lnTo>
                    <a:cubicBezTo>
                      <a:pt x="7775" y="1176"/>
                      <a:pt x="7970" y="960"/>
                      <a:pt x="8217" y="960"/>
                    </a:cubicBezTo>
                    <a:cubicBezTo>
                      <a:pt x="8250" y="960"/>
                      <a:pt x="8282" y="960"/>
                      <a:pt x="8315" y="971"/>
                    </a:cubicBezTo>
                    <a:lnTo>
                      <a:pt x="8315" y="1"/>
                    </a:lnTo>
                    <a:lnTo>
                      <a:pt x="5942" y="1"/>
                    </a:lnTo>
                    <a:cubicBezTo>
                      <a:pt x="5931" y="76"/>
                      <a:pt x="5931" y="152"/>
                      <a:pt x="5921" y="216"/>
                    </a:cubicBezTo>
                    <a:cubicBezTo>
                      <a:pt x="5910" y="486"/>
                      <a:pt x="5705" y="615"/>
                      <a:pt x="5500" y="615"/>
                    </a:cubicBezTo>
                    <a:cubicBezTo>
                      <a:pt x="5295" y="615"/>
                      <a:pt x="5101" y="486"/>
                      <a:pt x="5112" y="216"/>
                    </a:cubicBezTo>
                    <a:cubicBezTo>
                      <a:pt x="5112" y="152"/>
                      <a:pt x="5112" y="76"/>
                      <a:pt x="5123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1418253" y="620312"/>
                <a:ext cx="63577" cy="34050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681" extrusionOk="0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80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1584545" y="620312"/>
                <a:ext cx="63577" cy="34050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681" extrusionOk="0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79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1750836" y="620312"/>
                <a:ext cx="39281" cy="340508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681" extrusionOk="0">
                    <a:moveTo>
                      <a:pt x="442" y="1"/>
                    </a:moveTo>
                    <a:cubicBezTo>
                      <a:pt x="195" y="1"/>
                      <a:pt x="0" y="217"/>
                      <a:pt x="0" y="487"/>
                    </a:cubicBezTo>
                    <a:lnTo>
                      <a:pt x="0" y="4196"/>
                    </a:lnTo>
                    <a:cubicBezTo>
                      <a:pt x="0" y="4465"/>
                      <a:pt x="195" y="4681"/>
                      <a:pt x="442" y="4681"/>
                    </a:cubicBezTo>
                    <a:cubicBezTo>
                      <a:pt x="475" y="4681"/>
                      <a:pt x="507" y="4681"/>
                      <a:pt x="540" y="4670"/>
                    </a:cubicBezTo>
                    <a:lnTo>
                      <a:pt x="540" y="12"/>
                    </a:lnTo>
                    <a:cubicBezTo>
                      <a:pt x="507" y="1"/>
                      <a:pt x="475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>
                <a:off x="1185256" y="1147411"/>
                <a:ext cx="604854" cy="487229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6698" extrusionOk="0">
                    <a:moveTo>
                      <a:pt x="3635" y="1058"/>
                    </a:moveTo>
                    <a:cubicBezTo>
                      <a:pt x="3883" y="1058"/>
                      <a:pt x="4077" y="1284"/>
                      <a:pt x="4077" y="1554"/>
                    </a:cubicBezTo>
                    <a:lnTo>
                      <a:pt x="4077" y="5252"/>
                    </a:lnTo>
                    <a:cubicBezTo>
                      <a:pt x="4077" y="5522"/>
                      <a:pt x="3883" y="5748"/>
                      <a:pt x="3635" y="5748"/>
                    </a:cubicBezTo>
                    <a:cubicBezTo>
                      <a:pt x="3398" y="5748"/>
                      <a:pt x="3204" y="5522"/>
                      <a:pt x="3204" y="5252"/>
                    </a:cubicBezTo>
                    <a:lnTo>
                      <a:pt x="3204" y="1554"/>
                    </a:lnTo>
                    <a:cubicBezTo>
                      <a:pt x="3204" y="1284"/>
                      <a:pt x="3398" y="1058"/>
                      <a:pt x="3635" y="1058"/>
                    </a:cubicBezTo>
                    <a:close/>
                    <a:moveTo>
                      <a:pt x="5921" y="1058"/>
                    </a:moveTo>
                    <a:cubicBezTo>
                      <a:pt x="6168" y="1058"/>
                      <a:pt x="6363" y="1284"/>
                      <a:pt x="6363" y="1554"/>
                    </a:cubicBezTo>
                    <a:lnTo>
                      <a:pt x="6363" y="5252"/>
                    </a:lnTo>
                    <a:cubicBezTo>
                      <a:pt x="6363" y="5522"/>
                      <a:pt x="6168" y="5748"/>
                      <a:pt x="5921" y="5748"/>
                    </a:cubicBezTo>
                    <a:cubicBezTo>
                      <a:pt x="5684" y="5748"/>
                      <a:pt x="5490" y="5522"/>
                      <a:pt x="5490" y="5252"/>
                    </a:cubicBezTo>
                    <a:lnTo>
                      <a:pt x="5490" y="1554"/>
                    </a:lnTo>
                    <a:cubicBezTo>
                      <a:pt x="5490" y="1284"/>
                      <a:pt x="5684" y="1058"/>
                      <a:pt x="5921" y="1058"/>
                    </a:cubicBezTo>
                    <a:close/>
                    <a:moveTo>
                      <a:pt x="497" y="1"/>
                    </a:moveTo>
                    <a:cubicBezTo>
                      <a:pt x="195" y="1"/>
                      <a:pt x="1" y="195"/>
                      <a:pt x="1" y="454"/>
                    </a:cubicBezTo>
                    <a:cubicBezTo>
                      <a:pt x="1" y="508"/>
                      <a:pt x="1" y="573"/>
                      <a:pt x="22" y="626"/>
                    </a:cubicBezTo>
                    <a:lnTo>
                      <a:pt x="1618" y="6072"/>
                    </a:lnTo>
                    <a:cubicBezTo>
                      <a:pt x="1716" y="6417"/>
                      <a:pt x="2093" y="6697"/>
                      <a:pt x="2449" y="6697"/>
                    </a:cubicBezTo>
                    <a:lnTo>
                      <a:pt x="8315" y="6697"/>
                    </a:lnTo>
                    <a:lnTo>
                      <a:pt x="8315" y="5727"/>
                    </a:lnTo>
                    <a:cubicBezTo>
                      <a:pt x="8282" y="5737"/>
                      <a:pt x="8250" y="5748"/>
                      <a:pt x="8217" y="5748"/>
                    </a:cubicBezTo>
                    <a:cubicBezTo>
                      <a:pt x="7970" y="5748"/>
                      <a:pt x="7775" y="5522"/>
                      <a:pt x="7775" y="5252"/>
                    </a:cubicBezTo>
                    <a:lnTo>
                      <a:pt x="7775" y="1554"/>
                    </a:lnTo>
                    <a:cubicBezTo>
                      <a:pt x="7775" y="1284"/>
                      <a:pt x="7970" y="1058"/>
                      <a:pt x="8217" y="1058"/>
                    </a:cubicBezTo>
                    <a:cubicBezTo>
                      <a:pt x="8250" y="1058"/>
                      <a:pt x="8282" y="1069"/>
                      <a:pt x="8315" y="1079"/>
                    </a:cubicBezTo>
                    <a:lnTo>
                      <a:pt x="8315" y="1"/>
                    </a:ln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1750836" y="1224301"/>
                <a:ext cx="39281" cy="341308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692" extrusionOk="0">
                    <a:moveTo>
                      <a:pt x="442" y="1"/>
                    </a:moveTo>
                    <a:cubicBezTo>
                      <a:pt x="195" y="1"/>
                      <a:pt x="0" y="227"/>
                      <a:pt x="0" y="497"/>
                    </a:cubicBezTo>
                    <a:lnTo>
                      <a:pt x="0" y="4195"/>
                    </a:lnTo>
                    <a:cubicBezTo>
                      <a:pt x="0" y="4465"/>
                      <a:pt x="195" y="4691"/>
                      <a:pt x="442" y="4691"/>
                    </a:cubicBezTo>
                    <a:cubicBezTo>
                      <a:pt x="475" y="4691"/>
                      <a:pt x="507" y="4680"/>
                      <a:pt x="540" y="4670"/>
                    </a:cubicBezTo>
                    <a:lnTo>
                      <a:pt x="540" y="22"/>
                    </a:lnTo>
                    <a:cubicBezTo>
                      <a:pt x="507" y="12"/>
                      <a:pt x="475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>
                <a:off x="1584545" y="1224301"/>
                <a:ext cx="63577" cy="34130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692" extrusionOk="0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79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1418253" y="1224301"/>
                <a:ext cx="63577" cy="34130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692" extrusionOk="0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80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1556320" y="340395"/>
                <a:ext cx="233794" cy="254890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3504" extrusionOk="0">
                    <a:moveTo>
                      <a:pt x="2890" y="0"/>
                    </a:moveTo>
                    <a:lnTo>
                      <a:pt x="2879" y="10"/>
                    </a:lnTo>
                    <a:lnTo>
                      <a:pt x="2836" y="10"/>
                    </a:lnTo>
                    <a:cubicBezTo>
                      <a:pt x="1316" y="97"/>
                      <a:pt x="183" y="1423"/>
                      <a:pt x="22" y="2890"/>
                    </a:cubicBezTo>
                    <a:cubicBezTo>
                      <a:pt x="11" y="2965"/>
                      <a:pt x="11" y="3041"/>
                      <a:pt x="11" y="3105"/>
                    </a:cubicBezTo>
                    <a:cubicBezTo>
                      <a:pt x="0" y="3375"/>
                      <a:pt x="194" y="3504"/>
                      <a:pt x="399" y="3504"/>
                    </a:cubicBezTo>
                    <a:cubicBezTo>
                      <a:pt x="604" y="3504"/>
                      <a:pt x="809" y="3375"/>
                      <a:pt x="820" y="3105"/>
                    </a:cubicBezTo>
                    <a:cubicBezTo>
                      <a:pt x="830" y="3041"/>
                      <a:pt x="830" y="2965"/>
                      <a:pt x="841" y="2890"/>
                    </a:cubicBezTo>
                    <a:cubicBezTo>
                      <a:pt x="992" y="1563"/>
                      <a:pt x="2059" y="895"/>
                      <a:pt x="3116" y="895"/>
                    </a:cubicBezTo>
                    <a:lnTo>
                      <a:pt x="3214" y="895"/>
                    </a:lnTo>
                    <a:lnTo>
                      <a:pt x="3214" y="10"/>
                    </a:lnTo>
                    <a:cubicBezTo>
                      <a:pt x="3181" y="10"/>
                      <a:pt x="3149" y="10"/>
                      <a:pt x="3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48"/>
          <p:cNvGrpSpPr/>
          <p:nvPr/>
        </p:nvGrpSpPr>
        <p:grpSpPr>
          <a:xfrm>
            <a:off x="7764906" y="3291059"/>
            <a:ext cx="831662" cy="1312982"/>
            <a:chOff x="2143475" y="-3234104"/>
            <a:chExt cx="983634" cy="1552906"/>
          </a:xfrm>
        </p:grpSpPr>
        <p:sp>
          <p:nvSpPr>
            <p:cNvPr id="1088" name="Google Shape;1088;p48"/>
            <p:cNvSpPr/>
            <p:nvPr/>
          </p:nvSpPr>
          <p:spPr>
            <a:xfrm>
              <a:off x="2143475" y="-3234104"/>
              <a:ext cx="983634" cy="1552905"/>
            </a:xfrm>
            <a:custGeom>
              <a:avLst/>
              <a:gdLst/>
              <a:ahLst/>
              <a:cxnLst/>
              <a:rect l="l" t="t" r="r" b="b"/>
              <a:pathLst>
                <a:path w="12909" h="20380" extrusionOk="0">
                  <a:moveTo>
                    <a:pt x="6460" y="593"/>
                  </a:moveTo>
                  <a:cubicBezTo>
                    <a:pt x="7129" y="593"/>
                    <a:pt x="7668" y="1144"/>
                    <a:pt x="7668" y="1812"/>
                  </a:cubicBezTo>
                  <a:cubicBezTo>
                    <a:pt x="7668" y="2481"/>
                    <a:pt x="7129" y="3020"/>
                    <a:pt x="6460" y="3020"/>
                  </a:cubicBezTo>
                  <a:cubicBezTo>
                    <a:pt x="5780" y="3020"/>
                    <a:pt x="5241" y="2481"/>
                    <a:pt x="5241" y="1812"/>
                  </a:cubicBezTo>
                  <a:cubicBezTo>
                    <a:pt x="5241" y="1144"/>
                    <a:pt x="5780" y="593"/>
                    <a:pt x="6460" y="593"/>
                  </a:cubicBezTo>
                  <a:close/>
                  <a:moveTo>
                    <a:pt x="4929" y="3764"/>
                  </a:moveTo>
                  <a:cubicBezTo>
                    <a:pt x="5177" y="3775"/>
                    <a:pt x="5414" y="3796"/>
                    <a:pt x="5651" y="3839"/>
                  </a:cubicBezTo>
                  <a:cubicBezTo>
                    <a:pt x="4465" y="4454"/>
                    <a:pt x="3538" y="5510"/>
                    <a:pt x="3139" y="6869"/>
                  </a:cubicBezTo>
                  <a:cubicBezTo>
                    <a:pt x="3128" y="6891"/>
                    <a:pt x="3118" y="6923"/>
                    <a:pt x="3106" y="6955"/>
                  </a:cubicBezTo>
                  <a:lnTo>
                    <a:pt x="3106" y="6977"/>
                  </a:lnTo>
                  <a:cubicBezTo>
                    <a:pt x="3096" y="6998"/>
                    <a:pt x="3096" y="7020"/>
                    <a:pt x="3085" y="7031"/>
                  </a:cubicBezTo>
                  <a:lnTo>
                    <a:pt x="3085" y="7063"/>
                  </a:lnTo>
                  <a:cubicBezTo>
                    <a:pt x="3074" y="7085"/>
                    <a:pt x="3074" y="7106"/>
                    <a:pt x="3074" y="7117"/>
                  </a:cubicBezTo>
                  <a:cubicBezTo>
                    <a:pt x="3063" y="7128"/>
                    <a:pt x="3063" y="7139"/>
                    <a:pt x="3063" y="7149"/>
                  </a:cubicBezTo>
                  <a:cubicBezTo>
                    <a:pt x="3063" y="7171"/>
                    <a:pt x="3053" y="7192"/>
                    <a:pt x="3053" y="7214"/>
                  </a:cubicBezTo>
                  <a:cubicBezTo>
                    <a:pt x="3053" y="7225"/>
                    <a:pt x="3042" y="7225"/>
                    <a:pt x="3042" y="7236"/>
                  </a:cubicBezTo>
                  <a:cubicBezTo>
                    <a:pt x="3042" y="7268"/>
                    <a:pt x="3031" y="7290"/>
                    <a:pt x="3031" y="7322"/>
                  </a:cubicBezTo>
                  <a:cubicBezTo>
                    <a:pt x="3031" y="7333"/>
                    <a:pt x="3031" y="7343"/>
                    <a:pt x="3020" y="7355"/>
                  </a:cubicBezTo>
                  <a:lnTo>
                    <a:pt x="3020" y="7408"/>
                  </a:lnTo>
                  <a:cubicBezTo>
                    <a:pt x="3010" y="7419"/>
                    <a:pt x="3010" y="7430"/>
                    <a:pt x="3010" y="7441"/>
                  </a:cubicBezTo>
                  <a:cubicBezTo>
                    <a:pt x="3010" y="7462"/>
                    <a:pt x="3010" y="7473"/>
                    <a:pt x="2999" y="7494"/>
                  </a:cubicBezTo>
                  <a:lnTo>
                    <a:pt x="2999" y="7527"/>
                  </a:lnTo>
                  <a:cubicBezTo>
                    <a:pt x="2999" y="7549"/>
                    <a:pt x="2988" y="7559"/>
                    <a:pt x="2988" y="7581"/>
                  </a:cubicBezTo>
                  <a:lnTo>
                    <a:pt x="2988" y="7613"/>
                  </a:lnTo>
                  <a:cubicBezTo>
                    <a:pt x="2988" y="7645"/>
                    <a:pt x="2977" y="7667"/>
                    <a:pt x="2977" y="7700"/>
                  </a:cubicBezTo>
                  <a:lnTo>
                    <a:pt x="2977" y="7743"/>
                  </a:lnTo>
                  <a:cubicBezTo>
                    <a:pt x="2967" y="7753"/>
                    <a:pt x="2967" y="7764"/>
                    <a:pt x="2967" y="7786"/>
                  </a:cubicBezTo>
                  <a:lnTo>
                    <a:pt x="2967" y="7829"/>
                  </a:lnTo>
                  <a:lnTo>
                    <a:pt x="2967" y="7872"/>
                  </a:lnTo>
                  <a:cubicBezTo>
                    <a:pt x="2955" y="7883"/>
                    <a:pt x="2955" y="7904"/>
                    <a:pt x="2955" y="7915"/>
                  </a:cubicBezTo>
                  <a:lnTo>
                    <a:pt x="2955" y="7958"/>
                  </a:lnTo>
                  <a:lnTo>
                    <a:pt x="2955" y="8002"/>
                  </a:lnTo>
                  <a:cubicBezTo>
                    <a:pt x="2955" y="8023"/>
                    <a:pt x="2945" y="8055"/>
                    <a:pt x="2945" y="8077"/>
                  </a:cubicBezTo>
                  <a:lnTo>
                    <a:pt x="2945" y="8131"/>
                  </a:lnTo>
                  <a:lnTo>
                    <a:pt x="2945" y="8174"/>
                  </a:lnTo>
                  <a:lnTo>
                    <a:pt x="2945" y="8217"/>
                  </a:lnTo>
                  <a:lnTo>
                    <a:pt x="2945" y="8260"/>
                  </a:lnTo>
                  <a:cubicBezTo>
                    <a:pt x="2945" y="8271"/>
                    <a:pt x="2945" y="8292"/>
                    <a:pt x="2934" y="8303"/>
                  </a:cubicBezTo>
                  <a:lnTo>
                    <a:pt x="2934" y="8347"/>
                  </a:lnTo>
                  <a:lnTo>
                    <a:pt x="2934" y="8390"/>
                  </a:lnTo>
                  <a:lnTo>
                    <a:pt x="2934" y="8465"/>
                  </a:lnTo>
                  <a:lnTo>
                    <a:pt x="2934" y="8508"/>
                  </a:lnTo>
                  <a:lnTo>
                    <a:pt x="2934" y="8562"/>
                  </a:lnTo>
                  <a:lnTo>
                    <a:pt x="2934" y="8605"/>
                  </a:lnTo>
                  <a:lnTo>
                    <a:pt x="2934" y="8649"/>
                  </a:lnTo>
                  <a:lnTo>
                    <a:pt x="2934" y="8692"/>
                  </a:lnTo>
                  <a:lnTo>
                    <a:pt x="2934" y="8745"/>
                  </a:lnTo>
                  <a:lnTo>
                    <a:pt x="2934" y="8778"/>
                  </a:lnTo>
                  <a:lnTo>
                    <a:pt x="2934" y="8864"/>
                  </a:lnTo>
                  <a:lnTo>
                    <a:pt x="2934" y="8875"/>
                  </a:lnTo>
                  <a:lnTo>
                    <a:pt x="2934" y="8961"/>
                  </a:lnTo>
                  <a:lnTo>
                    <a:pt x="2934" y="8972"/>
                  </a:lnTo>
                  <a:cubicBezTo>
                    <a:pt x="2945" y="9090"/>
                    <a:pt x="2945" y="9209"/>
                    <a:pt x="2945" y="9327"/>
                  </a:cubicBezTo>
                  <a:lnTo>
                    <a:pt x="1381" y="9327"/>
                  </a:lnTo>
                  <a:lnTo>
                    <a:pt x="1381" y="8443"/>
                  </a:lnTo>
                  <a:cubicBezTo>
                    <a:pt x="1381" y="6514"/>
                    <a:pt x="2352" y="4842"/>
                    <a:pt x="4131" y="4022"/>
                  </a:cubicBezTo>
                  <a:cubicBezTo>
                    <a:pt x="4390" y="3904"/>
                    <a:pt x="4659" y="3818"/>
                    <a:pt x="4929" y="3764"/>
                  </a:cubicBezTo>
                  <a:close/>
                  <a:moveTo>
                    <a:pt x="6201" y="4130"/>
                  </a:moveTo>
                  <a:lnTo>
                    <a:pt x="6201" y="9327"/>
                  </a:lnTo>
                  <a:lnTo>
                    <a:pt x="3473" y="9327"/>
                  </a:lnTo>
                  <a:lnTo>
                    <a:pt x="3473" y="8443"/>
                  </a:lnTo>
                  <a:cubicBezTo>
                    <a:pt x="3473" y="6557"/>
                    <a:pt x="4443" y="4896"/>
                    <a:pt x="6201" y="4130"/>
                  </a:cubicBezTo>
                  <a:close/>
                  <a:moveTo>
                    <a:pt x="6729" y="4152"/>
                  </a:moveTo>
                  <a:cubicBezTo>
                    <a:pt x="8304" y="4842"/>
                    <a:pt x="9447" y="6363"/>
                    <a:pt x="9447" y="8217"/>
                  </a:cubicBezTo>
                  <a:lnTo>
                    <a:pt x="9447" y="9327"/>
                  </a:lnTo>
                  <a:lnTo>
                    <a:pt x="6729" y="9327"/>
                  </a:lnTo>
                  <a:lnTo>
                    <a:pt x="6729" y="4411"/>
                  </a:lnTo>
                  <a:lnTo>
                    <a:pt x="6729" y="4152"/>
                  </a:lnTo>
                  <a:close/>
                  <a:moveTo>
                    <a:pt x="7970" y="3764"/>
                  </a:moveTo>
                  <a:cubicBezTo>
                    <a:pt x="8725" y="3936"/>
                    <a:pt x="9415" y="4281"/>
                    <a:pt x="10007" y="4799"/>
                  </a:cubicBezTo>
                  <a:cubicBezTo>
                    <a:pt x="10956" y="5618"/>
                    <a:pt x="11495" y="6815"/>
                    <a:pt x="11550" y="8055"/>
                  </a:cubicBezTo>
                  <a:cubicBezTo>
                    <a:pt x="11560" y="8325"/>
                    <a:pt x="11550" y="8605"/>
                    <a:pt x="11550" y="8875"/>
                  </a:cubicBezTo>
                  <a:lnTo>
                    <a:pt x="11550" y="9327"/>
                  </a:lnTo>
                  <a:lnTo>
                    <a:pt x="9975" y="9327"/>
                  </a:lnTo>
                  <a:lnTo>
                    <a:pt x="9975" y="8443"/>
                  </a:lnTo>
                  <a:cubicBezTo>
                    <a:pt x="9975" y="6729"/>
                    <a:pt x="9296" y="5230"/>
                    <a:pt x="7915" y="4195"/>
                  </a:cubicBezTo>
                  <a:cubicBezTo>
                    <a:pt x="7721" y="4055"/>
                    <a:pt x="7517" y="3926"/>
                    <a:pt x="7301" y="3818"/>
                  </a:cubicBezTo>
                  <a:cubicBezTo>
                    <a:pt x="7527" y="3785"/>
                    <a:pt x="7743" y="3775"/>
                    <a:pt x="7970" y="3764"/>
                  </a:cubicBezTo>
                  <a:close/>
                  <a:moveTo>
                    <a:pt x="2955" y="10266"/>
                  </a:moveTo>
                  <a:lnTo>
                    <a:pt x="2955" y="14546"/>
                  </a:lnTo>
                  <a:lnTo>
                    <a:pt x="1381" y="14546"/>
                  </a:lnTo>
                  <a:lnTo>
                    <a:pt x="1381" y="12077"/>
                  </a:lnTo>
                  <a:lnTo>
                    <a:pt x="1381" y="10266"/>
                  </a:lnTo>
                  <a:close/>
                  <a:moveTo>
                    <a:pt x="6201" y="10266"/>
                  </a:moveTo>
                  <a:lnTo>
                    <a:pt x="6201" y="14546"/>
                  </a:lnTo>
                  <a:lnTo>
                    <a:pt x="3473" y="14546"/>
                  </a:lnTo>
                  <a:lnTo>
                    <a:pt x="3473" y="12077"/>
                  </a:lnTo>
                  <a:lnTo>
                    <a:pt x="3473" y="10266"/>
                  </a:lnTo>
                  <a:close/>
                  <a:moveTo>
                    <a:pt x="9447" y="10266"/>
                  </a:moveTo>
                  <a:lnTo>
                    <a:pt x="9447" y="10923"/>
                  </a:lnTo>
                  <a:lnTo>
                    <a:pt x="9447" y="14546"/>
                  </a:lnTo>
                  <a:lnTo>
                    <a:pt x="6729" y="14546"/>
                  </a:lnTo>
                  <a:lnTo>
                    <a:pt x="6729" y="10266"/>
                  </a:lnTo>
                  <a:close/>
                  <a:moveTo>
                    <a:pt x="11550" y="10266"/>
                  </a:moveTo>
                  <a:lnTo>
                    <a:pt x="11550" y="14546"/>
                  </a:lnTo>
                  <a:lnTo>
                    <a:pt x="9975" y="14546"/>
                  </a:lnTo>
                  <a:lnTo>
                    <a:pt x="9975" y="12077"/>
                  </a:lnTo>
                  <a:lnTo>
                    <a:pt x="9975" y="10266"/>
                  </a:lnTo>
                  <a:close/>
                  <a:moveTo>
                    <a:pt x="2955" y="15473"/>
                  </a:moveTo>
                  <a:lnTo>
                    <a:pt x="2955" y="18989"/>
                  </a:lnTo>
                  <a:lnTo>
                    <a:pt x="2955" y="19388"/>
                  </a:lnTo>
                  <a:lnTo>
                    <a:pt x="1381" y="19388"/>
                  </a:lnTo>
                  <a:lnTo>
                    <a:pt x="1381" y="15473"/>
                  </a:lnTo>
                  <a:close/>
                  <a:moveTo>
                    <a:pt x="6201" y="15473"/>
                  </a:moveTo>
                  <a:lnTo>
                    <a:pt x="6201" y="18989"/>
                  </a:lnTo>
                  <a:lnTo>
                    <a:pt x="6201" y="19388"/>
                  </a:lnTo>
                  <a:lnTo>
                    <a:pt x="3473" y="19388"/>
                  </a:lnTo>
                  <a:lnTo>
                    <a:pt x="3473" y="15473"/>
                  </a:lnTo>
                  <a:close/>
                  <a:moveTo>
                    <a:pt x="9447" y="15473"/>
                  </a:moveTo>
                  <a:lnTo>
                    <a:pt x="9447" y="19388"/>
                  </a:lnTo>
                  <a:lnTo>
                    <a:pt x="6729" y="19388"/>
                  </a:lnTo>
                  <a:lnTo>
                    <a:pt x="6729" y="15473"/>
                  </a:lnTo>
                  <a:close/>
                  <a:moveTo>
                    <a:pt x="11550" y="15473"/>
                  </a:moveTo>
                  <a:lnTo>
                    <a:pt x="11550" y="17932"/>
                  </a:lnTo>
                  <a:lnTo>
                    <a:pt x="11550" y="19388"/>
                  </a:lnTo>
                  <a:lnTo>
                    <a:pt x="9975" y="19388"/>
                  </a:lnTo>
                  <a:lnTo>
                    <a:pt x="9975" y="15473"/>
                  </a:lnTo>
                  <a:close/>
                  <a:moveTo>
                    <a:pt x="6460" y="1"/>
                  </a:moveTo>
                  <a:cubicBezTo>
                    <a:pt x="5457" y="1"/>
                    <a:pt x="4649" y="809"/>
                    <a:pt x="4649" y="1812"/>
                  </a:cubicBezTo>
                  <a:lnTo>
                    <a:pt x="4649" y="1855"/>
                  </a:lnTo>
                  <a:lnTo>
                    <a:pt x="4649" y="1877"/>
                  </a:lnTo>
                  <a:lnTo>
                    <a:pt x="4649" y="1909"/>
                  </a:lnTo>
                  <a:lnTo>
                    <a:pt x="4649" y="1920"/>
                  </a:lnTo>
                  <a:cubicBezTo>
                    <a:pt x="4649" y="1931"/>
                    <a:pt x="4649" y="1942"/>
                    <a:pt x="4659" y="1952"/>
                  </a:cubicBezTo>
                  <a:lnTo>
                    <a:pt x="4659" y="1974"/>
                  </a:lnTo>
                  <a:lnTo>
                    <a:pt x="4659" y="2006"/>
                  </a:lnTo>
                  <a:lnTo>
                    <a:pt x="4659" y="2017"/>
                  </a:lnTo>
                  <a:cubicBezTo>
                    <a:pt x="4659" y="2028"/>
                    <a:pt x="4659" y="2038"/>
                    <a:pt x="4670" y="2060"/>
                  </a:cubicBezTo>
                  <a:lnTo>
                    <a:pt x="4670" y="2103"/>
                  </a:lnTo>
                  <a:cubicBezTo>
                    <a:pt x="4745" y="2524"/>
                    <a:pt x="4961" y="2901"/>
                    <a:pt x="5263" y="3171"/>
                  </a:cubicBezTo>
                  <a:cubicBezTo>
                    <a:pt x="5133" y="3193"/>
                    <a:pt x="4994" y="3214"/>
                    <a:pt x="4864" y="3236"/>
                  </a:cubicBezTo>
                  <a:cubicBezTo>
                    <a:pt x="4832" y="3246"/>
                    <a:pt x="4800" y="3246"/>
                    <a:pt x="4778" y="3257"/>
                  </a:cubicBezTo>
                  <a:cubicBezTo>
                    <a:pt x="4713" y="3279"/>
                    <a:pt x="4649" y="3289"/>
                    <a:pt x="4584" y="3311"/>
                  </a:cubicBezTo>
                  <a:cubicBezTo>
                    <a:pt x="2384" y="3883"/>
                    <a:pt x="885" y="5974"/>
                    <a:pt x="853" y="8206"/>
                  </a:cubicBezTo>
                  <a:cubicBezTo>
                    <a:pt x="842" y="8584"/>
                    <a:pt x="842" y="8961"/>
                    <a:pt x="842" y="9327"/>
                  </a:cubicBezTo>
                  <a:lnTo>
                    <a:pt x="422" y="9327"/>
                  </a:lnTo>
                  <a:cubicBezTo>
                    <a:pt x="195" y="9327"/>
                    <a:pt x="1" y="9521"/>
                    <a:pt x="1" y="9748"/>
                  </a:cubicBezTo>
                  <a:lnTo>
                    <a:pt x="1" y="9845"/>
                  </a:lnTo>
                  <a:cubicBezTo>
                    <a:pt x="1" y="10082"/>
                    <a:pt x="195" y="10266"/>
                    <a:pt x="422" y="10266"/>
                  </a:cubicBezTo>
                  <a:lnTo>
                    <a:pt x="832" y="10266"/>
                  </a:lnTo>
                  <a:cubicBezTo>
                    <a:pt x="832" y="11160"/>
                    <a:pt x="842" y="12056"/>
                    <a:pt x="842" y="12950"/>
                  </a:cubicBezTo>
                  <a:cubicBezTo>
                    <a:pt x="842" y="13479"/>
                    <a:pt x="853" y="14007"/>
                    <a:pt x="853" y="14546"/>
                  </a:cubicBezTo>
                  <a:lnTo>
                    <a:pt x="422" y="14546"/>
                  </a:lnTo>
                  <a:cubicBezTo>
                    <a:pt x="195" y="14546"/>
                    <a:pt x="1" y="14730"/>
                    <a:pt x="1" y="14956"/>
                  </a:cubicBezTo>
                  <a:lnTo>
                    <a:pt x="1" y="15064"/>
                  </a:lnTo>
                  <a:cubicBezTo>
                    <a:pt x="1" y="15291"/>
                    <a:pt x="195" y="15473"/>
                    <a:pt x="422" y="15473"/>
                  </a:cubicBezTo>
                  <a:lnTo>
                    <a:pt x="853" y="15473"/>
                  </a:lnTo>
                  <a:lnTo>
                    <a:pt x="853" y="15775"/>
                  </a:lnTo>
                  <a:lnTo>
                    <a:pt x="853" y="19441"/>
                  </a:lnTo>
                  <a:lnTo>
                    <a:pt x="422" y="19441"/>
                  </a:lnTo>
                  <a:cubicBezTo>
                    <a:pt x="195" y="19441"/>
                    <a:pt x="1" y="19625"/>
                    <a:pt x="1" y="19851"/>
                  </a:cubicBezTo>
                  <a:lnTo>
                    <a:pt x="1" y="19959"/>
                  </a:lnTo>
                  <a:cubicBezTo>
                    <a:pt x="1" y="20186"/>
                    <a:pt x="195" y="20380"/>
                    <a:pt x="422" y="20380"/>
                  </a:cubicBezTo>
                  <a:lnTo>
                    <a:pt x="12487" y="20380"/>
                  </a:lnTo>
                  <a:cubicBezTo>
                    <a:pt x="12724" y="20380"/>
                    <a:pt x="12908" y="20186"/>
                    <a:pt x="12908" y="19959"/>
                  </a:cubicBezTo>
                  <a:lnTo>
                    <a:pt x="12908" y="19851"/>
                  </a:lnTo>
                  <a:cubicBezTo>
                    <a:pt x="12908" y="19625"/>
                    <a:pt x="12724" y="19441"/>
                    <a:pt x="12487" y="19441"/>
                  </a:cubicBezTo>
                  <a:lnTo>
                    <a:pt x="12077" y="19441"/>
                  </a:lnTo>
                  <a:lnTo>
                    <a:pt x="12077" y="15473"/>
                  </a:lnTo>
                  <a:lnTo>
                    <a:pt x="12487" y="15473"/>
                  </a:lnTo>
                  <a:cubicBezTo>
                    <a:pt x="12724" y="15473"/>
                    <a:pt x="12908" y="15291"/>
                    <a:pt x="12908" y="15064"/>
                  </a:cubicBezTo>
                  <a:lnTo>
                    <a:pt x="12908" y="14956"/>
                  </a:lnTo>
                  <a:cubicBezTo>
                    <a:pt x="12908" y="14730"/>
                    <a:pt x="12724" y="14546"/>
                    <a:pt x="12487" y="14546"/>
                  </a:cubicBezTo>
                  <a:lnTo>
                    <a:pt x="12077" y="14546"/>
                  </a:lnTo>
                  <a:lnTo>
                    <a:pt x="12077" y="12077"/>
                  </a:lnTo>
                  <a:lnTo>
                    <a:pt x="12077" y="10266"/>
                  </a:lnTo>
                  <a:lnTo>
                    <a:pt x="12487" y="10266"/>
                  </a:lnTo>
                  <a:cubicBezTo>
                    <a:pt x="12724" y="10266"/>
                    <a:pt x="12908" y="10082"/>
                    <a:pt x="12908" y="9845"/>
                  </a:cubicBezTo>
                  <a:lnTo>
                    <a:pt x="12908" y="9748"/>
                  </a:lnTo>
                  <a:cubicBezTo>
                    <a:pt x="12908" y="9521"/>
                    <a:pt x="12724" y="9327"/>
                    <a:pt x="12487" y="9327"/>
                  </a:cubicBezTo>
                  <a:lnTo>
                    <a:pt x="12077" y="9327"/>
                  </a:lnTo>
                  <a:lnTo>
                    <a:pt x="12077" y="8443"/>
                  </a:lnTo>
                  <a:cubicBezTo>
                    <a:pt x="12077" y="6751"/>
                    <a:pt x="11409" y="5144"/>
                    <a:pt x="10007" y="4130"/>
                  </a:cubicBezTo>
                  <a:cubicBezTo>
                    <a:pt x="9479" y="3742"/>
                    <a:pt x="8854" y="3462"/>
                    <a:pt x="8196" y="3289"/>
                  </a:cubicBezTo>
                  <a:cubicBezTo>
                    <a:pt x="8164" y="3257"/>
                    <a:pt x="8109" y="3236"/>
                    <a:pt x="8045" y="3236"/>
                  </a:cubicBezTo>
                  <a:lnTo>
                    <a:pt x="7980" y="3236"/>
                  </a:lnTo>
                  <a:cubicBezTo>
                    <a:pt x="7862" y="3214"/>
                    <a:pt x="7754" y="3193"/>
                    <a:pt x="7635" y="3171"/>
                  </a:cubicBezTo>
                  <a:cubicBezTo>
                    <a:pt x="8023" y="2847"/>
                    <a:pt x="8260" y="2351"/>
                    <a:pt x="8260" y="1812"/>
                  </a:cubicBezTo>
                  <a:cubicBezTo>
                    <a:pt x="8260" y="809"/>
                    <a:pt x="7452" y="1"/>
                    <a:pt x="6460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9" name="Google Shape;1089;p48"/>
            <p:cNvGrpSpPr/>
            <p:nvPr/>
          </p:nvGrpSpPr>
          <p:grpSpPr>
            <a:xfrm>
              <a:off x="2143475" y="-3234090"/>
              <a:ext cx="983634" cy="1552892"/>
              <a:chOff x="2143475" y="-3234090"/>
              <a:chExt cx="983634" cy="1552892"/>
            </a:xfrm>
          </p:grpSpPr>
          <p:sp>
            <p:nvSpPr>
              <p:cNvPr id="1090" name="Google Shape;1090;p48"/>
              <p:cNvSpPr/>
              <p:nvPr/>
            </p:nvSpPr>
            <p:spPr>
              <a:xfrm>
                <a:off x="2143475" y="-1752824"/>
                <a:ext cx="983634" cy="71626"/>
              </a:xfrm>
              <a:custGeom>
                <a:avLst/>
                <a:gdLst/>
                <a:ahLst/>
                <a:cxnLst/>
                <a:rect l="l" t="t" r="r" b="b"/>
                <a:pathLst>
                  <a:path w="12909" h="940" extrusionOk="0">
                    <a:moveTo>
                      <a:pt x="422" y="1"/>
                    </a:moveTo>
                    <a:cubicBezTo>
                      <a:pt x="195" y="1"/>
                      <a:pt x="1" y="184"/>
                      <a:pt x="1" y="411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12487" y="939"/>
                    </a:lnTo>
                    <a:cubicBezTo>
                      <a:pt x="12724" y="939"/>
                      <a:pt x="12908" y="745"/>
                      <a:pt x="12908" y="518"/>
                    </a:cubicBezTo>
                    <a:lnTo>
                      <a:pt x="12908" y="411"/>
                    </a:lnTo>
                    <a:cubicBezTo>
                      <a:pt x="12908" y="184"/>
                      <a:pt x="12724" y="1"/>
                      <a:pt x="124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2143475" y="-2125807"/>
                <a:ext cx="983634" cy="70711"/>
              </a:xfrm>
              <a:custGeom>
                <a:avLst/>
                <a:gdLst/>
                <a:ahLst/>
                <a:cxnLst/>
                <a:rect l="l" t="t" r="r" b="b"/>
                <a:pathLst>
                  <a:path w="12909" h="928" extrusionOk="0">
                    <a:moveTo>
                      <a:pt x="422" y="0"/>
                    </a:moveTo>
                    <a:cubicBezTo>
                      <a:pt x="195" y="0"/>
                      <a:pt x="1" y="184"/>
                      <a:pt x="1" y="410"/>
                    </a:cubicBezTo>
                    <a:lnTo>
                      <a:pt x="1" y="518"/>
                    </a:lnTo>
                    <a:cubicBezTo>
                      <a:pt x="1" y="745"/>
                      <a:pt x="195" y="928"/>
                      <a:pt x="422" y="928"/>
                    </a:cubicBezTo>
                    <a:lnTo>
                      <a:pt x="12487" y="928"/>
                    </a:lnTo>
                    <a:cubicBezTo>
                      <a:pt x="12724" y="928"/>
                      <a:pt x="12908" y="745"/>
                      <a:pt x="12908" y="518"/>
                    </a:cubicBezTo>
                    <a:lnTo>
                      <a:pt x="12908" y="410"/>
                    </a:lnTo>
                    <a:cubicBezTo>
                      <a:pt x="12908" y="184"/>
                      <a:pt x="12724" y="0"/>
                      <a:pt x="124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8"/>
              <p:cNvSpPr/>
              <p:nvPr/>
            </p:nvSpPr>
            <p:spPr>
              <a:xfrm>
                <a:off x="2143475" y="-2523478"/>
                <a:ext cx="983634" cy="71626"/>
              </a:xfrm>
              <a:custGeom>
                <a:avLst/>
                <a:gdLst/>
                <a:ahLst/>
                <a:cxnLst/>
                <a:rect l="l" t="t" r="r" b="b"/>
                <a:pathLst>
                  <a:path w="12909" h="940" extrusionOk="0">
                    <a:moveTo>
                      <a:pt x="422" y="1"/>
                    </a:moveTo>
                    <a:cubicBezTo>
                      <a:pt x="195" y="1"/>
                      <a:pt x="1" y="195"/>
                      <a:pt x="1" y="422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12487" y="939"/>
                    </a:lnTo>
                    <a:cubicBezTo>
                      <a:pt x="12724" y="939"/>
                      <a:pt x="12908" y="745"/>
                      <a:pt x="12908" y="518"/>
                    </a:cubicBezTo>
                    <a:lnTo>
                      <a:pt x="12908" y="422"/>
                    </a:lnTo>
                    <a:cubicBezTo>
                      <a:pt x="12908" y="195"/>
                      <a:pt x="12724" y="1"/>
                      <a:pt x="124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8"/>
              <p:cNvSpPr/>
              <p:nvPr/>
            </p:nvSpPr>
            <p:spPr>
              <a:xfrm>
                <a:off x="2205194" y="-3000318"/>
                <a:ext cx="858593" cy="1282937"/>
              </a:xfrm>
              <a:custGeom>
                <a:avLst/>
                <a:gdLst/>
                <a:ahLst/>
                <a:cxnLst/>
                <a:rect l="l" t="t" r="r" b="b"/>
                <a:pathLst>
                  <a:path w="11268" h="16837" extrusionOk="0">
                    <a:moveTo>
                      <a:pt x="4119" y="695"/>
                    </a:moveTo>
                    <a:cubicBezTo>
                      <a:pt x="4367" y="695"/>
                      <a:pt x="4604" y="728"/>
                      <a:pt x="4841" y="760"/>
                    </a:cubicBezTo>
                    <a:cubicBezTo>
                      <a:pt x="3655" y="1385"/>
                      <a:pt x="2728" y="2442"/>
                      <a:pt x="2329" y="3800"/>
                    </a:cubicBezTo>
                    <a:cubicBezTo>
                      <a:pt x="2038" y="4760"/>
                      <a:pt x="2145" y="5860"/>
                      <a:pt x="2145" y="6852"/>
                    </a:cubicBezTo>
                    <a:lnTo>
                      <a:pt x="2145" y="15910"/>
                    </a:lnTo>
                    <a:lnTo>
                      <a:pt x="2145" y="16319"/>
                    </a:lnTo>
                    <a:lnTo>
                      <a:pt x="571" y="16319"/>
                    </a:lnTo>
                    <a:lnTo>
                      <a:pt x="571" y="9009"/>
                    </a:lnTo>
                    <a:lnTo>
                      <a:pt x="571" y="5375"/>
                    </a:lnTo>
                    <a:cubicBezTo>
                      <a:pt x="571" y="3445"/>
                      <a:pt x="1542" y="1763"/>
                      <a:pt x="3321" y="954"/>
                    </a:cubicBezTo>
                    <a:cubicBezTo>
                      <a:pt x="3580" y="835"/>
                      <a:pt x="3849" y="749"/>
                      <a:pt x="4119" y="695"/>
                    </a:cubicBezTo>
                    <a:close/>
                    <a:moveTo>
                      <a:pt x="5391" y="1061"/>
                    </a:moveTo>
                    <a:lnTo>
                      <a:pt x="5391" y="15920"/>
                    </a:lnTo>
                    <a:lnTo>
                      <a:pt x="5391" y="16319"/>
                    </a:lnTo>
                    <a:lnTo>
                      <a:pt x="2663" y="16319"/>
                    </a:lnTo>
                    <a:lnTo>
                      <a:pt x="2663" y="9009"/>
                    </a:lnTo>
                    <a:lnTo>
                      <a:pt x="2663" y="5375"/>
                    </a:lnTo>
                    <a:cubicBezTo>
                      <a:pt x="2663" y="3488"/>
                      <a:pt x="3633" y="1827"/>
                      <a:pt x="5391" y="1061"/>
                    </a:cubicBezTo>
                    <a:close/>
                    <a:moveTo>
                      <a:pt x="5919" y="1083"/>
                    </a:moveTo>
                    <a:cubicBezTo>
                      <a:pt x="7494" y="1773"/>
                      <a:pt x="8637" y="3294"/>
                      <a:pt x="8637" y="5137"/>
                    </a:cubicBezTo>
                    <a:lnTo>
                      <a:pt x="8637" y="7855"/>
                    </a:lnTo>
                    <a:lnTo>
                      <a:pt x="8637" y="16319"/>
                    </a:lnTo>
                    <a:lnTo>
                      <a:pt x="5919" y="16319"/>
                    </a:lnTo>
                    <a:lnTo>
                      <a:pt x="5919" y="1342"/>
                    </a:lnTo>
                    <a:lnTo>
                      <a:pt x="5919" y="1083"/>
                    </a:lnTo>
                    <a:close/>
                    <a:moveTo>
                      <a:pt x="7160" y="695"/>
                    </a:moveTo>
                    <a:cubicBezTo>
                      <a:pt x="7915" y="857"/>
                      <a:pt x="8605" y="1212"/>
                      <a:pt x="9197" y="1730"/>
                    </a:cubicBezTo>
                    <a:cubicBezTo>
                      <a:pt x="10146" y="2549"/>
                      <a:pt x="10685" y="3747"/>
                      <a:pt x="10740" y="4986"/>
                    </a:cubicBezTo>
                    <a:cubicBezTo>
                      <a:pt x="10750" y="5256"/>
                      <a:pt x="10740" y="5537"/>
                      <a:pt x="10740" y="5795"/>
                    </a:cubicBezTo>
                    <a:lnTo>
                      <a:pt x="10740" y="14863"/>
                    </a:lnTo>
                    <a:lnTo>
                      <a:pt x="10740" y="16319"/>
                    </a:lnTo>
                    <a:lnTo>
                      <a:pt x="9165" y="16319"/>
                    </a:lnTo>
                    <a:lnTo>
                      <a:pt x="9165" y="9009"/>
                    </a:lnTo>
                    <a:lnTo>
                      <a:pt x="9165" y="5375"/>
                    </a:lnTo>
                    <a:cubicBezTo>
                      <a:pt x="9165" y="3661"/>
                      <a:pt x="8486" y="2161"/>
                      <a:pt x="7105" y="1126"/>
                    </a:cubicBezTo>
                    <a:cubicBezTo>
                      <a:pt x="6911" y="986"/>
                      <a:pt x="6707" y="857"/>
                      <a:pt x="6491" y="749"/>
                    </a:cubicBezTo>
                    <a:cubicBezTo>
                      <a:pt x="6717" y="716"/>
                      <a:pt x="6933" y="706"/>
                      <a:pt x="7160" y="695"/>
                    </a:cubicBezTo>
                    <a:close/>
                    <a:moveTo>
                      <a:pt x="5620" y="1"/>
                    </a:moveTo>
                    <a:cubicBezTo>
                      <a:pt x="5087" y="1"/>
                      <a:pt x="4557" y="58"/>
                      <a:pt x="4054" y="167"/>
                    </a:cubicBezTo>
                    <a:cubicBezTo>
                      <a:pt x="4022" y="177"/>
                      <a:pt x="3990" y="177"/>
                      <a:pt x="3968" y="189"/>
                    </a:cubicBezTo>
                    <a:cubicBezTo>
                      <a:pt x="3903" y="210"/>
                      <a:pt x="3839" y="220"/>
                      <a:pt x="3774" y="232"/>
                    </a:cubicBezTo>
                    <a:cubicBezTo>
                      <a:pt x="1574" y="814"/>
                      <a:pt x="75" y="2906"/>
                      <a:pt x="43" y="5137"/>
                    </a:cubicBezTo>
                    <a:cubicBezTo>
                      <a:pt x="0" y="7660"/>
                      <a:pt x="43" y="10184"/>
                      <a:pt x="43" y="12707"/>
                    </a:cubicBezTo>
                    <a:lnTo>
                      <a:pt x="43" y="16578"/>
                    </a:lnTo>
                    <a:cubicBezTo>
                      <a:pt x="43" y="16718"/>
                      <a:pt x="161" y="16837"/>
                      <a:pt x="302" y="16837"/>
                    </a:cubicBezTo>
                    <a:lnTo>
                      <a:pt x="10998" y="16837"/>
                    </a:lnTo>
                    <a:cubicBezTo>
                      <a:pt x="11085" y="16837"/>
                      <a:pt x="11138" y="16815"/>
                      <a:pt x="11181" y="16772"/>
                    </a:cubicBezTo>
                    <a:cubicBezTo>
                      <a:pt x="11181" y="16772"/>
                      <a:pt x="11181" y="16761"/>
                      <a:pt x="11192" y="16761"/>
                    </a:cubicBezTo>
                    <a:lnTo>
                      <a:pt x="11192" y="16751"/>
                    </a:lnTo>
                    <a:cubicBezTo>
                      <a:pt x="11236" y="16707"/>
                      <a:pt x="11267" y="16653"/>
                      <a:pt x="11267" y="16578"/>
                    </a:cubicBezTo>
                    <a:lnTo>
                      <a:pt x="11267" y="9009"/>
                    </a:lnTo>
                    <a:lnTo>
                      <a:pt x="11267" y="5375"/>
                    </a:lnTo>
                    <a:cubicBezTo>
                      <a:pt x="11267" y="3682"/>
                      <a:pt x="10599" y="2075"/>
                      <a:pt x="9197" y="1051"/>
                    </a:cubicBezTo>
                    <a:cubicBezTo>
                      <a:pt x="8669" y="663"/>
                      <a:pt x="8044" y="393"/>
                      <a:pt x="7386" y="220"/>
                    </a:cubicBezTo>
                    <a:cubicBezTo>
                      <a:pt x="7354" y="189"/>
                      <a:pt x="7299" y="167"/>
                      <a:pt x="7224" y="167"/>
                    </a:cubicBezTo>
                    <a:lnTo>
                      <a:pt x="7170" y="167"/>
                    </a:lnTo>
                    <a:cubicBezTo>
                      <a:pt x="6665" y="55"/>
                      <a:pt x="6141" y="1"/>
                      <a:pt x="5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8"/>
              <p:cNvSpPr/>
              <p:nvPr/>
            </p:nvSpPr>
            <p:spPr>
              <a:xfrm>
                <a:off x="2497638" y="-3234090"/>
                <a:ext cx="275302" cy="275225"/>
              </a:xfrm>
              <a:custGeom>
                <a:avLst/>
                <a:gdLst/>
                <a:ahLst/>
                <a:cxnLst/>
                <a:rect l="l" t="t" r="r" b="b"/>
                <a:pathLst>
                  <a:path w="3613" h="3612" extrusionOk="0">
                    <a:moveTo>
                      <a:pt x="1812" y="593"/>
                    </a:moveTo>
                    <a:cubicBezTo>
                      <a:pt x="2481" y="593"/>
                      <a:pt x="3020" y="1132"/>
                      <a:pt x="3020" y="1812"/>
                    </a:cubicBezTo>
                    <a:cubicBezTo>
                      <a:pt x="3020" y="2480"/>
                      <a:pt x="2481" y="3019"/>
                      <a:pt x="1812" y="3019"/>
                    </a:cubicBezTo>
                    <a:cubicBezTo>
                      <a:pt x="1132" y="3019"/>
                      <a:pt x="593" y="2480"/>
                      <a:pt x="593" y="1812"/>
                    </a:cubicBezTo>
                    <a:cubicBezTo>
                      <a:pt x="593" y="1132"/>
                      <a:pt x="1132" y="593"/>
                      <a:pt x="1812" y="593"/>
                    </a:cubicBezTo>
                    <a:close/>
                    <a:moveTo>
                      <a:pt x="1812" y="0"/>
                    </a:moveTo>
                    <a:cubicBezTo>
                      <a:pt x="809" y="0"/>
                      <a:pt x="1" y="808"/>
                      <a:pt x="1" y="1812"/>
                    </a:cubicBezTo>
                    <a:cubicBezTo>
                      <a:pt x="1" y="2804"/>
                      <a:pt x="809" y="3612"/>
                      <a:pt x="1812" y="3612"/>
                    </a:cubicBezTo>
                    <a:cubicBezTo>
                      <a:pt x="2804" y="3612"/>
                      <a:pt x="3612" y="2804"/>
                      <a:pt x="3612" y="1812"/>
                    </a:cubicBezTo>
                    <a:cubicBezTo>
                      <a:pt x="3612" y="808"/>
                      <a:pt x="2804" y="0"/>
                      <a:pt x="1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>
                <a:off x="2143475" y="-3096098"/>
                <a:ext cx="354242" cy="1064022"/>
              </a:xfrm>
              <a:custGeom>
                <a:avLst/>
                <a:gdLst/>
                <a:ahLst/>
                <a:cxnLst/>
                <a:rect l="l" t="t" r="r" b="b"/>
                <a:pathLst>
                  <a:path w="4649" h="13964" extrusionOk="0">
                    <a:moveTo>
                      <a:pt x="853" y="13662"/>
                    </a:moveTo>
                    <a:lnTo>
                      <a:pt x="853" y="13662"/>
                    </a:lnTo>
                    <a:lnTo>
                      <a:pt x="853" y="13964"/>
                    </a:lnTo>
                    <a:lnTo>
                      <a:pt x="853" y="13662"/>
                    </a:lnTo>
                    <a:close/>
                    <a:moveTo>
                      <a:pt x="842" y="11171"/>
                    </a:moveTo>
                    <a:cubicBezTo>
                      <a:pt x="842" y="11689"/>
                      <a:pt x="853" y="12207"/>
                      <a:pt x="853" y="12734"/>
                    </a:cubicBezTo>
                    <a:lnTo>
                      <a:pt x="422" y="12734"/>
                    </a:lnTo>
                    <a:cubicBezTo>
                      <a:pt x="195" y="12734"/>
                      <a:pt x="1" y="12918"/>
                      <a:pt x="1" y="13144"/>
                    </a:cubicBezTo>
                    <a:lnTo>
                      <a:pt x="1" y="13144"/>
                    </a:lnTo>
                    <a:cubicBezTo>
                      <a:pt x="1" y="12918"/>
                      <a:pt x="195" y="12734"/>
                      <a:pt x="422" y="12734"/>
                    </a:cubicBezTo>
                    <a:lnTo>
                      <a:pt x="853" y="12734"/>
                    </a:lnTo>
                    <a:cubicBezTo>
                      <a:pt x="853" y="12207"/>
                      <a:pt x="842" y="11689"/>
                      <a:pt x="842" y="11171"/>
                    </a:cubicBezTo>
                    <a:close/>
                    <a:moveTo>
                      <a:pt x="1381" y="6632"/>
                    </a:moveTo>
                    <a:lnTo>
                      <a:pt x="1381" y="6632"/>
                    </a:lnTo>
                    <a:lnTo>
                      <a:pt x="1381" y="7516"/>
                    </a:lnTo>
                    <a:lnTo>
                      <a:pt x="2945" y="7516"/>
                    </a:lnTo>
                    <a:cubicBezTo>
                      <a:pt x="2945" y="7354"/>
                      <a:pt x="2934" y="7203"/>
                      <a:pt x="2934" y="7041"/>
                    </a:cubicBezTo>
                    <a:cubicBezTo>
                      <a:pt x="2934" y="7203"/>
                      <a:pt x="2945" y="7354"/>
                      <a:pt x="2945" y="7516"/>
                    </a:cubicBezTo>
                    <a:lnTo>
                      <a:pt x="1381" y="7516"/>
                    </a:lnTo>
                    <a:lnTo>
                      <a:pt x="1381" y="6632"/>
                    </a:lnTo>
                    <a:close/>
                    <a:moveTo>
                      <a:pt x="3128" y="5068"/>
                    </a:moveTo>
                    <a:lnTo>
                      <a:pt x="3128" y="5068"/>
                    </a:lnTo>
                    <a:lnTo>
                      <a:pt x="3128" y="5068"/>
                    </a:lnTo>
                    <a:close/>
                    <a:moveTo>
                      <a:pt x="4649" y="33"/>
                    </a:moveTo>
                    <a:lnTo>
                      <a:pt x="4649" y="33"/>
                    </a:lnTo>
                    <a:lnTo>
                      <a:pt x="4649" y="33"/>
                    </a:lnTo>
                    <a:close/>
                    <a:moveTo>
                      <a:pt x="4649" y="33"/>
                    </a:moveTo>
                    <a:lnTo>
                      <a:pt x="4649" y="33"/>
                    </a:lnTo>
                    <a:lnTo>
                      <a:pt x="4649" y="33"/>
                    </a:lnTo>
                    <a:close/>
                    <a:moveTo>
                      <a:pt x="4649" y="22"/>
                    </a:moveTo>
                    <a:lnTo>
                      <a:pt x="4649" y="22"/>
                    </a:lnTo>
                    <a:lnTo>
                      <a:pt x="4649" y="22"/>
                    </a:lnTo>
                    <a:close/>
                    <a:moveTo>
                      <a:pt x="4649" y="11"/>
                    </a:moveTo>
                    <a:lnTo>
                      <a:pt x="4649" y="22"/>
                    </a:lnTo>
                    <a:lnTo>
                      <a:pt x="4649" y="11"/>
                    </a:lnTo>
                    <a:close/>
                    <a:moveTo>
                      <a:pt x="4649" y="11"/>
                    </a:moveTo>
                    <a:lnTo>
                      <a:pt x="4649" y="11"/>
                    </a:lnTo>
                    <a:lnTo>
                      <a:pt x="4649" y="11"/>
                    </a:lnTo>
                    <a:close/>
                    <a:moveTo>
                      <a:pt x="4649" y="1"/>
                    </a:moveTo>
                    <a:lnTo>
                      <a:pt x="46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>
                <a:off x="2143475" y="-1752824"/>
                <a:ext cx="492312" cy="71626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940" extrusionOk="0">
                    <a:moveTo>
                      <a:pt x="422" y="1"/>
                    </a:moveTo>
                    <a:cubicBezTo>
                      <a:pt x="195" y="1"/>
                      <a:pt x="1" y="184"/>
                      <a:pt x="1" y="411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6460" y="939"/>
                    </a:lnTo>
                    <a:lnTo>
                      <a:pt x="6460" y="465"/>
                    </a:lnTo>
                    <a:lnTo>
                      <a:pt x="1112" y="465"/>
                    </a:lnTo>
                    <a:cubicBezTo>
                      <a:pt x="971" y="465"/>
                      <a:pt x="853" y="346"/>
                      <a:pt x="853" y="206"/>
                    </a:cubicBezTo>
                    <a:lnTo>
                      <a:pt x="8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8"/>
              <p:cNvSpPr/>
              <p:nvPr/>
            </p:nvSpPr>
            <p:spPr>
              <a:xfrm>
                <a:off x="2143475" y="-2125807"/>
                <a:ext cx="472577" cy="70711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928" extrusionOk="0">
                    <a:moveTo>
                      <a:pt x="422" y="0"/>
                    </a:moveTo>
                    <a:cubicBezTo>
                      <a:pt x="195" y="0"/>
                      <a:pt x="1" y="184"/>
                      <a:pt x="1" y="410"/>
                    </a:cubicBezTo>
                    <a:lnTo>
                      <a:pt x="1" y="518"/>
                    </a:lnTo>
                    <a:cubicBezTo>
                      <a:pt x="1" y="745"/>
                      <a:pt x="195" y="928"/>
                      <a:pt x="422" y="928"/>
                    </a:cubicBezTo>
                    <a:lnTo>
                      <a:pt x="853" y="928"/>
                    </a:lnTo>
                    <a:lnTo>
                      <a:pt x="853" y="0"/>
                    </a:lnTo>
                    <a:close/>
                    <a:moveTo>
                      <a:pt x="1381" y="0"/>
                    </a:moveTo>
                    <a:lnTo>
                      <a:pt x="1381" y="928"/>
                    </a:lnTo>
                    <a:lnTo>
                      <a:pt x="2955" y="928"/>
                    </a:lnTo>
                    <a:lnTo>
                      <a:pt x="2955" y="0"/>
                    </a:lnTo>
                    <a:close/>
                    <a:moveTo>
                      <a:pt x="3473" y="0"/>
                    </a:moveTo>
                    <a:lnTo>
                      <a:pt x="3473" y="928"/>
                    </a:lnTo>
                    <a:lnTo>
                      <a:pt x="6201" y="928"/>
                    </a:lnTo>
                    <a:lnTo>
                      <a:pt x="62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8"/>
              <p:cNvSpPr/>
              <p:nvPr/>
            </p:nvSpPr>
            <p:spPr>
              <a:xfrm>
                <a:off x="2143475" y="-2523478"/>
                <a:ext cx="472577" cy="71626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940" extrusionOk="0">
                    <a:moveTo>
                      <a:pt x="422" y="1"/>
                    </a:moveTo>
                    <a:cubicBezTo>
                      <a:pt x="195" y="1"/>
                      <a:pt x="1" y="195"/>
                      <a:pt x="1" y="422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832" y="939"/>
                    </a:lnTo>
                    <a:cubicBezTo>
                      <a:pt x="832" y="626"/>
                      <a:pt x="842" y="314"/>
                      <a:pt x="842" y="1"/>
                    </a:cubicBezTo>
                    <a:close/>
                    <a:moveTo>
                      <a:pt x="1381" y="1"/>
                    </a:moveTo>
                    <a:lnTo>
                      <a:pt x="1381" y="939"/>
                    </a:lnTo>
                    <a:lnTo>
                      <a:pt x="2955" y="939"/>
                    </a:lnTo>
                    <a:lnTo>
                      <a:pt x="2955" y="594"/>
                    </a:lnTo>
                    <a:cubicBezTo>
                      <a:pt x="2955" y="400"/>
                      <a:pt x="2945" y="206"/>
                      <a:pt x="2945" y="1"/>
                    </a:cubicBezTo>
                    <a:close/>
                    <a:moveTo>
                      <a:pt x="3473" y="1"/>
                    </a:moveTo>
                    <a:lnTo>
                      <a:pt x="3473" y="939"/>
                    </a:lnTo>
                    <a:lnTo>
                      <a:pt x="6201" y="939"/>
                    </a:lnTo>
                    <a:lnTo>
                      <a:pt x="62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>
                <a:off x="2206795" y="-2992546"/>
                <a:ext cx="428992" cy="1275165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16735" extrusionOk="0">
                    <a:moveTo>
                      <a:pt x="4098" y="593"/>
                    </a:moveTo>
                    <a:cubicBezTo>
                      <a:pt x="4346" y="593"/>
                      <a:pt x="4583" y="626"/>
                      <a:pt x="4820" y="658"/>
                    </a:cubicBezTo>
                    <a:cubicBezTo>
                      <a:pt x="3634" y="1283"/>
                      <a:pt x="2707" y="2340"/>
                      <a:pt x="2308" y="3698"/>
                    </a:cubicBezTo>
                    <a:cubicBezTo>
                      <a:pt x="2308" y="3698"/>
                      <a:pt x="2297" y="3698"/>
                      <a:pt x="2297" y="3709"/>
                    </a:cubicBezTo>
                    <a:cubicBezTo>
                      <a:pt x="2114" y="4324"/>
                      <a:pt x="2103" y="5003"/>
                      <a:pt x="2103" y="5682"/>
                    </a:cubicBezTo>
                    <a:cubicBezTo>
                      <a:pt x="2103" y="5844"/>
                      <a:pt x="2114" y="5995"/>
                      <a:pt x="2114" y="6157"/>
                    </a:cubicBezTo>
                    <a:cubicBezTo>
                      <a:pt x="2114" y="6362"/>
                      <a:pt x="2124" y="6556"/>
                      <a:pt x="2124" y="6750"/>
                    </a:cubicBezTo>
                    <a:lnTo>
                      <a:pt x="2124" y="7095"/>
                    </a:lnTo>
                    <a:lnTo>
                      <a:pt x="2124" y="11375"/>
                    </a:lnTo>
                    <a:lnTo>
                      <a:pt x="2124" y="12303"/>
                    </a:lnTo>
                    <a:lnTo>
                      <a:pt x="2124" y="15808"/>
                    </a:lnTo>
                    <a:lnTo>
                      <a:pt x="2124" y="16217"/>
                    </a:lnTo>
                    <a:lnTo>
                      <a:pt x="550" y="16217"/>
                    </a:lnTo>
                    <a:lnTo>
                      <a:pt x="550" y="12303"/>
                    </a:lnTo>
                    <a:lnTo>
                      <a:pt x="550" y="11375"/>
                    </a:lnTo>
                    <a:lnTo>
                      <a:pt x="550" y="8907"/>
                    </a:lnTo>
                    <a:lnTo>
                      <a:pt x="550" y="7095"/>
                    </a:lnTo>
                    <a:lnTo>
                      <a:pt x="550" y="6157"/>
                    </a:lnTo>
                    <a:lnTo>
                      <a:pt x="550" y="5273"/>
                    </a:lnTo>
                    <a:cubicBezTo>
                      <a:pt x="550" y="3343"/>
                      <a:pt x="1521" y="1661"/>
                      <a:pt x="3300" y="852"/>
                    </a:cubicBezTo>
                    <a:cubicBezTo>
                      <a:pt x="3559" y="733"/>
                      <a:pt x="3828" y="647"/>
                      <a:pt x="4098" y="593"/>
                    </a:cubicBezTo>
                    <a:close/>
                    <a:moveTo>
                      <a:pt x="5370" y="959"/>
                    </a:moveTo>
                    <a:lnTo>
                      <a:pt x="5370" y="6157"/>
                    </a:lnTo>
                    <a:lnTo>
                      <a:pt x="5370" y="7095"/>
                    </a:lnTo>
                    <a:lnTo>
                      <a:pt x="5370" y="11375"/>
                    </a:lnTo>
                    <a:lnTo>
                      <a:pt x="5370" y="12303"/>
                    </a:lnTo>
                    <a:lnTo>
                      <a:pt x="5370" y="15818"/>
                    </a:lnTo>
                    <a:lnTo>
                      <a:pt x="5370" y="16217"/>
                    </a:lnTo>
                    <a:lnTo>
                      <a:pt x="2642" y="16217"/>
                    </a:lnTo>
                    <a:lnTo>
                      <a:pt x="2642" y="12303"/>
                    </a:lnTo>
                    <a:lnTo>
                      <a:pt x="2642" y="11375"/>
                    </a:lnTo>
                    <a:lnTo>
                      <a:pt x="2642" y="8907"/>
                    </a:lnTo>
                    <a:lnTo>
                      <a:pt x="2642" y="7095"/>
                    </a:lnTo>
                    <a:lnTo>
                      <a:pt x="2642" y="6157"/>
                    </a:lnTo>
                    <a:lnTo>
                      <a:pt x="2642" y="5273"/>
                    </a:lnTo>
                    <a:cubicBezTo>
                      <a:pt x="2642" y="3386"/>
                      <a:pt x="3612" y="1725"/>
                      <a:pt x="5370" y="959"/>
                    </a:cubicBezTo>
                    <a:close/>
                    <a:moveTo>
                      <a:pt x="4432" y="0"/>
                    </a:moveTo>
                    <a:cubicBezTo>
                      <a:pt x="4302" y="22"/>
                      <a:pt x="4163" y="43"/>
                      <a:pt x="4033" y="65"/>
                    </a:cubicBezTo>
                    <a:cubicBezTo>
                      <a:pt x="4001" y="75"/>
                      <a:pt x="3969" y="75"/>
                      <a:pt x="3947" y="87"/>
                    </a:cubicBezTo>
                    <a:cubicBezTo>
                      <a:pt x="3882" y="108"/>
                      <a:pt x="3818" y="118"/>
                      <a:pt x="3753" y="130"/>
                    </a:cubicBezTo>
                    <a:cubicBezTo>
                      <a:pt x="1553" y="712"/>
                      <a:pt x="54" y="2804"/>
                      <a:pt x="22" y="5035"/>
                    </a:cubicBezTo>
                    <a:cubicBezTo>
                      <a:pt x="11" y="5413"/>
                      <a:pt x="11" y="5780"/>
                      <a:pt x="11" y="6157"/>
                    </a:cubicBezTo>
                    <a:cubicBezTo>
                      <a:pt x="11" y="6470"/>
                      <a:pt x="1" y="6782"/>
                      <a:pt x="1" y="7095"/>
                    </a:cubicBezTo>
                    <a:cubicBezTo>
                      <a:pt x="1" y="8001"/>
                      <a:pt x="11" y="8907"/>
                      <a:pt x="11" y="9812"/>
                    </a:cubicBezTo>
                    <a:cubicBezTo>
                      <a:pt x="11" y="10330"/>
                      <a:pt x="22" y="10848"/>
                      <a:pt x="22" y="11375"/>
                    </a:cubicBezTo>
                    <a:lnTo>
                      <a:pt x="22" y="12303"/>
                    </a:lnTo>
                    <a:lnTo>
                      <a:pt x="22" y="12605"/>
                    </a:lnTo>
                    <a:lnTo>
                      <a:pt x="22" y="16271"/>
                    </a:lnTo>
                    <a:lnTo>
                      <a:pt x="22" y="16476"/>
                    </a:lnTo>
                    <a:cubicBezTo>
                      <a:pt x="22" y="16616"/>
                      <a:pt x="140" y="16735"/>
                      <a:pt x="281" y="16735"/>
                    </a:cubicBezTo>
                    <a:lnTo>
                      <a:pt x="5629" y="16735"/>
                    </a:lnTo>
                    <a:lnTo>
                      <a:pt x="5629" y="442"/>
                    </a:lnTo>
                    <a:cubicBezTo>
                      <a:pt x="5165" y="442"/>
                      <a:pt x="4745" y="281"/>
                      <a:pt x="44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8"/>
              <p:cNvSpPr/>
              <p:nvPr/>
            </p:nvSpPr>
            <p:spPr>
              <a:xfrm>
                <a:off x="2497638" y="-3234090"/>
                <a:ext cx="138146" cy="275225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3612" extrusionOk="0">
                    <a:moveTo>
                      <a:pt x="1812" y="0"/>
                    </a:moveTo>
                    <a:cubicBezTo>
                      <a:pt x="809" y="0"/>
                      <a:pt x="1" y="808"/>
                      <a:pt x="1" y="1812"/>
                    </a:cubicBezTo>
                    <a:lnTo>
                      <a:pt x="1" y="1822"/>
                    </a:lnTo>
                    <a:lnTo>
                      <a:pt x="1" y="1833"/>
                    </a:lnTo>
                    <a:lnTo>
                      <a:pt x="1" y="1844"/>
                    </a:lnTo>
                    <a:cubicBezTo>
                      <a:pt x="11" y="2372"/>
                      <a:pt x="248" y="2847"/>
                      <a:pt x="615" y="3170"/>
                    </a:cubicBezTo>
                    <a:cubicBezTo>
                      <a:pt x="928" y="3451"/>
                      <a:pt x="1348" y="3612"/>
                      <a:pt x="1812" y="3612"/>
                    </a:cubicBezTo>
                    <a:lnTo>
                      <a:pt x="1812" y="3019"/>
                    </a:lnTo>
                    <a:cubicBezTo>
                      <a:pt x="1132" y="3019"/>
                      <a:pt x="593" y="2480"/>
                      <a:pt x="593" y="1812"/>
                    </a:cubicBezTo>
                    <a:cubicBezTo>
                      <a:pt x="593" y="1132"/>
                      <a:pt x="1132" y="593"/>
                      <a:pt x="1812" y="593"/>
                    </a:cubicBez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1" name="Google Shape;1101;p48"/>
          <p:cNvGrpSpPr/>
          <p:nvPr/>
        </p:nvGrpSpPr>
        <p:grpSpPr>
          <a:xfrm rot="-1800044">
            <a:off x="771165" y="625849"/>
            <a:ext cx="831667" cy="614093"/>
            <a:chOff x="2304975" y="-1406686"/>
            <a:chExt cx="831686" cy="614106"/>
          </a:xfrm>
        </p:grpSpPr>
        <p:sp>
          <p:nvSpPr>
            <p:cNvPr id="1102" name="Google Shape;1102;p48"/>
            <p:cNvSpPr/>
            <p:nvPr/>
          </p:nvSpPr>
          <p:spPr>
            <a:xfrm>
              <a:off x="2304975" y="-1406675"/>
              <a:ext cx="831686" cy="614096"/>
            </a:xfrm>
            <a:custGeom>
              <a:avLst/>
              <a:gdLst/>
              <a:ahLst/>
              <a:cxnLst/>
              <a:rect l="l" t="t" r="r" b="b"/>
              <a:pathLst>
                <a:path w="15247" h="11258" extrusionOk="0">
                  <a:moveTo>
                    <a:pt x="8141" y="4626"/>
                  </a:moveTo>
                  <a:cubicBezTo>
                    <a:pt x="8540" y="4820"/>
                    <a:pt x="8809" y="5229"/>
                    <a:pt x="8809" y="5693"/>
                  </a:cubicBezTo>
                  <a:cubicBezTo>
                    <a:pt x="8809" y="5898"/>
                    <a:pt x="8756" y="6103"/>
                    <a:pt x="8658" y="6264"/>
                  </a:cubicBezTo>
                  <a:cubicBezTo>
                    <a:pt x="8335" y="6135"/>
                    <a:pt x="7990" y="6060"/>
                    <a:pt x="7623" y="6060"/>
                  </a:cubicBezTo>
                  <a:cubicBezTo>
                    <a:pt x="7256" y="6060"/>
                    <a:pt x="6911" y="6135"/>
                    <a:pt x="6588" y="6264"/>
                  </a:cubicBezTo>
                  <a:cubicBezTo>
                    <a:pt x="6534" y="6178"/>
                    <a:pt x="6502" y="6070"/>
                    <a:pt x="6470" y="5963"/>
                  </a:cubicBezTo>
                  <a:lnTo>
                    <a:pt x="6470" y="5952"/>
                  </a:lnTo>
                  <a:cubicBezTo>
                    <a:pt x="6470" y="5941"/>
                    <a:pt x="6459" y="5919"/>
                    <a:pt x="6459" y="5898"/>
                  </a:cubicBezTo>
                  <a:lnTo>
                    <a:pt x="6459" y="5876"/>
                  </a:lnTo>
                  <a:cubicBezTo>
                    <a:pt x="6459" y="5876"/>
                    <a:pt x="6459" y="5866"/>
                    <a:pt x="6448" y="5855"/>
                  </a:cubicBezTo>
                  <a:lnTo>
                    <a:pt x="6448" y="5823"/>
                  </a:lnTo>
                  <a:lnTo>
                    <a:pt x="6448" y="5812"/>
                  </a:lnTo>
                  <a:cubicBezTo>
                    <a:pt x="6448" y="5790"/>
                    <a:pt x="6448" y="5780"/>
                    <a:pt x="6437" y="5758"/>
                  </a:cubicBezTo>
                  <a:lnTo>
                    <a:pt x="6437" y="5747"/>
                  </a:lnTo>
                  <a:lnTo>
                    <a:pt x="6437" y="5693"/>
                  </a:lnTo>
                  <a:lnTo>
                    <a:pt x="6437" y="5639"/>
                  </a:lnTo>
                  <a:cubicBezTo>
                    <a:pt x="6437" y="5629"/>
                    <a:pt x="6437" y="5629"/>
                    <a:pt x="6448" y="5618"/>
                  </a:cubicBezTo>
                  <a:lnTo>
                    <a:pt x="6448" y="5574"/>
                  </a:lnTo>
                  <a:lnTo>
                    <a:pt x="6448" y="5564"/>
                  </a:lnTo>
                  <a:cubicBezTo>
                    <a:pt x="6448" y="5553"/>
                    <a:pt x="6448" y="5531"/>
                    <a:pt x="6459" y="5521"/>
                  </a:cubicBezTo>
                  <a:lnTo>
                    <a:pt x="6459" y="5499"/>
                  </a:lnTo>
                  <a:lnTo>
                    <a:pt x="6459" y="5467"/>
                  </a:lnTo>
                  <a:cubicBezTo>
                    <a:pt x="6459" y="5456"/>
                    <a:pt x="6470" y="5456"/>
                    <a:pt x="6470" y="5445"/>
                  </a:cubicBezTo>
                  <a:cubicBezTo>
                    <a:pt x="6470" y="5435"/>
                    <a:pt x="6470" y="5413"/>
                    <a:pt x="6480" y="5402"/>
                  </a:cubicBezTo>
                  <a:lnTo>
                    <a:pt x="6480" y="5380"/>
                  </a:lnTo>
                  <a:cubicBezTo>
                    <a:pt x="6480" y="5370"/>
                    <a:pt x="6491" y="5359"/>
                    <a:pt x="6491" y="5348"/>
                  </a:cubicBezTo>
                  <a:lnTo>
                    <a:pt x="6491" y="5337"/>
                  </a:lnTo>
                  <a:cubicBezTo>
                    <a:pt x="6502" y="5316"/>
                    <a:pt x="6502" y="5305"/>
                    <a:pt x="6513" y="5284"/>
                  </a:cubicBezTo>
                  <a:lnTo>
                    <a:pt x="6513" y="5272"/>
                  </a:lnTo>
                  <a:cubicBezTo>
                    <a:pt x="6523" y="5262"/>
                    <a:pt x="6523" y="5251"/>
                    <a:pt x="6534" y="5241"/>
                  </a:cubicBezTo>
                  <a:lnTo>
                    <a:pt x="6534" y="5219"/>
                  </a:lnTo>
                  <a:lnTo>
                    <a:pt x="6556" y="5197"/>
                  </a:lnTo>
                  <a:cubicBezTo>
                    <a:pt x="6556" y="5186"/>
                    <a:pt x="6556" y="5176"/>
                    <a:pt x="6566" y="5165"/>
                  </a:cubicBezTo>
                  <a:cubicBezTo>
                    <a:pt x="6566" y="5154"/>
                    <a:pt x="6578" y="5143"/>
                    <a:pt x="6578" y="5143"/>
                  </a:cubicBezTo>
                  <a:cubicBezTo>
                    <a:pt x="6578" y="5133"/>
                    <a:pt x="6588" y="5122"/>
                    <a:pt x="6588" y="5111"/>
                  </a:cubicBezTo>
                  <a:cubicBezTo>
                    <a:pt x="6599" y="5111"/>
                    <a:pt x="6599" y="5100"/>
                    <a:pt x="6599" y="5100"/>
                  </a:cubicBezTo>
                  <a:cubicBezTo>
                    <a:pt x="6609" y="5078"/>
                    <a:pt x="6621" y="5057"/>
                    <a:pt x="6631" y="5046"/>
                  </a:cubicBezTo>
                  <a:lnTo>
                    <a:pt x="6631" y="5035"/>
                  </a:lnTo>
                  <a:cubicBezTo>
                    <a:pt x="6642" y="5035"/>
                    <a:pt x="6653" y="5025"/>
                    <a:pt x="6653" y="5014"/>
                  </a:cubicBezTo>
                  <a:lnTo>
                    <a:pt x="6664" y="5003"/>
                  </a:lnTo>
                  <a:cubicBezTo>
                    <a:pt x="6685" y="4971"/>
                    <a:pt x="6707" y="4949"/>
                    <a:pt x="6728" y="4917"/>
                  </a:cubicBezTo>
                  <a:cubicBezTo>
                    <a:pt x="6825" y="4809"/>
                    <a:pt x="6944" y="4712"/>
                    <a:pt x="7074" y="4647"/>
                  </a:cubicBezTo>
                  <a:lnTo>
                    <a:pt x="7074" y="4896"/>
                  </a:lnTo>
                  <a:cubicBezTo>
                    <a:pt x="7074" y="5176"/>
                    <a:pt x="7300" y="5413"/>
                    <a:pt x="7591" y="5413"/>
                  </a:cubicBezTo>
                  <a:lnTo>
                    <a:pt x="7634" y="5413"/>
                  </a:lnTo>
                  <a:cubicBezTo>
                    <a:pt x="7915" y="5413"/>
                    <a:pt x="8141" y="5176"/>
                    <a:pt x="8141" y="4896"/>
                  </a:cubicBezTo>
                  <a:lnTo>
                    <a:pt x="8141" y="4626"/>
                  </a:lnTo>
                  <a:close/>
                  <a:moveTo>
                    <a:pt x="852" y="0"/>
                  </a:moveTo>
                  <a:cubicBezTo>
                    <a:pt x="377" y="0"/>
                    <a:pt x="0" y="388"/>
                    <a:pt x="0" y="863"/>
                  </a:cubicBezTo>
                  <a:lnTo>
                    <a:pt x="0" y="3019"/>
                  </a:lnTo>
                  <a:cubicBezTo>
                    <a:pt x="0" y="3483"/>
                    <a:pt x="377" y="3871"/>
                    <a:pt x="852" y="3871"/>
                  </a:cubicBezTo>
                  <a:lnTo>
                    <a:pt x="7074" y="3871"/>
                  </a:lnTo>
                  <a:lnTo>
                    <a:pt x="7074" y="3904"/>
                  </a:lnTo>
                  <a:cubicBezTo>
                    <a:pt x="6782" y="3990"/>
                    <a:pt x="6523" y="4151"/>
                    <a:pt x="6319" y="4356"/>
                  </a:cubicBezTo>
                  <a:lnTo>
                    <a:pt x="6221" y="4453"/>
                  </a:lnTo>
                  <a:lnTo>
                    <a:pt x="6221" y="4464"/>
                  </a:lnTo>
                  <a:cubicBezTo>
                    <a:pt x="6200" y="4475"/>
                    <a:pt x="6189" y="4496"/>
                    <a:pt x="6168" y="4507"/>
                  </a:cubicBezTo>
                  <a:lnTo>
                    <a:pt x="6168" y="4518"/>
                  </a:lnTo>
                  <a:cubicBezTo>
                    <a:pt x="6135" y="4550"/>
                    <a:pt x="6113" y="4594"/>
                    <a:pt x="6082" y="4626"/>
                  </a:cubicBezTo>
                  <a:lnTo>
                    <a:pt x="6082" y="4637"/>
                  </a:lnTo>
                  <a:cubicBezTo>
                    <a:pt x="6070" y="4647"/>
                    <a:pt x="6060" y="4669"/>
                    <a:pt x="6038" y="4690"/>
                  </a:cubicBezTo>
                  <a:lnTo>
                    <a:pt x="6038" y="4701"/>
                  </a:lnTo>
                  <a:cubicBezTo>
                    <a:pt x="6027" y="4712"/>
                    <a:pt x="6017" y="4733"/>
                    <a:pt x="6006" y="4755"/>
                  </a:cubicBezTo>
                  <a:cubicBezTo>
                    <a:pt x="5995" y="4776"/>
                    <a:pt x="5984" y="4798"/>
                    <a:pt x="5974" y="4809"/>
                  </a:cubicBezTo>
                  <a:cubicBezTo>
                    <a:pt x="5974" y="4820"/>
                    <a:pt x="5963" y="4820"/>
                    <a:pt x="5963" y="4820"/>
                  </a:cubicBezTo>
                  <a:lnTo>
                    <a:pt x="5931" y="4884"/>
                  </a:lnTo>
                  <a:cubicBezTo>
                    <a:pt x="5919" y="4906"/>
                    <a:pt x="5919" y="4927"/>
                    <a:pt x="5909" y="4949"/>
                  </a:cubicBezTo>
                  <a:lnTo>
                    <a:pt x="5898" y="4960"/>
                  </a:lnTo>
                  <a:cubicBezTo>
                    <a:pt x="5898" y="4971"/>
                    <a:pt x="5887" y="4992"/>
                    <a:pt x="5876" y="5014"/>
                  </a:cubicBezTo>
                  <a:lnTo>
                    <a:pt x="5876" y="5025"/>
                  </a:lnTo>
                  <a:cubicBezTo>
                    <a:pt x="5866" y="5046"/>
                    <a:pt x="5855" y="5068"/>
                    <a:pt x="5855" y="5090"/>
                  </a:cubicBezTo>
                  <a:cubicBezTo>
                    <a:pt x="5844" y="5111"/>
                    <a:pt x="5833" y="5133"/>
                    <a:pt x="5833" y="5154"/>
                  </a:cubicBezTo>
                  <a:cubicBezTo>
                    <a:pt x="5833" y="5154"/>
                    <a:pt x="5833" y="5165"/>
                    <a:pt x="5823" y="5165"/>
                  </a:cubicBezTo>
                  <a:cubicBezTo>
                    <a:pt x="5823" y="5186"/>
                    <a:pt x="5812" y="5208"/>
                    <a:pt x="5812" y="5229"/>
                  </a:cubicBezTo>
                  <a:lnTo>
                    <a:pt x="5812" y="5241"/>
                  </a:lnTo>
                  <a:cubicBezTo>
                    <a:pt x="5801" y="5262"/>
                    <a:pt x="5801" y="5284"/>
                    <a:pt x="5790" y="5305"/>
                  </a:cubicBezTo>
                  <a:lnTo>
                    <a:pt x="5790" y="5316"/>
                  </a:lnTo>
                  <a:cubicBezTo>
                    <a:pt x="5790" y="5337"/>
                    <a:pt x="5780" y="5359"/>
                    <a:pt x="5780" y="5380"/>
                  </a:cubicBezTo>
                  <a:lnTo>
                    <a:pt x="5780" y="5392"/>
                  </a:lnTo>
                  <a:cubicBezTo>
                    <a:pt x="5768" y="5413"/>
                    <a:pt x="5768" y="5435"/>
                    <a:pt x="5768" y="5456"/>
                  </a:cubicBezTo>
                  <a:lnTo>
                    <a:pt x="5768" y="5467"/>
                  </a:lnTo>
                  <a:cubicBezTo>
                    <a:pt x="5768" y="5488"/>
                    <a:pt x="5758" y="5510"/>
                    <a:pt x="5758" y="5531"/>
                  </a:cubicBezTo>
                  <a:lnTo>
                    <a:pt x="5758" y="5542"/>
                  </a:lnTo>
                  <a:lnTo>
                    <a:pt x="5758" y="5607"/>
                  </a:lnTo>
                  <a:lnTo>
                    <a:pt x="5758" y="5618"/>
                  </a:lnTo>
                  <a:cubicBezTo>
                    <a:pt x="5758" y="5639"/>
                    <a:pt x="5747" y="5672"/>
                    <a:pt x="5747" y="5693"/>
                  </a:cubicBezTo>
                  <a:cubicBezTo>
                    <a:pt x="5747" y="5715"/>
                    <a:pt x="5758" y="5725"/>
                    <a:pt x="5758" y="5747"/>
                  </a:cubicBezTo>
                  <a:lnTo>
                    <a:pt x="5758" y="5758"/>
                  </a:lnTo>
                  <a:lnTo>
                    <a:pt x="5758" y="5812"/>
                  </a:lnTo>
                  <a:lnTo>
                    <a:pt x="5758" y="5823"/>
                  </a:lnTo>
                  <a:cubicBezTo>
                    <a:pt x="5780" y="6114"/>
                    <a:pt x="5866" y="6384"/>
                    <a:pt x="6006" y="6621"/>
                  </a:cubicBezTo>
                  <a:cubicBezTo>
                    <a:pt x="5499" y="7030"/>
                    <a:pt x="5143" y="7613"/>
                    <a:pt x="5046" y="8270"/>
                  </a:cubicBezTo>
                  <a:lnTo>
                    <a:pt x="5046" y="8292"/>
                  </a:lnTo>
                  <a:cubicBezTo>
                    <a:pt x="5046" y="8303"/>
                    <a:pt x="5046" y="8324"/>
                    <a:pt x="5035" y="8346"/>
                  </a:cubicBezTo>
                  <a:lnTo>
                    <a:pt x="5035" y="8368"/>
                  </a:lnTo>
                  <a:lnTo>
                    <a:pt x="5035" y="8411"/>
                  </a:lnTo>
                  <a:lnTo>
                    <a:pt x="5035" y="8443"/>
                  </a:lnTo>
                  <a:cubicBezTo>
                    <a:pt x="5025" y="8454"/>
                    <a:pt x="5025" y="8475"/>
                    <a:pt x="5025" y="8486"/>
                  </a:cubicBezTo>
                  <a:lnTo>
                    <a:pt x="5025" y="8507"/>
                  </a:lnTo>
                  <a:lnTo>
                    <a:pt x="5025" y="8562"/>
                  </a:lnTo>
                  <a:lnTo>
                    <a:pt x="5025" y="8583"/>
                  </a:lnTo>
                  <a:lnTo>
                    <a:pt x="5025" y="8658"/>
                  </a:lnTo>
                  <a:lnTo>
                    <a:pt x="5025" y="8723"/>
                  </a:lnTo>
                  <a:lnTo>
                    <a:pt x="5025" y="8744"/>
                  </a:lnTo>
                  <a:lnTo>
                    <a:pt x="5025" y="8788"/>
                  </a:lnTo>
                  <a:lnTo>
                    <a:pt x="5025" y="8820"/>
                  </a:lnTo>
                  <a:lnTo>
                    <a:pt x="5025" y="8852"/>
                  </a:lnTo>
                  <a:cubicBezTo>
                    <a:pt x="5025" y="8874"/>
                    <a:pt x="5035" y="8885"/>
                    <a:pt x="5035" y="8895"/>
                  </a:cubicBezTo>
                  <a:lnTo>
                    <a:pt x="5035" y="8928"/>
                  </a:lnTo>
                  <a:lnTo>
                    <a:pt x="5035" y="8960"/>
                  </a:lnTo>
                  <a:cubicBezTo>
                    <a:pt x="5035" y="8971"/>
                    <a:pt x="5046" y="8982"/>
                    <a:pt x="5046" y="8993"/>
                  </a:cubicBezTo>
                  <a:lnTo>
                    <a:pt x="5046" y="9036"/>
                  </a:lnTo>
                  <a:lnTo>
                    <a:pt x="5046" y="9058"/>
                  </a:lnTo>
                  <a:cubicBezTo>
                    <a:pt x="5057" y="9068"/>
                    <a:pt x="5057" y="9079"/>
                    <a:pt x="5057" y="9101"/>
                  </a:cubicBezTo>
                  <a:lnTo>
                    <a:pt x="5057" y="9111"/>
                  </a:lnTo>
                  <a:cubicBezTo>
                    <a:pt x="5068" y="9133"/>
                    <a:pt x="5068" y="9154"/>
                    <a:pt x="5068" y="9165"/>
                  </a:cubicBezTo>
                  <a:cubicBezTo>
                    <a:pt x="5068" y="9176"/>
                    <a:pt x="5068" y="9176"/>
                    <a:pt x="5078" y="9176"/>
                  </a:cubicBezTo>
                  <a:cubicBezTo>
                    <a:pt x="5078" y="9197"/>
                    <a:pt x="5078" y="9219"/>
                    <a:pt x="5090" y="9230"/>
                  </a:cubicBezTo>
                  <a:lnTo>
                    <a:pt x="5090" y="9240"/>
                  </a:lnTo>
                  <a:cubicBezTo>
                    <a:pt x="5090" y="9262"/>
                    <a:pt x="5100" y="9284"/>
                    <a:pt x="5100" y="9305"/>
                  </a:cubicBezTo>
                  <a:cubicBezTo>
                    <a:pt x="5391" y="10427"/>
                    <a:pt x="6405" y="11257"/>
                    <a:pt x="7623" y="11257"/>
                  </a:cubicBezTo>
                  <a:cubicBezTo>
                    <a:pt x="9058" y="11257"/>
                    <a:pt x="10222" y="10093"/>
                    <a:pt x="10222" y="8658"/>
                  </a:cubicBezTo>
                  <a:cubicBezTo>
                    <a:pt x="10222" y="7839"/>
                    <a:pt x="9844" y="7095"/>
                    <a:pt x="9240" y="6621"/>
                  </a:cubicBezTo>
                  <a:cubicBezTo>
                    <a:pt x="9403" y="6351"/>
                    <a:pt x="9489" y="6027"/>
                    <a:pt x="9489" y="5693"/>
                  </a:cubicBezTo>
                  <a:cubicBezTo>
                    <a:pt x="9489" y="4841"/>
                    <a:pt x="8928" y="4119"/>
                    <a:pt x="8141" y="3892"/>
                  </a:cubicBezTo>
                  <a:lnTo>
                    <a:pt x="8141" y="3871"/>
                  </a:lnTo>
                  <a:lnTo>
                    <a:pt x="14394" y="3871"/>
                  </a:lnTo>
                  <a:cubicBezTo>
                    <a:pt x="14859" y="3871"/>
                    <a:pt x="15247" y="3483"/>
                    <a:pt x="15247" y="3019"/>
                  </a:cubicBezTo>
                  <a:lnTo>
                    <a:pt x="15247" y="863"/>
                  </a:lnTo>
                  <a:cubicBezTo>
                    <a:pt x="15247" y="388"/>
                    <a:pt x="14859" y="0"/>
                    <a:pt x="14394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48"/>
            <p:cNvGrpSpPr/>
            <p:nvPr/>
          </p:nvGrpSpPr>
          <p:grpSpPr>
            <a:xfrm>
              <a:off x="2304975" y="-1406686"/>
              <a:ext cx="831686" cy="614091"/>
              <a:chOff x="2304975" y="-1406686"/>
              <a:chExt cx="831686" cy="614091"/>
            </a:xfrm>
          </p:grpSpPr>
          <p:sp>
            <p:nvSpPr>
              <p:cNvPr id="1104" name="Google Shape;1104;p48"/>
              <p:cNvSpPr/>
              <p:nvPr/>
            </p:nvSpPr>
            <p:spPr>
              <a:xfrm>
                <a:off x="2304975" y="-1406686"/>
                <a:ext cx="831686" cy="211208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3872" extrusionOk="0">
                    <a:moveTo>
                      <a:pt x="852" y="1"/>
                    </a:moveTo>
                    <a:cubicBezTo>
                      <a:pt x="377" y="1"/>
                      <a:pt x="0" y="389"/>
                      <a:pt x="0" y="863"/>
                    </a:cubicBezTo>
                    <a:lnTo>
                      <a:pt x="0" y="3008"/>
                    </a:lnTo>
                    <a:cubicBezTo>
                      <a:pt x="0" y="3483"/>
                      <a:pt x="377" y="3871"/>
                      <a:pt x="852" y="3871"/>
                    </a:cubicBezTo>
                    <a:lnTo>
                      <a:pt x="14394" y="3871"/>
                    </a:lnTo>
                    <a:cubicBezTo>
                      <a:pt x="14859" y="3871"/>
                      <a:pt x="15247" y="3483"/>
                      <a:pt x="15247" y="3008"/>
                    </a:cubicBezTo>
                    <a:lnTo>
                      <a:pt x="15247" y="863"/>
                    </a:lnTo>
                    <a:cubicBezTo>
                      <a:pt x="15247" y="389"/>
                      <a:pt x="14859" y="1"/>
                      <a:pt x="14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>
                <a:off x="2550817" y="-1330211"/>
                <a:ext cx="58857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38" y="0"/>
                      <a:pt x="0" y="237"/>
                      <a:pt x="0" y="539"/>
                    </a:cubicBezTo>
                    <a:cubicBezTo>
                      <a:pt x="0" y="830"/>
                      <a:pt x="238" y="1079"/>
                      <a:pt x="539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>
                <a:off x="2456724" y="-1330211"/>
                <a:ext cx="58857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8" y="830"/>
                      <a:pt x="1078" y="539"/>
                    </a:cubicBezTo>
                    <a:cubicBezTo>
                      <a:pt x="1078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2363176" y="-1330211"/>
                <a:ext cx="58857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37" y="0"/>
                      <a:pt x="0" y="237"/>
                      <a:pt x="0" y="539"/>
                    </a:cubicBezTo>
                    <a:cubicBezTo>
                      <a:pt x="0" y="830"/>
                      <a:pt x="237" y="1079"/>
                      <a:pt x="539" y="1079"/>
                    </a:cubicBezTo>
                    <a:cubicBezTo>
                      <a:pt x="831" y="1079"/>
                      <a:pt x="1078" y="830"/>
                      <a:pt x="1078" y="539"/>
                    </a:cubicBezTo>
                    <a:cubicBezTo>
                      <a:pt x="1078" y="237"/>
                      <a:pt x="831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8"/>
              <p:cNvSpPr/>
              <p:nvPr/>
            </p:nvSpPr>
            <p:spPr>
              <a:xfrm>
                <a:off x="3019538" y="-1330211"/>
                <a:ext cx="58857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40" y="0"/>
                    </a:moveTo>
                    <a:cubicBezTo>
                      <a:pt x="249" y="0"/>
                      <a:pt x="1" y="237"/>
                      <a:pt x="1" y="539"/>
                    </a:cubicBezTo>
                    <a:cubicBezTo>
                      <a:pt x="1" y="830"/>
                      <a:pt x="249" y="1079"/>
                      <a:pt x="540" y="1079"/>
                    </a:cubicBezTo>
                    <a:cubicBezTo>
                      <a:pt x="842" y="1079"/>
                      <a:pt x="1079" y="830"/>
                      <a:pt x="1079" y="539"/>
                    </a:cubicBezTo>
                    <a:cubicBezTo>
                      <a:pt x="1079" y="237"/>
                      <a:pt x="842" y="0"/>
                      <a:pt x="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8"/>
              <p:cNvSpPr/>
              <p:nvPr/>
            </p:nvSpPr>
            <p:spPr>
              <a:xfrm>
                <a:off x="2926045" y="-1330211"/>
                <a:ext cx="58857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40" y="0"/>
                    </a:moveTo>
                    <a:cubicBezTo>
                      <a:pt x="238" y="0"/>
                      <a:pt x="1" y="237"/>
                      <a:pt x="1" y="539"/>
                    </a:cubicBezTo>
                    <a:cubicBezTo>
                      <a:pt x="1" y="830"/>
                      <a:pt x="238" y="1079"/>
                      <a:pt x="540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8"/>
              <p:cNvSpPr/>
              <p:nvPr/>
            </p:nvSpPr>
            <p:spPr>
              <a:xfrm>
                <a:off x="2831952" y="-1330211"/>
                <a:ext cx="58857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9" y="830"/>
                      <a:pt x="1079" y="539"/>
                    </a:cubicBezTo>
                    <a:cubicBezTo>
                      <a:pt x="1079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8"/>
              <p:cNvSpPr/>
              <p:nvPr/>
            </p:nvSpPr>
            <p:spPr>
              <a:xfrm>
                <a:off x="2690784" y="-1320229"/>
                <a:ext cx="58257" cy="208862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3829" extrusionOk="0">
                    <a:moveTo>
                      <a:pt x="518" y="0"/>
                    </a:moveTo>
                    <a:cubicBezTo>
                      <a:pt x="227" y="0"/>
                      <a:pt x="1" y="227"/>
                      <a:pt x="1" y="518"/>
                    </a:cubicBezTo>
                    <a:lnTo>
                      <a:pt x="1" y="3311"/>
                    </a:lnTo>
                    <a:cubicBezTo>
                      <a:pt x="1" y="3591"/>
                      <a:pt x="227" y="3828"/>
                      <a:pt x="518" y="3828"/>
                    </a:cubicBezTo>
                    <a:lnTo>
                      <a:pt x="561" y="3828"/>
                    </a:lnTo>
                    <a:cubicBezTo>
                      <a:pt x="842" y="3828"/>
                      <a:pt x="1068" y="3591"/>
                      <a:pt x="1068" y="3311"/>
                    </a:cubicBezTo>
                    <a:lnTo>
                      <a:pt x="1068" y="518"/>
                    </a:lnTo>
                    <a:cubicBezTo>
                      <a:pt x="1068" y="227"/>
                      <a:pt x="842" y="0"/>
                      <a:pt x="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8"/>
              <p:cNvSpPr/>
              <p:nvPr/>
            </p:nvSpPr>
            <p:spPr>
              <a:xfrm>
                <a:off x="2618401" y="-1198481"/>
                <a:ext cx="204171" cy="204117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3742" extrusionOk="0">
                    <a:moveTo>
                      <a:pt x="1877" y="691"/>
                    </a:moveTo>
                    <a:cubicBezTo>
                      <a:pt x="2524" y="691"/>
                      <a:pt x="3063" y="1219"/>
                      <a:pt x="3063" y="1877"/>
                    </a:cubicBezTo>
                    <a:cubicBezTo>
                      <a:pt x="3063" y="2524"/>
                      <a:pt x="2524" y="3052"/>
                      <a:pt x="1877" y="3052"/>
                    </a:cubicBezTo>
                    <a:cubicBezTo>
                      <a:pt x="1230" y="3052"/>
                      <a:pt x="691" y="2524"/>
                      <a:pt x="691" y="1877"/>
                    </a:cubicBezTo>
                    <a:cubicBezTo>
                      <a:pt x="691" y="1219"/>
                      <a:pt x="1230" y="691"/>
                      <a:pt x="1877" y="691"/>
                    </a:cubicBezTo>
                    <a:close/>
                    <a:moveTo>
                      <a:pt x="1877" y="1"/>
                    </a:moveTo>
                    <a:cubicBezTo>
                      <a:pt x="842" y="1"/>
                      <a:pt x="1" y="842"/>
                      <a:pt x="1" y="1877"/>
                    </a:cubicBezTo>
                    <a:cubicBezTo>
                      <a:pt x="1" y="2901"/>
                      <a:pt x="842" y="3742"/>
                      <a:pt x="1877" y="3742"/>
                    </a:cubicBezTo>
                    <a:cubicBezTo>
                      <a:pt x="2912" y="3742"/>
                      <a:pt x="3743" y="2901"/>
                      <a:pt x="3743" y="1877"/>
                    </a:cubicBezTo>
                    <a:cubicBezTo>
                      <a:pt x="3743" y="842"/>
                      <a:pt x="2912" y="1"/>
                      <a:pt x="18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8"/>
              <p:cNvSpPr/>
              <p:nvPr/>
            </p:nvSpPr>
            <p:spPr>
              <a:xfrm>
                <a:off x="2579018" y="-1076132"/>
                <a:ext cx="283592" cy="283538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5198" extrusionOk="0">
                    <a:moveTo>
                      <a:pt x="2599" y="0"/>
                    </a:moveTo>
                    <a:cubicBezTo>
                      <a:pt x="1165" y="0"/>
                      <a:pt x="1" y="1165"/>
                      <a:pt x="1" y="2599"/>
                    </a:cubicBezTo>
                    <a:cubicBezTo>
                      <a:pt x="1" y="4033"/>
                      <a:pt x="1165" y="5198"/>
                      <a:pt x="2599" y="5198"/>
                    </a:cubicBezTo>
                    <a:cubicBezTo>
                      <a:pt x="4034" y="5198"/>
                      <a:pt x="5198" y="4033"/>
                      <a:pt x="5198" y="2599"/>
                    </a:cubicBezTo>
                    <a:cubicBezTo>
                      <a:pt x="5198" y="1165"/>
                      <a:pt x="4034" y="0"/>
                      <a:pt x="25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8"/>
              <p:cNvSpPr/>
              <p:nvPr/>
            </p:nvSpPr>
            <p:spPr>
              <a:xfrm>
                <a:off x="2623146" y="-980839"/>
                <a:ext cx="193535" cy="92349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693" extrusionOk="0">
                    <a:moveTo>
                      <a:pt x="464" y="0"/>
                    </a:moveTo>
                    <a:cubicBezTo>
                      <a:pt x="205" y="0"/>
                      <a:pt x="0" y="216"/>
                      <a:pt x="0" y="463"/>
                    </a:cubicBezTo>
                    <a:cubicBezTo>
                      <a:pt x="0" y="626"/>
                      <a:pt x="86" y="765"/>
                      <a:pt x="205" y="852"/>
                    </a:cubicBezTo>
                    <a:cubicBezTo>
                      <a:pt x="86" y="938"/>
                      <a:pt x="0" y="1078"/>
                      <a:pt x="0" y="1240"/>
                    </a:cubicBezTo>
                    <a:cubicBezTo>
                      <a:pt x="0" y="1488"/>
                      <a:pt x="205" y="1693"/>
                      <a:pt x="464" y="1693"/>
                    </a:cubicBezTo>
                    <a:cubicBezTo>
                      <a:pt x="712" y="1693"/>
                      <a:pt x="927" y="1488"/>
                      <a:pt x="927" y="1240"/>
                    </a:cubicBezTo>
                    <a:cubicBezTo>
                      <a:pt x="927" y="1218"/>
                      <a:pt x="917" y="1208"/>
                      <a:pt x="917" y="1186"/>
                    </a:cubicBezTo>
                    <a:lnTo>
                      <a:pt x="2631" y="1186"/>
                    </a:lnTo>
                    <a:lnTo>
                      <a:pt x="2631" y="1240"/>
                    </a:lnTo>
                    <a:cubicBezTo>
                      <a:pt x="2631" y="1488"/>
                      <a:pt x="2836" y="1693"/>
                      <a:pt x="3084" y="1693"/>
                    </a:cubicBezTo>
                    <a:cubicBezTo>
                      <a:pt x="3343" y="1693"/>
                      <a:pt x="3548" y="1488"/>
                      <a:pt x="3548" y="1240"/>
                    </a:cubicBezTo>
                    <a:cubicBezTo>
                      <a:pt x="3548" y="1078"/>
                      <a:pt x="3462" y="938"/>
                      <a:pt x="3343" y="852"/>
                    </a:cubicBezTo>
                    <a:cubicBezTo>
                      <a:pt x="3462" y="765"/>
                      <a:pt x="3548" y="626"/>
                      <a:pt x="3548" y="463"/>
                    </a:cubicBezTo>
                    <a:cubicBezTo>
                      <a:pt x="3548" y="216"/>
                      <a:pt x="3343" y="0"/>
                      <a:pt x="3084" y="0"/>
                    </a:cubicBezTo>
                    <a:cubicBezTo>
                      <a:pt x="2836" y="0"/>
                      <a:pt x="2631" y="216"/>
                      <a:pt x="2631" y="463"/>
                    </a:cubicBezTo>
                    <a:lnTo>
                      <a:pt x="2631" y="506"/>
                    </a:lnTo>
                    <a:lnTo>
                      <a:pt x="917" y="506"/>
                    </a:lnTo>
                    <a:cubicBezTo>
                      <a:pt x="917" y="496"/>
                      <a:pt x="927" y="485"/>
                      <a:pt x="927" y="463"/>
                    </a:cubicBezTo>
                    <a:cubicBezTo>
                      <a:pt x="927" y="216"/>
                      <a:pt x="712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8"/>
              <p:cNvSpPr/>
              <p:nvPr/>
            </p:nvSpPr>
            <p:spPr>
              <a:xfrm>
                <a:off x="2304975" y="-1406686"/>
                <a:ext cx="414125" cy="211208"/>
              </a:xfrm>
              <a:custGeom>
                <a:avLst/>
                <a:gdLst/>
                <a:ahLst/>
                <a:cxnLst/>
                <a:rect l="l" t="t" r="r" b="b"/>
                <a:pathLst>
                  <a:path w="7592" h="3872" extrusionOk="0">
                    <a:moveTo>
                      <a:pt x="1606" y="1402"/>
                    </a:moveTo>
                    <a:cubicBezTo>
                      <a:pt x="1898" y="1402"/>
                      <a:pt x="2145" y="1639"/>
                      <a:pt x="2145" y="1941"/>
                    </a:cubicBezTo>
                    <a:cubicBezTo>
                      <a:pt x="2145" y="2232"/>
                      <a:pt x="1898" y="2481"/>
                      <a:pt x="1606" y="2481"/>
                    </a:cubicBezTo>
                    <a:cubicBezTo>
                      <a:pt x="1304" y="2481"/>
                      <a:pt x="1067" y="2232"/>
                      <a:pt x="1067" y="1941"/>
                    </a:cubicBezTo>
                    <a:cubicBezTo>
                      <a:pt x="1067" y="1639"/>
                      <a:pt x="1304" y="1402"/>
                      <a:pt x="1606" y="1402"/>
                    </a:cubicBezTo>
                    <a:close/>
                    <a:moveTo>
                      <a:pt x="3321" y="1402"/>
                    </a:moveTo>
                    <a:cubicBezTo>
                      <a:pt x="3623" y="1402"/>
                      <a:pt x="3860" y="1639"/>
                      <a:pt x="3860" y="1941"/>
                    </a:cubicBezTo>
                    <a:cubicBezTo>
                      <a:pt x="3860" y="2232"/>
                      <a:pt x="3623" y="2481"/>
                      <a:pt x="3321" y="2481"/>
                    </a:cubicBezTo>
                    <a:cubicBezTo>
                      <a:pt x="3030" y="2481"/>
                      <a:pt x="2782" y="2232"/>
                      <a:pt x="2782" y="1941"/>
                    </a:cubicBezTo>
                    <a:cubicBezTo>
                      <a:pt x="2782" y="1639"/>
                      <a:pt x="3030" y="1402"/>
                      <a:pt x="3321" y="1402"/>
                    </a:cubicBezTo>
                    <a:close/>
                    <a:moveTo>
                      <a:pt x="5046" y="1402"/>
                    </a:moveTo>
                    <a:cubicBezTo>
                      <a:pt x="5337" y="1402"/>
                      <a:pt x="5586" y="1639"/>
                      <a:pt x="5586" y="1941"/>
                    </a:cubicBezTo>
                    <a:cubicBezTo>
                      <a:pt x="5586" y="2232"/>
                      <a:pt x="5337" y="2481"/>
                      <a:pt x="5046" y="2481"/>
                    </a:cubicBezTo>
                    <a:cubicBezTo>
                      <a:pt x="4745" y="2481"/>
                      <a:pt x="4507" y="2232"/>
                      <a:pt x="4507" y="1941"/>
                    </a:cubicBezTo>
                    <a:cubicBezTo>
                      <a:pt x="4507" y="1639"/>
                      <a:pt x="4745" y="1402"/>
                      <a:pt x="5046" y="1402"/>
                    </a:cubicBezTo>
                    <a:close/>
                    <a:moveTo>
                      <a:pt x="852" y="1"/>
                    </a:moveTo>
                    <a:cubicBezTo>
                      <a:pt x="377" y="1"/>
                      <a:pt x="0" y="389"/>
                      <a:pt x="0" y="863"/>
                    </a:cubicBezTo>
                    <a:lnTo>
                      <a:pt x="0" y="3008"/>
                    </a:lnTo>
                    <a:cubicBezTo>
                      <a:pt x="0" y="3483"/>
                      <a:pt x="377" y="3871"/>
                      <a:pt x="852" y="3871"/>
                    </a:cubicBezTo>
                    <a:lnTo>
                      <a:pt x="7074" y="3871"/>
                    </a:lnTo>
                    <a:lnTo>
                      <a:pt x="7074" y="2103"/>
                    </a:lnTo>
                    <a:cubicBezTo>
                      <a:pt x="7074" y="1812"/>
                      <a:pt x="7300" y="1585"/>
                      <a:pt x="7591" y="1585"/>
                    </a:cubicBezTo>
                    <a:lnTo>
                      <a:pt x="75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8"/>
              <p:cNvSpPr/>
              <p:nvPr/>
            </p:nvSpPr>
            <p:spPr>
              <a:xfrm>
                <a:off x="2550817" y="-1330211"/>
                <a:ext cx="58857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38" y="0"/>
                      <a:pt x="0" y="237"/>
                      <a:pt x="0" y="539"/>
                    </a:cubicBezTo>
                    <a:cubicBezTo>
                      <a:pt x="0" y="830"/>
                      <a:pt x="238" y="1079"/>
                      <a:pt x="539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8"/>
              <p:cNvSpPr/>
              <p:nvPr/>
            </p:nvSpPr>
            <p:spPr>
              <a:xfrm>
                <a:off x="2618401" y="-1153207"/>
                <a:ext cx="72439" cy="88258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618" extrusionOk="0">
                    <a:moveTo>
                      <a:pt x="1" y="1057"/>
                    </a:moveTo>
                    <a:lnTo>
                      <a:pt x="1" y="1057"/>
                    </a:lnTo>
                    <a:lnTo>
                      <a:pt x="1" y="1057"/>
                    </a:lnTo>
                    <a:close/>
                    <a:moveTo>
                      <a:pt x="691" y="1057"/>
                    </a:moveTo>
                    <a:cubicBezTo>
                      <a:pt x="691" y="1262"/>
                      <a:pt x="756" y="1456"/>
                      <a:pt x="842" y="1618"/>
                    </a:cubicBezTo>
                    <a:lnTo>
                      <a:pt x="842" y="1618"/>
                    </a:lnTo>
                    <a:cubicBezTo>
                      <a:pt x="756" y="1456"/>
                      <a:pt x="691" y="1262"/>
                      <a:pt x="691" y="1057"/>
                    </a:cubicBezTo>
                    <a:close/>
                    <a:moveTo>
                      <a:pt x="1" y="1047"/>
                    </a:moveTo>
                    <a:lnTo>
                      <a:pt x="1" y="1057"/>
                    </a:lnTo>
                    <a:lnTo>
                      <a:pt x="1" y="1047"/>
                    </a:lnTo>
                    <a:close/>
                    <a:moveTo>
                      <a:pt x="691" y="1047"/>
                    </a:moveTo>
                    <a:lnTo>
                      <a:pt x="691" y="1057"/>
                    </a:lnTo>
                    <a:lnTo>
                      <a:pt x="691" y="1047"/>
                    </a:lnTo>
                    <a:close/>
                    <a:moveTo>
                      <a:pt x="1" y="1047"/>
                    </a:moveTo>
                    <a:lnTo>
                      <a:pt x="1" y="1047"/>
                    </a:lnTo>
                    <a:lnTo>
                      <a:pt x="1" y="1047"/>
                    </a:lnTo>
                    <a:close/>
                    <a:moveTo>
                      <a:pt x="691" y="1047"/>
                    </a:moveTo>
                    <a:lnTo>
                      <a:pt x="691" y="1047"/>
                    </a:lnTo>
                    <a:lnTo>
                      <a:pt x="691" y="1047"/>
                    </a:lnTo>
                    <a:lnTo>
                      <a:pt x="691" y="1047"/>
                    </a:lnTo>
                    <a:close/>
                    <a:moveTo>
                      <a:pt x="691" y="1036"/>
                    </a:moveTo>
                    <a:lnTo>
                      <a:pt x="691" y="1047"/>
                    </a:lnTo>
                    <a:lnTo>
                      <a:pt x="691" y="1036"/>
                    </a:lnTo>
                    <a:close/>
                    <a:moveTo>
                      <a:pt x="1" y="1036"/>
                    </a:moveTo>
                    <a:lnTo>
                      <a:pt x="1" y="1047"/>
                    </a:lnTo>
                    <a:lnTo>
                      <a:pt x="1" y="1047"/>
                    </a:lnTo>
                    <a:lnTo>
                      <a:pt x="1" y="1036"/>
                    </a:lnTo>
                    <a:close/>
                    <a:moveTo>
                      <a:pt x="691" y="1036"/>
                    </a:moveTo>
                    <a:lnTo>
                      <a:pt x="691" y="1036"/>
                    </a:lnTo>
                    <a:lnTo>
                      <a:pt x="691" y="1036"/>
                    </a:lnTo>
                    <a:close/>
                    <a:moveTo>
                      <a:pt x="1" y="1036"/>
                    </a:moveTo>
                    <a:lnTo>
                      <a:pt x="1" y="1036"/>
                    </a:lnTo>
                    <a:lnTo>
                      <a:pt x="1" y="1036"/>
                    </a:lnTo>
                    <a:close/>
                    <a:moveTo>
                      <a:pt x="691" y="1025"/>
                    </a:moveTo>
                    <a:lnTo>
                      <a:pt x="691" y="1036"/>
                    </a:lnTo>
                    <a:lnTo>
                      <a:pt x="691" y="1025"/>
                    </a:lnTo>
                    <a:close/>
                    <a:moveTo>
                      <a:pt x="1" y="1025"/>
                    </a:moveTo>
                    <a:lnTo>
                      <a:pt x="1" y="1025"/>
                    </a:lnTo>
                    <a:lnTo>
                      <a:pt x="1" y="1025"/>
                    </a:lnTo>
                    <a:close/>
                    <a:moveTo>
                      <a:pt x="691" y="1025"/>
                    </a:moveTo>
                    <a:lnTo>
                      <a:pt x="691" y="1025"/>
                    </a:lnTo>
                    <a:lnTo>
                      <a:pt x="691" y="1025"/>
                    </a:lnTo>
                    <a:close/>
                    <a:moveTo>
                      <a:pt x="1" y="1025"/>
                    </a:moveTo>
                    <a:lnTo>
                      <a:pt x="1" y="1025"/>
                    </a:lnTo>
                    <a:lnTo>
                      <a:pt x="1" y="1025"/>
                    </a:lnTo>
                    <a:close/>
                    <a:moveTo>
                      <a:pt x="691" y="1014"/>
                    </a:moveTo>
                    <a:lnTo>
                      <a:pt x="691" y="1025"/>
                    </a:lnTo>
                    <a:lnTo>
                      <a:pt x="691" y="1014"/>
                    </a:lnTo>
                    <a:close/>
                    <a:moveTo>
                      <a:pt x="12" y="1014"/>
                    </a:moveTo>
                    <a:lnTo>
                      <a:pt x="1" y="1014"/>
                    </a:lnTo>
                    <a:lnTo>
                      <a:pt x="12" y="1014"/>
                    </a:lnTo>
                    <a:close/>
                    <a:moveTo>
                      <a:pt x="691" y="1014"/>
                    </a:moveTo>
                    <a:lnTo>
                      <a:pt x="691" y="1014"/>
                    </a:lnTo>
                    <a:lnTo>
                      <a:pt x="691" y="1014"/>
                    </a:lnTo>
                    <a:close/>
                    <a:moveTo>
                      <a:pt x="12" y="1004"/>
                    </a:moveTo>
                    <a:lnTo>
                      <a:pt x="12" y="1014"/>
                    </a:lnTo>
                    <a:lnTo>
                      <a:pt x="12" y="1004"/>
                    </a:lnTo>
                    <a:close/>
                    <a:moveTo>
                      <a:pt x="691" y="1004"/>
                    </a:moveTo>
                    <a:lnTo>
                      <a:pt x="691" y="1014"/>
                    </a:lnTo>
                    <a:lnTo>
                      <a:pt x="691" y="1004"/>
                    </a:lnTo>
                    <a:close/>
                    <a:moveTo>
                      <a:pt x="12" y="1004"/>
                    </a:moveTo>
                    <a:lnTo>
                      <a:pt x="12" y="1004"/>
                    </a:lnTo>
                    <a:lnTo>
                      <a:pt x="12" y="1004"/>
                    </a:lnTo>
                    <a:close/>
                    <a:moveTo>
                      <a:pt x="691" y="1004"/>
                    </a:moveTo>
                    <a:lnTo>
                      <a:pt x="691" y="1004"/>
                    </a:lnTo>
                    <a:lnTo>
                      <a:pt x="691" y="1004"/>
                    </a:lnTo>
                    <a:close/>
                    <a:moveTo>
                      <a:pt x="691" y="992"/>
                    </a:moveTo>
                    <a:lnTo>
                      <a:pt x="691" y="1004"/>
                    </a:lnTo>
                    <a:lnTo>
                      <a:pt x="691" y="992"/>
                    </a:lnTo>
                    <a:close/>
                    <a:moveTo>
                      <a:pt x="12" y="992"/>
                    </a:moveTo>
                    <a:lnTo>
                      <a:pt x="12" y="1004"/>
                    </a:lnTo>
                    <a:lnTo>
                      <a:pt x="12" y="992"/>
                    </a:lnTo>
                    <a:close/>
                    <a:moveTo>
                      <a:pt x="12" y="992"/>
                    </a:moveTo>
                    <a:lnTo>
                      <a:pt x="12" y="992"/>
                    </a:lnTo>
                    <a:lnTo>
                      <a:pt x="12" y="992"/>
                    </a:lnTo>
                    <a:close/>
                    <a:moveTo>
                      <a:pt x="691" y="982"/>
                    </a:moveTo>
                    <a:lnTo>
                      <a:pt x="691" y="992"/>
                    </a:lnTo>
                    <a:lnTo>
                      <a:pt x="691" y="982"/>
                    </a:lnTo>
                    <a:close/>
                    <a:moveTo>
                      <a:pt x="12" y="982"/>
                    </a:moveTo>
                    <a:lnTo>
                      <a:pt x="12" y="992"/>
                    </a:lnTo>
                    <a:lnTo>
                      <a:pt x="12" y="982"/>
                    </a:lnTo>
                    <a:close/>
                    <a:moveTo>
                      <a:pt x="691" y="982"/>
                    </a:moveTo>
                    <a:lnTo>
                      <a:pt x="691" y="982"/>
                    </a:lnTo>
                    <a:lnTo>
                      <a:pt x="691" y="982"/>
                    </a:lnTo>
                    <a:close/>
                    <a:moveTo>
                      <a:pt x="12" y="982"/>
                    </a:moveTo>
                    <a:lnTo>
                      <a:pt x="12" y="982"/>
                    </a:lnTo>
                    <a:lnTo>
                      <a:pt x="12" y="982"/>
                    </a:lnTo>
                    <a:close/>
                    <a:moveTo>
                      <a:pt x="12" y="971"/>
                    </a:moveTo>
                    <a:lnTo>
                      <a:pt x="12" y="971"/>
                    </a:lnTo>
                    <a:lnTo>
                      <a:pt x="12" y="971"/>
                    </a:lnTo>
                    <a:close/>
                    <a:moveTo>
                      <a:pt x="702" y="971"/>
                    </a:moveTo>
                    <a:cubicBezTo>
                      <a:pt x="691" y="971"/>
                      <a:pt x="691" y="971"/>
                      <a:pt x="691" y="982"/>
                    </a:cubicBezTo>
                    <a:cubicBezTo>
                      <a:pt x="691" y="971"/>
                      <a:pt x="691" y="971"/>
                      <a:pt x="702" y="971"/>
                    </a:cubicBezTo>
                    <a:close/>
                    <a:moveTo>
                      <a:pt x="12" y="960"/>
                    </a:moveTo>
                    <a:lnTo>
                      <a:pt x="12" y="971"/>
                    </a:lnTo>
                    <a:lnTo>
                      <a:pt x="12" y="960"/>
                    </a:lnTo>
                    <a:close/>
                    <a:moveTo>
                      <a:pt x="12" y="949"/>
                    </a:moveTo>
                    <a:lnTo>
                      <a:pt x="12" y="960"/>
                    </a:lnTo>
                    <a:lnTo>
                      <a:pt x="12" y="949"/>
                    </a:lnTo>
                    <a:close/>
                    <a:moveTo>
                      <a:pt x="12" y="949"/>
                    </a:moveTo>
                    <a:lnTo>
                      <a:pt x="12" y="949"/>
                    </a:lnTo>
                    <a:lnTo>
                      <a:pt x="12" y="949"/>
                    </a:lnTo>
                    <a:close/>
                    <a:moveTo>
                      <a:pt x="12" y="928"/>
                    </a:moveTo>
                    <a:lnTo>
                      <a:pt x="12" y="949"/>
                    </a:lnTo>
                    <a:lnTo>
                      <a:pt x="12" y="928"/>
                    </a:lnTo>
                    <a:close/>
                    <a:moveTo>
                      <a:pt x="12" y="928"/>
                    </a:moveTo>
                    <a:lnTo>
                      <a:pt x="12" y="928"/>
                    </a:lnTo>
                    <a:lnTo>
                      <a:pt x="12" y="928"/>
                    </a:lnTo>
                    <a:close/>
                    <a:moveTo>
                      <a:pt x="12" y="896"/>
                    </a:moveTo>
                    <a:lnTo>
                      <a:pt x="12" y="928"/>
                    </a:lnTo>
                    <a:lnTo>
                      <a:pt x="12" y="896"/>
                    </a:lnTo>
                    <a:close/>
                    <a:moveTo>
                      <a:pt x="141" y="357"/>
                    </a:moveTo>
                    <a:cubicBezTo>
                      <a:pt x="66" y="529"/>
                      <a:pt x="22" y="712"/>
                      <a:pt x="12" y="896"/>
                    </a:cubicBezTo>
                    <a:cubicBezTo>
                      <a:pt x="22" y="712"/>
                      <a:pt x="66" y="529"/>
                      <a:pt x="141" y="357"/>
                    </a:cubicBezTo>
                    <a:close/>
                    <a:moveTo>
                      <a:pt x="141" y="357"/>
                    </a:moveTo>
                    <a:lnTo>
                      <a:pt x="141" y="357"/>
                    </a:lnTo>
                    <a:lnTo>
                      <a:pt x="141" y="357"/>
                    </a:lnTo>
                    <a:close/>
                    <a:moveTo>
                      <a:pt x="141" y="345"/>
                    </a:moveTo>
                    <a:lnTo>
                      <a:pt x="141" y="357"/>
                    </a:lnTo>
                    <a:lnTo>
                      <a:pt x="141" y="345"/>
                    </a:lnTo>
                    <a:close/>
                    <a:moveTo>
                      <a:pt x="141" y="335"/>
                    </a:moveTo>
                    <a:lnTo>
                      <a:pt x="141" y="345"/>
                    </a:lnTo>
                    <a:lnTo>
                      <a:pt x="141" y="335"/>
                    </a:lnTo>
                    <a:close/>
                    <a:moveTo>
                      <a:pt x="141" y="335"/>
                    </a:moveTo>
                    <a:lnTo>
                      <a:pt x="141" y="335"/>
                    </a:lnTo>
                    <a:lnTo>
                      <a:pt x="141" y="335"/>
                    </a:lnTo>
                    <a:close/>
                    <a:moveTo>
                      <a:pt x="152" y="324"/>
                    </a:moveTo>
                    <a:lnTo>
                      <a:pt x="152" y="335"/>
                    </a:lnTo>
                    <a:lnTo>
                      <a:pt x="152" y="324"/>
                    </a:lnTo>
                    <a:close/>
                    <a:moveTo>
                      <a:pt x="152" y="324"/>
                    </a:moveTo>
                    <a:lnTo>
                      <a:pt x="152" y="324"/>
                    </a:lnTo>
                    <a:lnTo>
                      <a:pt x="152" y="32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328" y="0"/>
                    </a:moveTo>
                    <a:cubicBezTo>
                      <a:pt x="971" y="184"/>
                      <a:pt x="724" y="551"/>
                      <a:pt x="702" y="971"/>
                    </a:cubicBezTo>
                    <a:cubicBezTo>
                      <a:pt x="724" y="551"/>
                      <a:pt x="971" y="184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8"/>
              <p:cNvSpPr/>
              <p:nvPr/>
            </p:nvSpPr>
            <p:spPr>
              <a:xfrm>
                <a:off x="2456724" y="-1330211"/>
                <a:ext cx="58857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8" y="830"/>
                      <a:pt x="1078" y="539"/>
                    </a:cubicBezTo>
                    <a:cubicBezTo>
                      <a:pt x="1078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8"/>
              <p:cNvSpPr/>
              <p:nvPr/>
            </p:nvSpPr>
            <p:spPr>
              <a:xfrm>
                <a:off x="2363176" y="-1330211"/>
                <a:ext cx="58857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079" extrusionOk="0">
                    <a:moveTo>
                      <a:pt x="539" y="0"/>
                    </a:moveTo>
                    <a:cubicBezTo>
                      <a:pt x="237" y="0"/>
                      <a:pt x="0" y="237"/>
                      <a:pt x="0" y="539"/>
                    </a:cubicBezTo>
                    <a:cubicBezTo>
                      <a:pt x="0" y="830"/>
                      <a:pt x="237" y="1079"/>
                      <a:pt x="539" y="1079"/>
                    </a:cubicBezTo>
                    <a:cubicBezTo>
                      <a:pt x="831" y="1079"/>
                      <a:pt x="1078" y="830"/>
                      <a:pt x="1078" y="539"/>
                    </a:cubicBezTo>
                    <a:cubicBezTo>
                      <a:pt x="1078" y="237"/>
                      <a:pt x="83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8"/>
              <p:cNvSpPr/>
              <p:nvPr/>
            </p:nvSpPr>
            <p:spPr>
              <a:xfrm>
                <a:off x="2690784" y="-1320229"/>
                <a:ext cx="28310" cy="208862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829" extrusionOk="0">
                    <a:moveTo>
                      <a:pt x="518" y="0"/>
                    </a:moveTo>
                    <a:cubicBezTo>
                      <a:pt x="227" y="0"/>
                      <a:pt x="1" y="227"/>
                      <a:pt x="1" y="518"/>
                    </a:cubicBezTo>
                    <a:lnTo>
                      <a:pt x="1" y="2286"/>
                    </a:lnTo>
                    <a:lnTo>
                      <a:pt x="1" y="2319"/>
                    </a:lnTo>
                    <a:cubicBezTo>
                      <a:pt x="162" y="2264"/>
                      <a:pt x="334" y="2243"/>
                      <a:pt x="518" y="2233"/>
                    </a:cubicBezTo>
                    <a:lnTo>
                      <a:pt x="518" y="0"/>
                    </a:lnTo>
                    <a:close/>
                    <a:moveTo>
                      <a:pt x="518" y="2923"/>
                    </a:moveTo>
                    <a:cubicBezTo>
                      <a:pt x="334" y="2933"/>
                      <a:pt x="151" y="2976"/>
                      <a:pt x="1" y="3062"/>
                    </a:cubicBezTo>
                    <a:lnTo>
                      <a:pt x="1" y="3311"/>
                    </a:lnTo>
                    <a:cubicBezTo>
                      <a:pt x="1" y="3591"/>
                      <a:pt x="227" y="3828"/>
                      <a:pt x="518" y="3828"/>
                    </a:cubicBezTo>
                    <a:lnTo>
                      <a:pt x="518" y="29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8"/>
              <p:cNvSpPr/>
              <p:nvPr/>
            </p:nvSpPr>
            <p:spPr>
              <a:xfrm>
                <a:off x="2618401" y="-1198481"/>
                <a:ext cx="100695" cy="153006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2805" extrusionOk="0">
                    <a:moveTo>
                      <a:pt x="1845" y="1"/>
                    </a:moveTo>
                    <a:cubicBezTo>
                      <a:pt x="1661" y="11"/>
                      <a:pt x="1489" y="32"/>
                      <a:pt x="1328" y="87"/>
                    </a:cubicBezTo>
                    <a:cubicBezTo>
                      <a:pt x="799" y="248"/>
                      <a:pt x="367" y="636"/>
                      <a:pt x="152" y="1144"/>
                    </a:cubicBezTo>
                    <a:lnTo>
                      <a:pt x="152" y="1154"/>
                    </a:lnTo>
                    <a:lnTo>
                      <a:pt x="152" y="1165"/>
                    </a:lnTo>
                    <a:lnTo>
                      <a:pt x="141" y="1165"/>
                    </a:lnTo>
                    <a:lnTo>
                      <a:pt x="141" y="1175"/>
                    </a:lnTo>
                    <a:lnTo>
                      <a:pt x="141" y="1187"/>
                    </a:lnTo>
                    <a:cubicBezTo>
                      <a:pt x="66" y="1359"/>
                      <a:pt x="22" y="1542"/>
                      <a:pt x="12" y="1726"/>
                    </a:cubicBezTo>
                    <a:lnTo>
                      <a:pt x="12" y="1758"/>
                    </a:lnTo>
                    <a:lnTo>
                      <a:pt x="12" y="1779"/>
                    </a:lnTo>
                    <a:lnTo>
                      <a:pt x="12" y="1790"/>
                    </a:lnTo>
                    <a:lnTo>
                      <a:pt x="12" y="1801"/>
                    </a:lnTo>
                    <a:lnTo>
                      <a:pt x="12" y="1812"/>
                    </a:lnTo>
                    <a:lnTo>
                      <a:pt x="12" y="1822"/>
                    </a:lnTo>
                    <a:lnTo>
                      <a:pt x="12" y="1834"/>
                    </a:lnTo>
                    <a:lnTo>
                      <a:pt x="12" y="1844"/>
                    </a:lnTo>
                    <a:lnTo>
                      <a:pt x="1" y="1844"/>
                    </a:lnTo>
                    <a:lnTo>
                      <a:pt x="1" y="1855"/>
                    </a:lnTo>
                    <a:lnTo>
                      <a:pt x="1" y="1866"/>
                    </a:lnTo>
                    <a:lnTo>
                      <a:pt x="1" y="1877"/>
                    </a:lnTo>
                    <a:lnTo>
                      <a:pt x="1" y="1887"/>
                    </a:lnTo>
                    <a:cubicBezTo>
                      <a:pt x="12" y="2222"/>
                      <a:pt x="98" y="2534"/>
                      <a:pt x="260" y="2804"/>
                    </a:cubicBezTo>
                    <a:cubicBezTo>
                      <a:pt x="432" y="2663"/>
                      <a:pt x="637" y="2545"/>
                      <a:pt x="842" y="2448"/>
                    </a:cubicBezTo>
                    <a:cubicBezTo>
                      <a:pt x="756" y="2286"/>
                      <a:pt x="691" y="2092"/>
                      <a:pt x="691" y="1887"/>
                    </a:cubicBezTo>
                    <a:lnTo>
                      <a:pt x="691" y="1877"/>
                    </a:lnTo>
                    <a:lnTo>
                      <a:pt x="691" y="1866"/>
                    </a:lnTo>
                    <a:lnTo>
                      <a:pt x="691" y="1855"/>
                    </a:lnTo>
                    <a:lnTo>
                      <a:pt x="691" y="1844"/>
                    </a:lnTo>
                    <a:lnTo>
                      <a:pt x="691" y="1834"/>
                    </a:lnTo>
                    <a:lnTo>
                      <a:pt x="691" y="1822"/>
                    </a:lnTo>
                    <a:lnTo>
                      <a:pt x="691" y="1812"/>
                    </a:lnTo>
                    <a:cubicBezTo>
                      <a:pt x="691" y="1801"/>
                      <a:pt x="691" y="1801"/>
                      <a:pt x="702" y="1801"/>
                    </a:cubicBezTo>
                    <a:cubicBezTo>
                      <a:pt x="724" y="1381"/>
                      <a:pt x="971" y="1014"/>
                      <a:pt x="1328" y="830"/>
                    </a:cubicBezTo>
                    <a:cubicBezTo>
                      <a:pt x="1478" y="744"/>
                      <a:pt x="1661" y="701"/>
                      <a:pt x="1845" y="691"/>
                    </a:cubicBezTo>
                    <a:lnTo>
                      <a:pt x="18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8"/>
              <p:cNvSpPr/>
              <p:nvPr/>
            </p:nvSpPr>
            <p:spPr>
              <a:xfrm>
                <a:off x="2579018" y="-938511"/>
                <a:ext cx="55" cy="11182"/>
              </a:xfrm>
              <a:custGeom>
                <a:avLst/>
                <a:gdLst/>
                <a:ahLst/>
                <a:cxnLst/>
                <a:rect l="l" t="t" r="r" b="b"/>
                <a:pathLst>
                  <a:path w="1" h="205" extrusionOk="0">
                    <a:moveTo>
                      <a:pt x="1" y="205"/>
                    </a:moveTo>
                    <a:lnTo>
                      <a:pt x="1" y="205"/>
                    </a:lnTo>
                    <a:lnTo>
                      <a:pt x="1" y="205"/>
                    </a:lnTo>
                    <a:close/>
                    <a:moveTo>
                      <a:pt x="1" y="195"/>
                    </a:moveTo>
                    <a:lnTo>
                      <a:pt x="1" y="195"/>
                    </a:lnTo>
                    <a:lnTo>
                      <a:pt x="1" y="195"/>
                    </a:lnTo>
                    <a:close/>
                    <a:moveTo>
                      <a:pt x="1" y="195"/>
                    </a:moveTo>
                    <a:lnTo>
                      <a:pt x="1" y="195"/>
                    </a:lnTo>
                    <a:lnTo>
                      <a:pt x="1" y="195"/>
                    </a:lnTo>
                    <a:close/>
                    <a:moveTo>
                      <a:pt x="1" y="183"/>
                    </a:moveTo>
                    <a:lnTo>
                      <a:pt x="1" y="183"/>
                    </a:lnTo>
                    <a:lnTo>
                      <a:pt x="1" y="183"/>
                    </a:lnTo>
                    <a:close/>
                    <a:moveTo>
                      <a:pt x="1" y="173"/>
                    </a:moveTo>
                    <a:lnTo>
                      <a:pt x="1" y="173"/>
                    </a:lnTo>
                    <a:lnTo>
                      <a:pt x="1" y="173"/>
                    </a:lnTo>
                    <a:close/>
                    <a:moveTo>
                      <a:pt x="1" y="162"/>
                    </a:moveTo>
                    <a:lnTo>
                      <a:pt x="1" y="162"/>
                    </a:lnTo>
                    <a:lnTo>
                      <a:pt x="1" y="162"/>
                    </a:lnTo>
                    <a:close/>
                    <a:moveTo>
                      <a:pt x="1" y="151"/>
                    </a:moveTo>
                    <a:lnTo>
                      <a:pt x="1" y="162"/>
                    </a:lnTo>
                    <a:lnTo>
                      <a:pt x="1" y="151"/>
                    </a:lnTo>
                    <a:close/>
                    <a:moveTo>
                      <a:pt x="1" y="151"/>
                    </a:moveTo>
                    <a:lnTo>
                      <a:pt x="1" y="151"/>
                    </a:lnTo>
                    <a:lnTo>
                      <a:pt x="1" y="151"/>
                    </a:lnTo>
                    <a:close/>
                    <a:moveTo>
                      <a:pt x="1" y="140"/>
                    </a:moveTo>
                    <a:lnTo>
                      <a:pt x="1" y="140"/>
                    </a:lnTo>
                    <a:lnTo>
                      <a:pt x="1" y="140"/>
                    </a:lnTo>
                    <a:close/>
                    <a:moveTo>
                      <a:pt x="1" y="130"/>
                    </a:moveTo>
                    <a:lnTo>
                      <a:pt x="1" y="130"/>
                    </a:lnTo>
                    <a:lnTo>
                      <a:pt x="1" y="130"/>
                    </a:lnTo>
                    <a:close/>
                    <a:moveTo>
                      <a:pt x="1" y="119"/>
                    </a:moveTo>
                    <a:lnTo>
                      <a:pt x="1" y="130"/>
                    </a:lnTo>
                    <a:lnTo>
                      <a:pt x="1" y="119"/>
                    </a:lnTo>
                    <a:close/>
                    <a:moveTo>
                      <a:pt x="1" y="108"/>
                    </a:moveTo>
                    <a:lnTo>
                      <a:pt x="1" y="119"/>
                    </a:lnTo>
                    <a:lnTo>
                      <a:pt x="1" y="108"/>
                    </a:lnTo>
                    <a:close/>
                    <a:moveTo>
                      <a:pt x="1" y="108"/>
                    </a:moveTo>
                    <a:lnTo>
                      <a:pt x="1" y="108"/>
                    </a:lnTo>
                    <a:lnTo>
                      <a:pt x="1" y="108"/>
                    </a:lnTo>
                    <a:close/>
                    <a:moveTo>
                      <a:pt x="1" y="97"/>
                    </a:moveTo>
                    <a:lnTo>
                      <a:pt x="1" y="97"/>
                    </a:lnTo>
                    <a:lnTo>
                      <a:pt x="1" y="97"/>
                    </a:lnTo>
                    <a:close/>
                    <a:moveTo>
                      <a:pt x="1" y="87"/>
                    </a:moveTo>
                    <a:lnTo>
                      <a:pt x="1" y="87"/>
                    </a:lnTo>
                    <a:lnTo>
                      <a:pt x="1" y="87"/>
                    </a:lnTo>
                    <a:close/>
                    <a:moveTo>
                      <a:pt x="1" y="76"/>
                    </a:moveTo>
                    <a:lnTo>
                      <a:pt x="1" y="87"/>
                    </a:lnTo>
                    <a:lnTo>
                      <a:pt x="1" y="76"/>
                    </a:lnTo>
                    <a:close/>
                    <a:moveTo>
                      <a:pt x="1" y="65"/>
                    </a:moveTo>
                    <a:lnTo>
                      <a:pt x="1" y="76"/>
                    </a:lnTo>
                    <a:lnTo>
                      <a:pt x="1" y="76"/>
                    </a:lnTo>
                    <a:lnTo>
                      <a:pt x="1" y="65"/>
                    </a:lnTo>
                    <a:close/>
                    <a:moveTo>
                      <a:pt x="1" y="54"/>
                    </a:moveTo>
                    <a:lnTo>
                      <a:pt x="1" y="65"/>
                    </a:lnTo>
                    <a:lnTo>
                      <a:pt x="1" y="54"/>
                    </a:lnTo>
                    <a:close/>
                    <a:moveTo>
                      <a:pt x="1" y="54"/>
                    </a:moveTo>
                    <a:lnTo>
                      <a:pt x="1" y="54"/>
                    </a:lnTo>
                    <a:lnTo>
                      <a:pt x="1" y="54"/>
                    </a:lnTo>
                    <a:close/>
                    <a:moveTo>
                      <a:pt x="1" y="44"/>
                    </a:moveTo>
                    <a:lnTo>
                      <a:pt x="1" y="44"/>
                    </a:lnTo>
                    <a:lnTo>
                      <a:pt x="1" y="44"/>
                    </a:lnTo>
                    <a:close/>
                    <a:moveTo>
                      <a:pt x="1" y="32"/>
                    </a:moveTo>
                    <a:lnTo>
                      <a:pt x="1" y="44"/>
                    </a:lnTo>
                    <a:lnTo>
                      <a:pt x="1" y="32"/>
                    </a:lnTo>
                    <a:close/>
                    <a:moveTo>
                      <a:pt x="1" y="22"/>
                    </a:moveTo>
                    <a:lnTo>
                      <a:pt x="1" y="32"/>
                    </a:lnTo>
                    <a:lnTo>
                      <a:pt x="1" y="22"/>
                    </a:lnTo>
                    <a:close/>
                    <a:moveTo>
                      <a:pt x="1" y="22"/>
                    </a:moveTo>
                    <a:lnTo>
                      <a:pt x="1" y="22"/>
                    </a:lnTo>
                    <a:lnTo>
                      <a:pt x="1" y="22"/>
                    </a:lnTo>
                    <a:close/>
                    <a:moveTo>
                      <a:pt x="1" y="11"/>
                    </a:moveTo>
                    <a:lnTo>
                      <a:pt x="1" y="11"/>
                    </a:lnTo>
                    <a:lnTo>
                      <a:pt x="1" y="11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8"/>
              <p:cNvSpPr/>
              <p:nvPr/>
            </p:nvSpPr>
            <p:spPr>
              <a:xfrm>
                <a:off x="2579018" y="-1076132"/>
                <a:ext cx="140078" cy="283538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5198" extrusionOk="0">
                    <a:moveTo>
                      <a:pt x="2567" y="0"/>
                    </a:moveTo>
                    <a:cubicBezTo>
                      <a:pt x="2211" y="0"/>
                      <a:pt x="1877" y="75"/>
                      <a:pt x="1564" y="205"/>
                    </a:cubicBezTo>
                    <a:cubicBezTo>
                      <a:pt x="1359" y="302"/>
                      <a:pt x="1154" y="420"/>
                      <a:pt x="982" y="561"/>
                    </a:cubicBezTo>
                    <a:cubicBezTo>
                      <a:pt x="399" y="1024"/>
                      <a:pt x="22" y="1726"/>
                      <a:pt x="1" y="2523"/>
                    </a:cubicBezTo>
                    <a:lnTo>
                      <a:pt x="1" y="2534"/>
                    </a:lnTo>
                    <a:lnTo>
                      <a:pt x="1" y="2545"/>
                    </a:lnTo>
                    <a:lnTo>
                      <a:pt x="1" y="2555"/>
                    </a:lnTo>
                    <a:lnTo>
                      <a:pt x="1" y="2567"/>
                    </a:lnTo>
                    <a:lnTo>
                      <a:pt x="1" y="2577"/>
                    </a:lnTo>
                    <a:lnTo>
                      <a:pt x="1" y="2588"/>
                    </a:lnTo>
                    <a:lnTo>
                      <a:pt x="1" y="2599"/>
                    </a:lnTo>
                    <a:lnTo>
                      <a:pt x="1" y="2610"/>
                    </a:lnTo>
                    <a:lnTo>
                      <a:pt x="1" y="2620"/>
                    </a:lnTo>
                    <a:lnTo>
                      <a:pt x="1" y="2631"/>
                    </a:lnTo>
                    <a:lnTo>
                      <a:pt x="1" y="2642"/>
                    </a:lnTo>
                    <a:lnTo>
                      <a:pt x="1" y="2653"/>
                    </a:lnTo>
                    <a:lnTo>
                      <a:pt x="1" y="2663"/>
                    </a:lnTo>
                    <a:lnTo>
                      <a:pt x="1" y="2674"/>
                    </a:lnTo>
                    <a:lnTo>
                      <a:pt x="1" y="2685"/>
                    </a:lnTo>
                    <a:lnTo>
                      <a:pt x="1" y="2696"/>
                    </a:lnTo>
                    <a:lnTo>
                      <a:pt x="1" y="2706"/>
                    </a:lnTo>
                    <a:lnTo>
                      <a:pt x="1" y="2718"/>
                    </a:lnTo>
                    <a:lnTo>
                      <a:pt x="1" y="2728"/>
                    </a:lnTo>
                    <a:cubicBezTo>
                      <a:pt x="66" y="4098"/>
                      <a:pt x="1187" y="5176"/>
                      <a:pt x="2567" y="5198"/>
                    </a:cubicBezTo>
                    <a:lnTo>
                      <a:pt x="2567" y="2933"/>
                    </a:lnTo>
                    <a:lnTo>
                      <a:pt x="1726" y="2933"/>
                    </a:lnTo>
                    <a:cubicBezTo>
                      <a:pt x="1726" y="2955"/>
                      <a:pt x="1736" y="2965"/>
                      <a:pt x="1736" y="2987"/>
                    </a:cubicBezTo>
                    <a:cubicBezTo>
                      <a:pt x="1736" y="3235"/>
                      <a:pt x="1521" y="3440"/>
                      <a:pt x="1273" y="3440"/>
                    </a:cubicBezTo>
                    <a:cubicBezTo>
                      <a:pt x="1014" y="3440"/>
                      <a:pt x="809" y="3235"/>
                      <a:pt x="809" y="2987"/>
                    </a:cubicBezTo>
                    <a:cubicBezTo>
                      <a:pt x="809" y="2825"/>
                      <a:pt x="895" y="2685"/>
                      <a:pt x="1014" y="2599"/>
                    </a:cubicBezTo>
                    <a:cubicBezTo>
                      <a:pt x="895" y="2512"/>
                      <a:pt x="809" y="2373"/>
                      <a:pt x="809" y="2210"/>
                    </a:cubicBezTo>
                    <a:cubicBezTo>
                      <a:pt x="809" y="1963"/>
                      <a:pt x="1014" y="1747"/>
                      <a:pt x="1273" y="1747"/>
                    </a:cubicBezTo>
                    <a:cubicBezTo>
                      <a:pt x="1521" y="1747"/>
                      <a:pt x="1736" y="1963"/>
                      <a:pt x="1736" y="2210"/>
                    </a:cubicBezTo>
                    <a:cubicBezTo>
                      <a:pt x="1736" y="2232"/>
                      <a:pt x="1726" y="2243"/>
                      <a:pt x="1726" y="2253"/>
                    </a:cubicBezTo>
                    <a:lnTo>
                      <a:pt x="2567" y="2253"/>
                    </a:lnTo>
                    <a:lnTo>
                      <a:pt x="25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8"/>
              <p:cNvSpPr/>
              <p:nvPr/>
            </p:nvSpPr>
            <p:spPr>
              <a:xfrm>
                <a:off x="2623146" y="-980839"/>
                <a:ext cx="95949" cy="92349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93" extrusionOk="0">
                    <a:moveTo>
                      <a:pt x="464" y="0"/>
                    </a:moveTo>
                    <a:cubicBezTo>
                      <a:pt x="205" y="0"/>
                      <a:pt x="0" y="216"/>
                      <a:pt x="0" y="463"/>
                    </a:cubicBezTo>
                    <a:cubicBezTo>
                      <a:pt x="0" y="626"/>
                      <a:pt x="86" y="765"/>
                      <a:pt x="205" y="852"/>
                    </a:cubicBezTo>
                    <a:cubicBezTo>
                      <a:pt x="86" y="938"/>
                      <a:pt x="0" y="1078"/>
                      <a:pt x="0" y="1240"/>
                    </a:cubicBezTo>
                    <a:cubicBezTo>
                      <a:pt x="0" y="1488"/>
                      <a:pt x="205" y="1693"/>
                      <a:pt x="464" y="1693"/>
                    </a:cubicBezTo>
                    <a:cubicBezTo>
                      <a:pt x="712" y="1693"/>
                      <a:pt x="927" y="1488"/>
                      <a:pt x="927" y="1240"/>
                    </a:cubicBezTo>
                    <a:cubicBezTo>
                      <a:pt x="927" y="1218"/>
                      <a:pt x="917" y="1208"/>
                      <a:pt x="917" y="1186"/>
                    </a:cubicBezTo>
                    <a:lnTo>
                      <a:pt x="1758" y="1186"/>
                    </a:lnTo>
                    <a:lnTo>
                      <a:pt x="1758" y="506"/>
                    </a:lnTo>
                    <a:lnTo>
                      <a:pt x="917" y="506"/>
                    </a:lnTo>
                    <a:cubicBezTo>
                      <a:pt x="917" y="496"/>
                      <a:pt x="927" y="485"/>
                      <a:pt x="927" y="463"/>
                    </a:cubicBezTo>
                    <a:cubicBezTo>
                      <a:pt x="927" y="216"/>
                      <a:pt x="712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7" name="Imagem 86">
            <a:extLst>
              <a:ext uri="{FF2B5EF4-FFF2-40B4-BE49-F238E27FC236}">
                <a16:creationId xmlns:a16="http://schemas.microsoft.com/office/drawing/2014/main" id="{68284ADD-B630-438D-9F27-5A517D9C6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660" y="1236319"/>
            <a:ext cx="4577387" cy="3051591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F26F064-9BB3-4E4F-8528-7C162F29C99D}"/>
              </a:ext>
            </a:extLst>
          </p:cNvPr>
          <p:cNvCxnSpPr>
            <a:cxnSpLocks/>
          </p:cNvCxnSpPr>
          <p:nvPr/>
        </p:nvCxnSpPr>
        <p:spPr>
          <a:xfrm>
            <a:off x="5611115" y="2024108"/>
            <a:ext cx="14288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1131;p49">
            <a:extLst>
              <a:ext uri="{FF2B5EF4-FFF2-40B4-BE49-F238E27FC236}">
                <a16:creationId xmlns:a16="http://schemas.microsoft.com/office/drawing/2014/main" id="{6ECDB883-EDAF-40BF-817E-655E94664E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11514" y="939108"/>
            <a:ext cx="7882112" cy="21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solidFill>
                  <a:schemeClr val="accent1"/>
                </a:solidFill>
              </a:rPr>
              <a:t>REGIS</a:t>
            </a:r>
            <a:endParaRPr sz="5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9"/>
          <p:cNvSpPr/>
          <p:nvPr/>
        </p:nvSpPr>
        <p:spPr>
          <a:xfrm>
            <a:off x="401527" y="576255"/>
            <a:ext cx="1997650" cy="1182794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9"/>
          <p:cNvSpPr/>
          <p:nvPr/>
        </p:nvSpPr>
        <p:spPr>
          <a:xfrm>
            <a:off x="6370801" y="61865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9"/>
          <p:cNvSpPr txBox="1">
            <a:spLocks noGrp="1"/>
          </p:cNvSpPr>
          <p:nvPr>
            <p:ph type="title"/>
          </p:nvPr>
        </p:nvSpPr>
        <p:spPr>
          <a:xfrm>
            <a:off x="740576" y="2086760"/>
            <a:ext cx="4142166" cy="661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IDEIA INICIAL DO SITE</a:t>
            </a:r>
            <a:endParaRPr dirty="0"/>
          </a:p>
        </p:txBody>
      </p:sp>
      <p:sp>
        <p:nvSpPr>
          <p:cNvPr id="1132" name="Google Shape;1132;p49"/>
          <p:cNvSpPr txBox="1">
            <a:spLocks noGrp="1"/>
          </p:cNvSpPr>
          <p:nvPr>
            <p:ph type="title" idx="2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1134" name="Google Shape;1134;p49"/>
          <p:cNvGrpSpPr/>
          <p:nvPr/>
        </p:nvGrpSpPr>
        <p:grpSpPr>
          <a:xfrm>
            <a:off x="5536697" y="1471912"/>
            <a:ext cx="2653749" cy="2586886"/>
            <a:chOff x="5222945" y="1203150"/>
            <a:chExt cx="3097641" cy="3019594"/>
          </a:xfrm>
        </p:grpSpPr>
        <p:sp>
          <p:nvSpPr>
            <p:cNvPr id="1135" name="Google Shape;1135;p49"/>
            <p:cNvSpPr/>
            <p:nvPr/>
          </p:nvSpPr>
          <p:spPr>
            <a:xfrm>
              <a:off x="5222945" y="1203473"/>
              <a:ext cx="3097625" cy="3018968"/>
            </a:xfrm>
            <a:custGeom>
              <a:avLst/>
              <a:gdLst/>
              <a:ahLst/>
              <a:cxnLst/>
              <a:rect l="l" t="t" r="r" b="b"/>
              <a:pathLst>
                <a:path w="26110" h="25447" extrusionOk="0">
                  <a:moveTo>
                    <a:pt x="17811" y="1"/>
                  </a:moveTo>
                  <a:cubicBezTo>
                    <a:pt x="17437" y="11"/>
                    <a:pt x="17043" y="31"/>
                    <a:pt x="16577" y="94"/>
                  </a:cubicBezTo>
                  <a:cubicBezTo>
                    <a:pt x="16058" y="156"/>
                    <a:pt x="15498" y="260"/>
                    <a:pt x="14823" y="416"/>
                  </a:cubicBezTo>
                  <a:cubicBezTo>
                    <a:pt x="14699" y="446"/>
                    <a:pt x="14554" y="478"/>
                    <a:pt x="14388" y="519"/>
                  </a:cubicBezTo>
                  <a:lnTo>
                    <a:pt x="14274" y="550"/>
                  </a:lnTo>
                  <a:cubicBezTo>
                    <a:pt x="14170" y="571"/>
                    <a:pt x="14056" y="602"/>
                    <a:pt x="13952" y="623"/>
                  </a:cubicBezTo>
                  <a:cubicBezTo>
                    <a:pt x="13818" y="654"/>
                    <a:pt x="13682" y="685"/>
                    <a:pt x="13527" y="706"/>
                  </a:cubicBezTo>
                  <a:cubicBezTo>
                    <a:pt x="13516" y="706"/>
                    <a:pt x="13496" y="695"/>
                    <a:pt x="13475" y="685"/>
                  </a:cubicBezTo>
                  <a:cubicBezTo>
                    <a:pt x="13454" y="675"/>
                    <a:pt x="13433" y="675"/>
                    <a:pt x="13413" y="665"/>
                  </a:cubicBezTo>
                  <a:lnTo>
                    <a:pt x="13423" y="665"/>
                  </a:lnTo>
                  <a:cubicBezTo>
                    <a:pt x="13392" y="654"/>
                    <a:pt x="13350" y="644"/>
                    <a:pt x="13320" y="633"/>
                  </a:cubicBezTo>
                  <a:cubicBezTo>
                    <a:pt x="13237" y="592"/>
                    <a:pt x="13175" y="550"/>
                    <a:pt x="13112" y="509"/>
                  </a:cubicBezTo>
                  <a:lnTo>
                    <a:pt x="13050" y="446"/>
                  </a:lnTo>
                  <a:lnTo>
                    <a:pt x="13039" y="446"/>
                  </a:lnTo>
                  <a:lnTo>
                    <a:pt x="13039" y="436"/>
                  </a:lnTo>
                  <a:lnTo>
                    <a:pt x="12967" y="363"/>
                  </a:lnTo>
                  <a:cubicBezTo>
                    <a:pt x="12936" y="333"/>
                    <a:pt x="12905" y="312"/>
                    <a:pt x="12873" y="291"/>
                  </a:cubicBezTo>
                  <a:cubicBezTo>
                    <a:pt x="12853" y="280"/>
                    <a:pt x="12832" y="280"/>
                    <a:pt x="12822" y="280"/>
                  </a:cubicBezTo>
                  <a:lnTo>
                    <a:pt x="12790" y="280"/>
                  </a:lnTo>
                  <a:cubicBezTo>
                    <a:pt x="12770" y="280"/>
                    <a:pt x="12760" y="291"/>
                    <a:pt x="12749" y="291"/>
                  </a:cubicBezTo>
                  <a:cubicBezTo>
                    <a:pt x="12728" y="301"/>
                    <a:pt x="12697" y="333"/>
                    <a:pt x="12697" y="363"/>
                  </a:cubicBezTo>
                  <a:cubicBezTo>
                    <a:pt x="12687" y="395"/>
                    <a:pt x="12687" y="426"/>
                    <a:pt x="12707" y="467"/>
                  </a:cubicBezTo>
                  <a:lnTo>
                    <a:pt x="12707" y="478"/>
                  </a:lnTo>
                  <a:lnTo>
                    <a:pt x="12697" y="467"/>
                  </a:lnTo>
                  <a:cubicBezTo>
                    <a:pt x="12656" y="446"/>
                    <a:pt x="12624" y="426"/>
                    <a:pt x="12594" y="416"/>
                  </a:cubicBezTo>
                  <a:cubicBezTo>
                    <a:pt x="12552" y="405"/>
                    <a:pt x="12521" y="395"/>
                    <a:pt x="12500" y="395"/>
                  </a:cubicBezTo>
                  <a:lnTo>
                    <a:pt x="12490" y="395"/>
                  </a:lnTo>
                  <a:cubicBezTo>
                    <a:pt x="12458" y="395"/>
                    <a:pt x="12417" y="416"/>
                    <a:pt x="12396" y="436"/>
                  </a:cubicBezTo>
                  <a:cubicBezTo>
                    <a:pt x="12375" y="457"/>
                    <a:pt x="12375" y="467"/>
                    <a:pt x="12365" y="488"/>
                  </a:cubicBezTo>
                  <a:lnTo>
                    <a:pt x="12365" y="550"/>
                  </a:lnTo>
                  <a:cubicBezTo>
                    <a:pt x="12375" y="561"/>
                    <a:pt x="12375" y="582"/>
                    <a:pt x="12386" y="592"/>
                  </a:cubicBezTo>
                  <a:cubicBezTo>
                    <a:pt x="12396" y="612"/>
                    <a:pt x="12417" y="623"/>
                    <a:pt x="12428" y="644"/>
                  </a:cubicBezTo>
                  <a:lnTo>
                    <a:pt x="12438" y="654"/>
                  </a:lnTo>
                  <a:cubicBezTo>
                    <a:pt x="12428" y="654"/>
                    <a:pt x="12417" y="654"/>
                    <a:pt x="12407" y="665"/>
                  </a:cubicBezTo>
                  <a:cubicBezTo>
                    <a:pt x="12355" y="675"/>
                    <a:pt x="12292" y="706"/>
                    <a:pt x="12230" y="737"/>
                  </a:cubicBezTo>
                  <a:cubicBezTo>
                    <a:pt x="12168" y="768"/>
                    <a:pt x="12116" y="810"/>
                    <a:pt x="12064" y="851"/>
                  </a:cubicBezTo>
                  <a:cubicBezTo>
                    <a:pt x="11847" y="861"/>
                    <a:pt x="11619" y="861"/>
                    <a:pt x="11370" y="861"/>
                  </a:cubicBezTo>
                  <a:cubicBezTo>
                    <a:pt x="10861" y="861"/>
                    <a:pt x="10353" y="851"/>
                    <a:pt x="9855" y="831"/>
                  </a:cubicBezTo>
                  <a:cubicBezTo>
                    <a:pt x="9357" y="810"/>
                    <a:pt x="8849" y="799"/>
                    <a:pt x="8341" y="799"/>
                  </a:cubicBezTo>
                  <a:cubicBezTo>
                    <a:pt x="7438" y="799"/>
                    <a:pt x="6670" y="861"/>
                    <a:pt x="5976" y="997"/>
                  </a:cubicBezTo>
                  <a:cubicBezTo>
                    <a:pt x="5259" y="1131"/>
                    <a:pt x="4565" y="1359"/>
                    <a:pt x="3932" y="1691"/>
                  </a:cubicBezTo>
                  <a:cubicBezTo>
                    <a:pt x="3662" y="1826"/>
                    <a:pt x="3382" y="1992"/>
                    <a:pt x="3113" y="2179"/>
                  </a:cubicBezTo>
                  <a:cubicBezTo>
                    <a:pt x="2853" y="2366"/>
                    <a:pt x="2615" y="2562"/>
                    <a:pt x="2397" y="2760"/>
                  </a:cubicBezTo>
                  <a:cubicBezTo>
                    <a:pt x="2179" y="2967"/>
                    <a:pt x="1972" y="3196"/>
                    <a:pt x="1785" y="3445"/>
                  </a:cubicBezTo>
                  <a:cubicBezTo>
                    <a:pt x="1608" y="3673"/>
                    <a:pt x="1453" y="3922"/>
                    <a:pt x="1329" y="4191"/>
                  </a:cubicBezTo>
                  <a:cubicBezTo>
                    <a:pt x="1193" y="4461"/>
                    <a:pt x="1100" y="4731"/>
                    <a:pt x="1038" y="5001"/>
                  </a:cubicBezTo>
                  <a:cubicBezTo>
                    <a:pt x="976" y="5291"/>
                    <a:pt x="955" y="5581"/>
                    <a:pt x="976" y="5872"/>
                  </a:cubicBezTo>
                  <a:cubicBezTo>
                    <a:pt x="976" y="5996"/>
                    <a:pt x="997" y="6131"/>
                    <a:pt x="1027" y="6308"/>
                  </a:cubicBezTo>
                  <a:cubicBezTo>
                    <a:pt x="1059" y="6463"/>
                    <a:pt x="1100" y="6619"/>
                    <a:pt x="1152" y="6774"/>
                  </a:cubicBezTo>
                  <a:lnTo>
                    <a:pt x="1183" y="6868"/>
                  </a:lnTo>
                  <a:cubicBezTo>
                    <a:pt x="1246" y="7044"/>
                    <a:pt x="1329" y="7210"/>
                    <a:pt x="1432" y="7376"/>
                  </a:cubicBezTo>
                  <a:cubicBezTo>
                    <a:pt x="1494" y="7479"/>
                    <a:pt x="1567" y="7573"/>
                    <a:pt x="1670" y="7698"/>
                  </a:cubicBezTo>
                  <a:cubicBezTo>
                    <a:pt x="1753" y="7790"/>
                    <a:pt x="1847" y="7894"/>
                    <a:pt x="1951" y="7998"/>
                  </a:cubicBezTo>
                  <a:cubicBezTo>
                    <a:pt x="2106" y="8143"/>
                    <a:pt x="2272" y="8288"/>
                    <a:pt x="2438" y="8424"/>
                  </a:cubicBezTo>
                  <a:cubicBezTo>
                    <a:pt x="2480" y="8465"/>
                    <a:pt x="2521" y="8496"/>
                    <a:pt x="2562" y="8537"/>
                  </a:cubicBezTo>
                  <a:cubicBezTo>
                    <a:pt x="2719" y="8673"/>
                    <a:pt x="2915" y="8839"/>
                    <a:pt x="3092" y="9035"/>
                  </a:cubicBezTo>
                  <a:lnTo>
                    <a:pt x="3081" y="9035"/>
                  </a:lnTo>
                  <a:cubicBezTo>
                    <a:pt x="3040" y="9035"/>
                    <a:pt x="3009" y="9035"/>
                    <a:pt x="2967" y="9046"/>
                  </a:cubicBezTo>
                  <a:cubicBezTo>
                    <a:pt x="2926" y="9056"/>
                    <a:pt x="2894" y="9077"/>
                    <a:pt x="2864" y="9087"/>
                  </a:cubicBezTo>
                  <a:cubicBezTo>
                    <a:pt x="2843" y="9097"/>
                    <a:pt x="2811" y="9118"/>
                    <a:pt x="2791" y="9139"/>
                  </a:cubicBezTo>
                  <a:cubicBezTo>
                    <a:pt x="2760" y="9160"/>
                    <a:pt x="2728" y="9191"/>
                    <a:pt x="2708" y="9212"/>
                  </a:cubicBezTo>
                  <a:cubicBezTo>
                    <a:pt x="2677" y="9243"/>
                    <a:pt x="2656" y="9274"/>
                    <a:pt x="2636" y="9305"/>
                  </a:cubicBezTo>
                  <a:cubicBezTo>
                    <a:pt x="2615" y="9336"/>
                    <a:pt x="2604" y="9378"/>
                    <a:pt x="2583" y="9419"/>
                  </a:cubicBezTo>
                  <a:cubicBezTo>
                    <a:pt x="2562" y="9461"/>
                    <a:pt x="2553" y="9512"/>
                    <a:pt x="2542" y="9565"/>
                  </a:cubicBezTo>
                  <a:cubicBezTo>
                    <a:pt x="2521" y="9648"/>
                    <a:pt x="2521" y="9751"/>
                    <a:pt x="2532" y="9855"/>
                  </a:cubicBezTo>
                  <a:lnTo>
                    <a:pt x="2532" y="9876"/>
                  </a:lnTo>
                  <a:cubicBezTo>
                    <a:pt x="2500" y="9844"/>
                    <a:pt x="2470" y="9803"/>
                    <a:pt x="2428" y="9772"/>
                  </a:cubicBezTo>
                  <a:cubicBezTo>
                    <a:pt x="2376" y="9720"/>
                    <a:pt x="2324" y="9668"/>
                    <a:pt x="2272" y="9627"/>
                  </a:cubicBezTo>
                  <a:cubicBezTo>
                    <a:pt x="2210" y="9585"/>
                    <a:pt x="2148" y="9544"/>
                    <a:pt x="2085" y="9512"/>
                  </a:cubicBezTo>
                  <a:cubicBezTo>
                    <a:pt x="2065" y="9502"/>
                    <a:pt x="2034" y="9492"/>
                    <a:pt x="1992" y="9482"/>
                  </a:cubicBezTo>
                  <a:cubicBezTo>
                    <a:pt x="1951" y="9471"/>
                    <a:pt x="1919" y="9461"/>
                    <a:pt x="1889" y="9461"/>
                  </a:cubicBezTo>
                  <a:lnTo>
                    <a:pt x="1868" y="9461"/>
                  </a:lnTo>
                  <a:cubicBezTo>
                    <a:pt x="1836" y="9461"/>
                    <a:pt x="1816" y="9461"/>
                    <a:pt x="1795" y="9471"/>
                  </a:cubicBezTo>
                  <a:cubicBezTo>
                    <a:pt x="1753" y="9471"/>
                    <a:pt x="1723" y="9482"/>
                    <a:pt x="1702" y="9502"/>
                  </a:cubicBezTo>
                  <a:cubicBezTo>
                    <a:pt x="1670" y="9512"/>
                    <a:pt x="1640" y="9523"/>
                    <a:pt x="1619" y="9544"/>
                  </a:cubicBezTo>
                  <a:cubicBezTo>
                    <a:pt x="1598" y="9565"/>
                    <a:pt x="1577" y="9585"/>
                    <a:pt x="1557" y="9616"/>
                  </a:cubicBezTo>
                  <a:cubicBezTo>
                    <a:pt x="1525" y="9658"/>
                    <a:pt x="1504" y="9710"/>
                    <a:pt x="1484" y="9772"/>
                  </a:cubicBezTo>
                  <a:cubicBezTo>
                    <a:pt x="1474" y="9834"/>
                    <a:pt x="1463" y="9897"/>
                    <a:pt x="1474" y="9948"/>
                  </a:cubicBezTo>
                  <a:cubicBezTo>
                    <a:pt x="1484" y="10021"/>
                    <a:pt x="1504" y="10083"/>
                    <a:pt x="1515" y="10125"/>
                  </a:cubicBezTo>
                  <a:cubicBezTo>
                    <a:pt x="1557" y="10229"/>
                    <a:pt x="1608" y="10332"/>
                    <a:pt x="1681" y="10436"/>
                  </a:cubicBezTo>
                  <a:cubicBezTo>
                    <a:pt x="1753" y="10519"/>
                    <a:pt x="1826" y="10602"/>
                    <a:pt x="1930" y="10695"/>
                  </a:cubicBezTo>
                  <a:cubicBezTo>
                    <a:pt x="2013" y="10768"/>
                    <a:pt x="2117" y="10840"/>
                    <a:pt x="2231" y="10913"/>
                  </a:cubicBezTo>
                  <a:cubicBezTo>
                    <a:pt x="2376" y="10996"/>
                    <a:pt x="2542" y="11079"/>
                    <a:pt x="2719" y="11141"/>
                  </a:cubicBezTo>
                  <a:cubicBezTo>
                    <a:pt x="2874" y="11204"/>
                    <a:pt x="3030" y="11255"/>
                    <a:pt x="3175" y="11287"/>
                  </a:cubicBezTo>
                  <a:cubicBezTo>
                    <a:pt x="3185" y="11287"/>
                    <a:pt x="3185" y="11297"/>
                    <a:pt x="3185" y="11297"/>
                  </a:cubicBezTo>
                  <a:lnTo>
                    <a:pt x="3216" y="11297"/>
                  </a:lnTo>
                  <a:lnTo>
                    <a:pt x="3237" y="11276"/>
                  </a:lnTo>
                  <a:lnTo>
                    <a:pt x="3268" y="11193"/>
                  </a:lnTo>
                  <a:cubicBezTo>
                    <a:pt x="3279" y="11151"/>
                    <a:pt x="3299" y="11110"/>
                    <a:pt x="3320" y="11068"/>
                  </a:cubicBezTo>
                  <a:cubicBezTo>
                    <a:pt x="3341" y="10996"/>
                    <a:pt x="3372" y="10923"/>
                    <a:pt x="3392" y="10830"/>
                  </a:cubicBezTo>
                  <a:cubicBezTo>
                    <a:pt x="3455" y="10674"/>
                    <a:pt x="3496" y="10498"/>
                    <a:pt x="3528" y="10332"/>
                  </a:cubicBezTo>
                  <a:cubicBezTo>
                    <a:pt x="3538" y="10249"/>
                    <a:pt x="3558" y="10166"/>
                    <a:pt x="3558" y="10083"/>
                  </a:cubicBezTo>
                  <a:cubicBezTo>
                    <a:pt x="3569" y="9980"/>
                    <a:pt x="3569" y="9897"/>
                    <a:pt x="3569" y="9824"/>
                  </a:cubicBezTo>
                  <a:lnTo>
                    <a:pt x="3569" y="9751"/>
                  </a:lnTo>
                  <a:cubicBezTo>
                    <a:pt x="3704" y="10063"/>
                    <a:pt x="3797" y="10363"/>
                    <a:pt x="3849" y="10664"/>
                  </a:cubicBezTo>
                  <a:cubicBezTo>
                    <a:pt x="3880" y="10923"/>
                    <a:pt x="3890" y="11183"/>
                    <a:pt x="3849" y="11432"/>
                  </a:cubicBezTo>
                  <a:cubicBezTo>
                    <a:pt x="3807" y="11711"/>
                    <a:pt x="3714" y="12002"/>
                    <a:pt x="3579" y="12303"/>
                  </a:cubicBezTo>
                  <a:cubicBezTo>
                    <a:pt x="3517" y="12438"/>
                    <a:pt x="3434" y="12573"/>
                    <a:pt x="3351" y="12707"/>
                  </a:cubicBezTo>
                  <a:cubicBezTo>
                    <a:pt x="3299" y="12749"/>
                    <a:pt x="3247" y="12790"/>
                    <a:pt x="3185" y="12832"/>
                  </a:cubicBezTo>
                  <a:cubicBezTo>
                    <a:pt x="3133" y="12770"/>
                    <a:pt x="3071" y="12707"/>
                    <a:pt x="3019" y="12645"/>
                  </a:cubicBezTo>
                  <a:cubicBezTo>
                    <a:pt x="2811" y="12438"/>
                    <a:pt x="2636" y="12282"/>
                    <a:pt x="2459" y="12158"/>
                  </a:cubicBezTo>
                  <a:cubicBezTo>
                    <a:pt x="2355" y="12096"/>
                    <a:pt x="2251" y="12033"/>
                    <a:pt x="2158" y="12002"/>
                  </a:cubicBezTo>
                  <a:cubicBezTo>
                    <a:pt x="2055" y="11960"/>
                    <a:pt x="1961" y="11940"/>
                    <a:pt x="1857" y="11940"/>
                  </a:cubicBezTo>
                  <a:lnTo>
                    <a:pt x="1847" y="11940"/>
                  </a:lnTo>
                  <a:cubicBezTo>
                    <a:pt x="1826" y="11940"/>
                    <a:pt x="1795" y="11940"/>
                    <a:pt x="1764" y="11950"/>
                  </a:cubicBezTo>
                  <a:lnTo>
                    <a:pt x="1764" y="11940"/>
                  </a:lnTo>
                  <a:cubicBezTo>
                    <a:pt x="1712" y="11950"/>
                    <a:pt x="1650" y="11971"/>
                    <a:pt x="1587" y="12002"/>
                  </a:cubicBezTo>
                  <a:cubicBezTo>
                    <a:pt x="1515" y="12033"/>
                    <a:pt x="1453" y="12085"/>
                    <a:pt x="1391" y="12158"/>
                  </a:cubicBezTo>
                  <a:cubicBezTo>
                    <a:pt x="1287" y="12282"/>
                    <a:pt x="1204" y="12438"/>
                    <a:pt x="1142" y="12656"/>
                  </a:cubicBezTo>
                  <a:cubicBezTo>
                    <a:pt x="1090" y="12822"/>
                    <a:pt x="1048" y="13018"/>
                    <a:pt x="1027" y="13257"/>
                  </a:cubicBezTo>
                  <a:cubicBezTo>
                    <a:pt x="1007" y="13433"/>
                    <a:pt x="997" y="13620"/>
                    <a:pt x="997" y="13807"/>
                  </a:cubicBezTo>
                  <a:cubicBezTo>
                    <a:pt x="1007" y="13984"/>
                    <a:pt x="1017" y="14160"/>
                    <a:pt x="1048" y="14336"/>
                  </a:cubicBezTo>
                  <a:cubicBezTo>
                    <a:pt x="1080" y="14564"/>
                    <a:pt x="1142" y="14793"/>
                    <a:pt x="1214" y="15010"/>
                  </a:cubicBezTo>
                  <a:cubicBezTo>
                    <a:pt x="1246" y="15093"/>
                    <a:pt x="1276" y="15176"/>
                    <a:pt x="1308" y="15249"/>
                  </a:cubicBezTo>
                  <a:cubicBezTo>
                    <a:pt x="976" y="15653"/>
                    <a:pt x="737" y="16017"/>
                    <a:pt x="540" y="16379"/>
                  </a:cubicBezTo>
                  <a:cubicBezTo>
                    <a:pt x="416" y="16618"/>
                    <a:pt x="312" y="16877"/>
                    <a:pt x="229" y="17126"/>
                  </a:cubicBezTo>
                  <a:cubicBezTo>
                    <a:pt x="146" y="17365"/>
                    <a:pt x="94" y="17624"/>
                    <a:pt x="63" y="17915"/>
                  </a:cubicBezTo>
                  <a:cubicBezTo>
                    <a:pt x="1" y="18423"/>
                    <a:pt x="52" y="18942"/>
                    <a:pt x="197" y="19440"/>
                  </a:cubicBezTo>
                  <a:cubicBezTo>
                    <a:pt x="270" y="19668"/>
                    <a:pt x="374" y="19906"/>
                    <a:pt x="509" y="20145"/>
                  </a:cubicBezTo>
                  <a:cubicBezTo>
                    <a:pt x="623" y="20353"/>
                    <a:pt x="778" y="20549"/>
                    <a:pt x="976" y="20768"/>
                  </a:cubicBezTo>
                  <a:cubicBezTo>
                    <a:pt x="1142" y="20954"/>
                    <a:pt x="1338" y="21141"/>
                    <a:pt x="1567" y="21296"/>
                  </a:cubicBezTo>
                  <a:cubicBezTo>
                    <a:pt x="1577" y="21307"/>
                    <a:pt x="1587" y="21307"/>
                    <a:pt x="1598" y="21317"/>
                  </a:cubicBezTo>
                  <a:lnTo>
                    <a:pt x="1598" y="21328"/>
                  </a:lnTo>
                  <a:lnTo>
                    <a:pt x="1598" y="21338"/>
                  </a:lnTo>
                  <a:lnTo>
                    <a:pt x="1598" y="21473"/>
                  </a:lnTo>
                  <a:cubicBezTo>
                    <a:pt x="1598" y="21597"/>
                    <a:pt x="1608" y="21732"/>
                    <a:pt x="1640" y="21856"/>
                  </a:cubicBezTo>
                  <a:cubicBezTo>
                    <a:pt x="1650" y="21898"/>
                    <a:pt x="1650" y="21950"/>
                    <a:pt x="1660" y="22002"/>
                  </a:cubicBezTo>
                  <a:cubicBezTo>
                    <a:pt x="1702" y="22168"/>
                    <a:pt x="1753" y="22333"/>
                    <a:pt x="1836" y="22499"/>
                  </a:cubicBezTo>
                  <a:cubicBezTo>
                    <a:pt x="1878" y="22603"/>
                    <a:pt x="1940" y="22707"/>
                    <a:pt x="2013" y="22811"/>
                  </a:cubicBezTo>
                  <a:cubicBezTo>
                    <a:pt x="976" y="23080"/>
                    <a:pt x="384" y="23382"/>
                    <a:pt x="384" y="23703"/>
                  </a:cubicBezTo>
                  <a:cubicBezTo>
                    <a:pt x="384" y="24679"/>
                    <a:pt x="5808" y="25446"/>
                    <a:pt x="12550" y="25446"/>
                  </a:cubicBezTo>
                  <a:cubicBezTo>
                    <a:pt x="12685" y="25446"/>
                    <a:pt x="12820" y="25446"/>
                    <a:pt x="12956" y="25445"/>
                  </a:cubicBezTo>
                  <a:cubicBezTo>
                    <a:pt x="19885" y="25404"/>
                    <a:pt x="25518" y="24574"/>
                    <a:pt x="25508" y="23578"/>
                  </a:cubicBezTo>
                  <a:cubicBezTo>
                    <a:pt x="25508" y="23205"/>
                    <a:pt x="24699" y="22852"/>
                    <a:pt x="23309" y="22572"/>
                  </a:cubicBezTo>
                  <a:cubicBezTo>
                    <a:pt x="23309" y="22562"/>
                    <a:pt x="23319" y="22562"/>
                    <a:pt x="23319" y="22552"/>
                  </a:cubicBezTo>
                  <a:cubicBezTo>
                    <a:pt x="23361" y="22479"/>
                    <a:pt x="23402" y="22407"/>
                    <a:pt x="23433" y="22324"/>
                  </a:cubicBezTo>
                  <a:cubicBezTo>
                    <a:pt x="23827" y="22230"/>
                    <a:pt x="24191" y="22105"/>
                    <a:pt x="24502" y="21939"/>
                  </a:cubicBezTo>
                  <a:cubicBezTo>
                    <a:pt x="24689" y="21836"/>
                    <a:pt x="24875" y="21711"/>
                    <a:pt x="25041" y="21566"/>
                  </a:cubicBezTo>
                  <a:cubicBezTo>
                    <a:pt x="25196" y="21431"/>
                    <a:pt x="25342" y="21265"/>
                    <a:pt x="25477" y="21079"/>
                  </a:cubicBezTo>
                  <a:cubicBezTo>
                    <a:pt x="25528" y="20996"/>
                    <a:pt x="25581" y="20913"/>
                    <a:pt x="25643" y="20809"/>
                  </a:cubicBezTo>
                  <a:cubicBezTo>
                    <a:pt x="25705" y="20685"/>
                    <a:pt x="25767" y="20539"/>
                    <a:pt x="25830" y="20373"/>
                  </a:cubicBezTo>
                  <a:cubicBezTo>
                    <a:pt x="25933" y="20093"/>
                    <a:pt x="26006" y="19782"/>
                    <a:pt x="26047" y="19429"/>
                  </a:cubicBezTo>
                  <a:cubicBezTo>
                    <a:pt x="26109" y="18942"/>
                    <a:pt x="26068" y="18412"/>
                    <a:pt x="25943" y="17863"/>
                  </a:cubicBezTo>
                  <a:cubicBezTo>
                    <a:pt x="25819" y="17354"/>
                    <a:pt x="25611" y="16847"/>
                    <a:pt x="25311" y="16349"/>
                  </a:cubicBezTo>
                  <a:cubicBezTo>
                    <a:pt x="25083" y="15964"/>
                    <a:pt x="24782" y="15612"/>
                    <a:pt x="24491" y="15259"/>
                  </a:cubicBezTo>
                  <a:cubicBezTo>
                    <a:pt x="24440" y="15197"/>
                    <a:pt x="24398" y="15145"/>
                    <a:pt x="24346" y="15083"/>
                  </a:cubicBezTo>
                  <a:cubicBezTo>
                    <a:pt x="24304" y="15042"/>
                    <a:pt x="24263" y="14989"/>
                    <a:pt x="24221" y="14938"/>
                  </a:cubicBezTo>
                  <a:lnTo>
                    <a:pt x="24263" y="14938"/>
                  </a:lnTo>
                  <a:cubicBezTo>
                    <a:pt x="24304" y="14938"/>
                    <a:pt x="24357" y="14927"/>
                    <a:pt x="24408" y="14906"/>
                  </a:cubicBezTo>
                  <a:cubicBezTo>
                    <a:pt x="24440" y="14896"/>
                    <a:pt x="24460" y="14876"/>
                    <a:pt x="24491" y="14865"/>
                  </a:cubicBezTo>
                  <a:cubicBezTo>
                    <a:pt x="24512" y="14844"/>
                    <a:pt x="24533" y="14834"/>
                    <a:pt x="24553" y="14813"/>
                  </a:cubicBezTo>
                  <a:cubicBezTo>
                    <a:pt x="24585" y="14782"/>
                    <a:pt x="24616" y="14740"/>
                    <a:pt x="24647" y="14710"/>
                  </a:cubicBezTo>
                  <a:lnTo>
                    <a:pt x="24668" y="14689"/>
                  </a:lnTo>
                  <a:cubicBezTo>
                    <a:pt x="24668" y="14678"/>
                    <a:pt x="24678" y="14668"/>
                    <a:pt x="24689" y="14657"/>
                  </a:cubicBezTo>
                  <a:cubicBezTo>
                    <a:pt x="24719" y="14616"/>
                    <a:pt x="24751" y="14595"/>
                    <a:pt x="24782" y="14574"/>
                  </a:cubicBezTo>
                  <a:cubicBezTo>
                    <a:pt x="24792" y="14564"/>
                    <a:pt x="24802" y="14554"/>
                    <a:pt x="24823" y="14544"/>
                  </a:cubicBezTo>
                  <a:lnTo>
                    <a:pt x="24844" y="14544"/>
                  </a:lnTo>
                  <a:cubicBezTo>
                    <a:pt x="24844" y="14533"/>
                    <a:pt x="24855" y="14533"/>
                    <a:pt x="24855" y="14533"/>
                  </a:cubicBezTo>
                  <a:lnTo>
                    <a:pt x="24875" y="14533"/>
                  </a:lnTo>
                  <a:cubicBezTo>
                    <a:pt x="24885" y="14533"/>
                    <a:pt x="24896" y="14523"/>
                    <a:pt x="24906" y="14523"/>
                  </a:cubicBezTo>
                  <a:lnTo>
                    <a:pt x="24989" y="14523"/>
                  </a:lnTo>
                  <a:cubicBezTo>
                    <a:pt x="25031" y="14523"/>
                    <a:pt x="25072" y="14533"/>
                    <a:pt x="25104" y="14544"/>
                  </a:cubicBezTo>
                  <a:lnTo>
                    <a:pt x="25114" y="14544"/>
                  </a:lnTo>
                  <a:lnTo>
                    <a:pt x="25114" y="14554"/>
                  </a:lnTo>
                  <a:lnTo>
                    <a:pt x="25124" y="14554"/>
                  </a:lnTo>
                  <a:cubicBezTo>
                    <a:pt x="25124" y="14554"/>
                    <a:pt x="25134" y="14554"/>
                    <a:pt x="25134" y="14564"/>
                  </a:cubicBezTo>
                  <a:lnTo>
                    <a:pt x="25145" y="14564"/>
                  </a:lnTo>
                  <a:cubicBezTo>
                    <a:pt x="25155" y="14564"/>
                    <a:pt x="25176" y="14574"/>
                    <a:pt x="25187" y="14585"/>
                  </a:cubicBezTo>
                  <a:cubicBezTo>
                    <a:pt x="25196" y="14585"/>
                    <a:pt x="25207" y="14595"/>
                    <a:pt x="25207" y="14595"/>
                  </a:cubicBezTo>
                  <a:cubicBezTo>
                    <a:pt x="25196" y="14585"/>
                    <a:pt x="25176" y="14564"/>
                    <a:pt x="25166" y="14544"/>
                  </a:cubicBezTo>
                  <a:cubicBezTo>
                    <a:pt x="25134" y="14523"/>
                    <a:pt x="25114" y="14502"/>
                    <a:pt x="25083" y="14481"/>
                  </a:cubicBezTo>
                  <a:cubicBezTo>
                    <a:pt x="25083" y="14481"/>
                    <a:pt x="25072" y="14471"/>
                    <a:pt x="25062" y="14471"/>
                  </a:cubicBezTo>
                  <a:lnTo>
                    <a:pt x="25062" y="14461"/>
                  </a:lnTo>
                  <a:lnTo>
                    <a:pt x="25051" y="14461"/>
                  </a:lnTo>
                  <a:cubicBezTo>
                    <a:pt x="25041" y="14450"/>
                    <a:pt x="25031" y="14450"/>
                    <a:pt x="25021" y="14440"/>
                  </a:cubicBezTo>
                  <a:cubicBezTo>
                    <a:pt x="25031" y="14440"/>
                    <a:pt x="25041" y="14440"/>
                    <a:pt x="25051" y="14429"/>
                  </a:cubicBezTo>
                  <a:lnTo>
                    <a:pt x="25166" y="14429"/>
                  </a:lnTo>
                  <a:cubicBezTo>
                    <a:pt x="25207" y="14440"/>
                    <a:pt x="25249" y="14450"/>
                    <a:pt x="25290" y="14450"/>
                  </a:cubicBezTo>
                  <a:cubicBezTo>
                    <a:pt x="25259" y="14429"/>
                    <a:pt x="25228" y="14408"/>
                    <a:pt x="25207" y="14388"/>
                  </a:cubicBezTo>
                  <a:cubicBezTo>
                    <a:pt x="25166" y="14367"/>
                    <a:pt x="25124" y="14346"/>
                    <a:pt x="25093" y="14336"/>
                  </a:cubicBezTo>
                  <a:cubicBezTo>
                    <a:pt x="25051" y="14325"/>
                    <a:pt x="25010" y="14316"/>
                    <a:pt x="24968" y="14316"/>
                  </a:cubicBezTo>
                  <a:cubicBezTo>
                    <a:pt x="24927" y="14316"/>
                    <a:pt x="24885" y="14325"/>
                    <a:pt x="24844" y="14346"/>
                  </a:cubicBezTo>
                  <a:cubicBezTo>
                    <a:pt x="24751" y="14378"/>
                    <a:pt x="24678" y="14440"/>
                    <a:pt x="24606" y="14502"/>
                  </a:cubicBezTo>
                  <a:cubicBezTo>
                    <a:pt x="24574" y="14533"/>
                    <a:pt x="24533" y="14564"/>
                    <a:pt x="24491" y="14595"/>
                  </a:cubicBezTo>
                  <a:cubicBezTo>
                    <a:pt x="24450" y="14616"/>
                    <a:pt x="24419" y="14637"/>
                    <a:pt x="24387" y="14647"/>
                  </a:cubicBezTo>
                  <a:cubicBezTo>
                    <a:pt x="24357" y="14657"/>
                    <a:pt x="24325" y="14668"/>
                    <a:pt x="24294" y="14668"/>
                  </a:cubicBezTo>
                  <a:lnTo>
                    <a:pt x="24284" y="14668"/>
                  </a:lnTo>
                  <a:cubicBezTo>
                    <a:pt x="24263" y="14668"/>
                    <a:pt x="24242" y="14668"/>
                    <a:pt x="24221" y="14657"/>
                  </a:cubicBezTo>
                  <a:cubicBezTo>
                    <a:pt x="24201" y="14657"/>
                    <a:pt x="24180" y="14647"/>
                    <a:pt x="24159" y="14637"/>
                  </a:cubicBezTo>
                  <a:cubicBezTo>
                    <a:pt x="24138" y="14627"/>
                    <a:pt x="24108" y="14606"/>
                    <a:pt x="24087" y="14585"/>
                  </a:cubicBezTo>
                  <a:cubicBezTo>
                    <a:pt x="24045" y="14544"/>
                    <a:pt x="24004" y="14502"/>
                    <a:pt x="23972" y="14461"/>
                  </a:cubicBezTo>
                  <a:cubicBezTo>
                    <a:pt x="23963" y="14440"/>
                    <a:pt x="23942" y="14419"/>
                    <a:pt x="23931" y="14399"/>
                  </a:cubicBezTo>
                  <a:cubicBezTo>
                    <a:pt x="23910" y="14388"/>
                    <a:pt x="23900" y="14367"/>
                    <a:pt x="23889" y="14346"/>
                  </a:cubicBezTo>
                  <a:cubicBezTo>
                    <a:pt x="23910" y="14325"/>
                    <a:pt x="23942" y="14305"/>
                    <a:pt x="23963" y="14284"/>
                  </a:cubicBezTo>
                  <a:cubicBezTo>
                    <a:pt x="24066" y="14191"/>
                    <a:pt x="24149" y="14097"/>
                    <a:pt x="24221" y="13984"/>
                  </a:cubicBezTo>
                  <a:cubicBezTo>
                    <a:pt x="24221" y="13984"/>
                    <a:pt x="24221" y="13973"/>
                    <a:pt x="24232" y="13963"/>
                  </a:cubicBezTo>
                  <a:cubicBezTo>
                    <a:pt x="24263" y="13911"/>
                    <a:pt x="24294" y="13848"/>
                    <a:pt x="24315" y="13776"/>
                  </a:cubicBezTo>
                  <a:cubicBezTo>
                    <a:pt x="24346" y="13703"/>
                    <a:pt x="24357" y="13641"/>
                    <a:pt x="24357" y="13569"/>
                  </a:cubicBezTo>
                  <a:lnTo>
                    <a:pt x="24357" y="13486"/>
                  </a:lnTo>
                  <a:cubicBezTo>
                    <a:pt x="24346" y="13454"/>
                    <a:pt x="24336" y="13423"/>
                    <a:pt x="24325" y="13403"/>
                  </a:cubicBezTo>
                  <a:cubicBezTo>
                    <a:pt x="24304" y="13361"/>
                    <a:pt x="24284" y="13330"/>
                    <a:pt x="24232" y="13278"/>
                  </a:cubicBezTo>
                  <a:cubicBezTo>
                    <a:pt x="24211" y="13257"/>
                    <a:pt x="24180" y="13226"/>
                    <a:pt x="24149" y="13205"/>
                  </a:cubicBezTo>
                  <a:lnTo>
                    <a:pt x="24118" y="13174"/>
                  </a:lnTo>
                  <a:cubicBezTo>
                    <a:pt x="24055" y="13133"/>
                    <a:pt x="24014" y="13091"/>
                    <a:pt x="23983" y="13050"/>
                  </a:cubicBezTo>
                  <a:cubicBezTo>
                    <a:pt x="23972" y="13039"/>
                    <a:pt x="23972" y="13029"/>
                    <a:pt x="23963" y="13029"/>
                  </a:cubicBezTo>
                  <a:lnTo>
                    <a:pt x="23963" y="13018"/>
                  </a:lnTo>
                  <a:cubicBezTo>
                    <a:pt x="23910" y="12956"/>
                    <a:pt x="23869" y="12884"/>
                    <a:pt x="23827" y="12790"/>
                  </a:cubicBezTo>
                  <a:cubicBezTo>
                    <a:pt x="23797" y="12728"/>
                    <a:pt x="23776" y="12656"/>
                    <a:pt x="23755" y="12594"/>
                  </a:cubicBezTo>
                  <a:lnTo>
                    <a:pt x="23724" y="12500"/>
                  </a:lnTo>
                  <a:cubicBezTo>
                    <a:pt x="23755" y="12490"/>
                    <a:pt x="23776" y="12469"/>
                    <a:pt x="23776" y="12448"/>
                  </a:cubicBezTo>
                  <a:cubicBezTo>
                    <a:pt x="23776" y="12407"/>
                    <a:pt x="23734" y="12375"/>
                    <a:pt x="23651" y="12345"/>
                  </a:cubicBezTo>
                  <a:cubicBezTo>
                    <a:pt x="23599" y="12230"/>
                    <a:pt x="23537" y="12126"/>
                    <a:pt x="23454" y="12023"/>
                  </a:cubicBezTo>
                  <a:cubicBezTo>
                    <a:pt x="23402" y="11960"/>
                    <a:pt x="23340" y="11898"/>
                    <a:pt x="23278" y="11847"/>
                  </a:cubicBezTo>
                  <a:cubicBezTo>
                    <a:pt x="23309" y="11732"/>
                    <a:pt x="23350" y="11608"/>
                    <a:pt x="23392" y="11483"/>
                  </a:cubicBezTo>
                  <a:cubicBezTo>
                    <a:pt x="23454" y="11287"/>
                    <a:pt x="23548" y="11079"/>
                    <a:pt x="23672" y="10809"/>
                  </a:cubicBezTo>
                  <a:cubicBezTo>
                    <a:pt x="23786" y="10570"/>
                    <a:pt x="23910" y="10332"/>
                    <a:pt x="24025" y="10093"/>
                  </a:cubicBezTo>
                  <a:lnTo>
                    <a:pt x="24149" y="9844"/>
                  </a:lnTo>
                  <a:cubicBezTo>
                    <a:pt x="24191" y="9772"/>
                    <a:pt x="24221" y="9699"/>
                    <a:pt x="24263" y="9627"/>
                  </a:cubicBezTo>
                  <a:lnTo>
                    <a:pt x="24263" y="9616"/>
                  </a:lnTo>
                  <a:cubicBezTo>
                    <a:pt x="24274" y="9595"/>
                    <a:pt x="24284" y="9585"/>
                    <a:pt x="24284" y="9575"/>
                  </a:cubicBezTo>
                  <a:cubicBezTo>
                    <a:pt x="24419" y="9305"/>
                    <a:pt x="24533" y="9067"/>
                    <a:pt x="24636" y="8848"/>
                  </a:cubicBezTo>
                  <a:cubicBezTo>
                    <a:pt x="24979" y="8081"/>
                    <a:pt x="25196" y="7438"/>
                    <a:pt x="25311" y="6836"/>
                  </a:cubicBezTo>
                  <a:cubicBezTo>
                    <a:pt x="25373" y="6483"/>
                    <a:pt x="25404" y="6131"/>
                    <a:pt x="25394" y="5789"/>
                  </a:cubicBezTo>
                  <a:cubicBezTo>
                    <a:pt x="25383" y="5446"/>
                    <a:pt x="25332" y="5083"/>
                    <a:pt x="25228" y="4731"/>
                  </a:cubicBezTo>
                  <a:cubicBezTo>
                    <a:pt x="25145" y="4430"/>
                    <a:pt x="25010" y="4108"/>
                    <a:pt x="24823" y="3756"/>
                  </a:cubicBezTo>
                  <a:cubicBezTo>
                    <a:pt x="24689" y="3496"/>
                    <a:pt x="24523" y="3237"/>
                    <a:pt x="24325" y="2977"/>
                  </a:cubicBezTo>
                  <a:cubicBezTo>
                    <a:pt x="24149" y="2739"/>
                    <a:pt x="23942" y="2490"/>
                    <a:pt x="23714" y="2262"/>
                  </a:cubicBezTo>
                  <a:cubicBezTo>
                    <a:pt x="23495" y="2044"/>
                    <a:pt x="23257" y="1836"/>
                    <a:pt x="22997" y="1629"/>
                  </a:cubicBezTo>
                  <a:cubicBezTo>
                    <a:pt x="22490" y="1235"/>
                    <a:pt x="21919" y="903"/>
                    <a:pt x="21307" y="644"/>
                  </a:cubicBezTo>
                  <a:cubicBezTo>
                    <a:pt x="20985" y="509"/>
                    <a:pt x="20632" y="384"/>
                    <a:pt x="20270" y="291"/>
                  </a:cubicBezTo>
                  <a:cubicBezTo>
                    <a:pt x="19896" y="187"/>
                    <a:pt x="19491" y="104"/>
                    <a:pt x="19035" y="52"/>
                  </a:cubicBezTo>
                  <a:cubicBezTo>
                    <a:pt x="18714" y="11"/>
                    <a:pt x="18382" y="1"/>
                    <a:pt x="18018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49"/>
            <p:cNvGrpSpPr/>
            <p:nvPr/>
          </p:nvGrpSpPr>
          <p:grpSpPr>
            <a:xfrm>
              <a:off x="5222961" y="1203150"/>
              <a:ext cx="3097624" cy="3019594"/>
              <a:chOff x="5222961" y="1203150"/>
              <a:chExt cx="3097624" cy="3019594"/>
            </a:xfrm>
          </p:grpSpPr>
          <p:sp>
            <p:nvSpPr>
              <p:cNvPr id="1137" name="Google Shape;1137;p49"/>
              <p:cNvSpPr/>
              <p:nvPr/>
            </p:nvSpPr>
            <p:spPr>
              <a:xfrm>
                <a:off x="5222961" y="1203150"/>
                <a:ext cx="3097624" cy="2667996"/>
              </a:xfrm>
              <a:custGeom>
                <a:avLst/>
                <a:gdLst/>
                <a:ahLst/>
                <a:cxnLst/>
                <a:rect l="l" t="t" r="r" b="b"/>
                <a:pathLst>
                  <a:path w="68733" h="59200" extrusionOk="0">
                    <a:moveTo>
                      <a:pt x="46887" y="1"/>
                    </a:moveTo>
                    <a:cubicBezTo>
                      <a:pt x="45912" y="22"/>
                      <a:pt x="44885" y="105"/>
                      <a:pt x="43650" y="260"/>
                    </a:cubicBezTo>
                    <a:cubicBezTo>
                      <a:pt x="42271" y="426"/>
                      <a:pt x="40798" y="696"/>
                      <a:pt x="39024" y="1100"/>
                    </a:cubicBezTo>
                    <a:cubicBezTo>
                      <a:pt x="38692" y="1173"/>
                      <a:pt x="38329" y="1266"/>
                      <a:pt x="37873" y="1380"/>
                    </a:cubicBezTo>
                    <a:lnTo>
                      <a:pt x="37572" y="1453"/>
                    </a:lnTo>
                    <a:cubicBezTo>
                      <a:pt x="37302" y="1525"/>
                      <a:pt x="37022" y="1588"/>
                      <a:pt x="36742" y="1650"/>
                    </a:cubicBezTo>
                    <a:cubicBezTo>
                      <a:pt x="36057" y="1806"/>
                      <a:pt x="35310" y="1940"/>
                      <a:pt x="34470" y="2044"/>
                    </a:cubicBezTo>
                    <a:lnTo>
                      <a:pt x="34450" y="2044"/>
                    </a:lnTo>
                    <a:lnTo>
                      <a:pt x="34439" y="2055"/>
                    </a:lnTo>
                    <a:cubicBezTo>
                      <a:pt x="33080" y="2210"/>
                      <a:pt x="31649" y="2283"/>
                      <a:pt x="29927" y="2283"/>
                    </a:cubicBezTo>
                    <a:cubicBezTo>
                      <a:pt x="28599" y="2283"/>
                      <a:pt x="27251" y="2231"/>
                      <a:pt x="25944" y="2189"/>
                    </a:cubicBezTo>
                    <a:cubicBezTo>
                      <a:pt x="24637" y="2148"/>
                      <a:pt x="23278" y="2106"/>
                      <a:pt x="21950" y="2106"/>
                    </a:cubicBezTo>
                    <a:cubicBezTo>
                      <a:pt x="19596" y="2106"/>
                      <a:pt x="17562" y="2272"/>
                      <a:pt x="15737" y="2615"/>
                    </a:cubicBezTo>
                    <a:cubicBezTo>
                      <a:pt x="13838" y="2978"/>
                      <a:pt x="12023" y="3590"/>
                      <a:pt x="10343" y="4451"/>
                    </a:cubicBezTo>
                    <a:cubicBezTo>
                      <a:pt x="9627" y="4814"/>
                      <a:pt x="8911" y="5250"/>
                      <a:pt x="8195" y="5748"/>
                    </a:cubicBezTo>
                    <a:cubicBezTo>
                      <a:pt x="7521" y="6225"/>
                      <a:pt x="6878" y="6743"/>
                      <a:pt x="6297" y="7283"/>
                    </a:cubicBezTo>
                    <a:cubicBezTo>
                      <a:pt x="5726" y="7822"/>
                      <a:pt x="5187" y="8424"/>
                      <a:pt x="4689" y="9077"/>
                    </a:cubicBezTo>
                    <a:cubicBezTo>
                      <a:pt x="4223" y="9679"/>
                      <a:pt x="3818" y="10342"/>
                      <a:pt x="3486" y="11038"/>
                    </a:cubicBezTo>
                    <a:cubicBezTo>
                      <a:pt x="3144" y="11753"/>
                      <a:pt x="2895" y="12469"/>
                      <a:pt x="2739" y="13185"/>
                    </a:cubicBezTo>
                    <a:cubicBezTo>
                      <a:pt x="2573" y="13932"/>
                      <a:pt x="2511" y="14699"/>
                      <a:pt x="2552" y="15467"/>
                    </a:cubicBezTo>
                    <a:cubicBezTo>
                      <a:pt x="2573" y="15799"/>
                      <a:pt x="2625" y="16162"/>
                      <a:pt x="2697" y="16608"/>
                    </a:cubicBezTo>
                    <a:cubicBezTo>
                      <a:pt x="2770" y="17013"/>
                      <a:pt x="2884" y="17428"/>
                      <a:pt x="3029" y="17832"/>
                    </a:cubicBezTo>
                    <a:lnTo>
                      <a:pt x="3123" y="18081"/>
                    </a:lnTo>
                    <a:cubicBezTo>
                      <a:pt x="3278" y="18548"/>
                      <a:pt x="3506" y="18994"/>
                      <a:pt x="3776" y="19429"/>
                    </a:cubicBezTo>
                    <a:cubicBezTo>
                      <a:pt x="3932" y="19689"/>
                      <a:pt x="4129" y="19959"/>
                      <a:pt x="4409" y="20280"/>
                    </a:cubicBezTo>
                    <a:cubicBezTo>
                      <a:pt x="4617" y="20529"/>
                      <a:pt x="4866" y="20778"/>
                      <a:pt x="5135" y="21058"/>
                    </a:cubicBezTo>
                    <a:cubicBezTo>
                      <a:pt x="5550" y="21452"/>
                      <a:pt x="5986" y="21826"/>
                      <a:pt x="6411" y="22189"/>
                    </a:cubicBezTo>
                    <a:cubicBezTo>
                      <a:pt x="6525" y="22282"/>
                      <a:pt x="6639" y="22386"/>
                      <a:pt x="6754" y="22479"/>
                    </a:cubicBezTo>
                    <a:cubicBezTo>
                      <a:pt x="7199" y="22873"/>
                      <a:pt x="7780" y="23392"/>
                      <a:pt x="8289" y="23963"/>
                    </a:cubicBezTo>
                    <a:cubicBezTo>
                      <a:pt x="8506" y="24222"/>
                      <a:pt x="8704" y="24481"/>
                      <a:pt x="8880" y="24751"/>
                    </a:cubicBezTo>
                    <a:cubicBezTo>
                      <a:pt x="9066" y="25051"/>
                      <a:pt x="9222" y="25363"/>
                      <a:pt x="9368" y="25653"/>
                    </a:cubicBezTo>
                    <a:cubicBezTo>
                      <a:pt x="9741" y="26462"/>
                      <a:pt x="10000" y="27282"/>
                      <a:pt x="10135" y="28080"/>
                    </a:cubicBezTo>
                    <a:cubicBezTo>
                      <a:pt x="10228" y="28755"/>
                      <a:pt x="10228" y="29440"/>
                      <a:pt x="10135" y="30104"/>
                    </a:cubicBezTo>
                    <a:cubicBezTo>
                      <a:pt x="10021" y="30840"/>
                      <a:pt x="9783" y="31607"/>
                      <a:pt x="9419" y="32386"/>
                    </a:cubicBezTo>
                    <a:cubicBezTo>
                      <a:pt x="8621" y="34045"/>
                      <a:pt x="7428" y="35498"/>
                      <a:pt x="6266" y="36835"/>
                    </a:cubicBezTo>
                    <a:lnTo>
                      <a:pt x="6307" y="36805"/>
                    </a:lnTo>
                    <a:lnTo>
                      <a:pt x="6307" y="36805"/>
                    </a:lnTo>
                    <a:cubicBezTo>
                      <a:pt x="6038" y="37105"/>
                      <a:pt x="5768" y="37416"/>
                      <a:pt x="5498" y="37717"/>
                    </a:cubicBezTo>
                    <a:cubicBezTo>
                      <a:pt x="4896" y="38412"/>
                      <a:pt x="4264" y="39138"/>
                      <a:pt x="3672" y="39864"/>
                    </a:cubicBezTo>
                    <a:cubicBezTo>
                      <a:pt x="2687" y="41067"/>
                      <a:pt x="1971" y="42105"/>
                      <a:pt x="1432" y="43132"/>
                    </a:cubicBezTo>
                    <a:cubicBezTo>
                      <a:pt x="1090" y="43764"/>
                      <a:pt x="809" y="44428"/>
                      <a:pt x="592" y="45103"/>
                    </a:cubicBezTo>
                    <a:cubicBezTo>
                      <a:pt x="395" y="45735"/>
                      <a:pt x="249" y="46420"/>
                      <a:pt x="156" y="47188"/>
                    </a:cubicBezTo>
                    <a:cubicBezTo>
                      <a:pt x="0" y="48505"/>
                      <a:pt x="125" y="49885"/>
                      <a:pt x="530" y="51182"/>
                    </a:cubicBezTo>
                    <a:cubicBezTo>
                      <a:pt x="717" y="51793"/>
                      <a:pt x="986" y="52416"/>
                      <a:pt x="1339" y="53038"/>
                    </a:cubicBezTo>
                    <a:cubicBezTo>
                      <a:pt x="1650" y="53577"/>
                      <a:pt x="2044" y="54128"/>
                      <a:pt x="2563" y="54698"/>
                    </a:cubicBezTo>
                    <a:cubicBezTo>
                      <a:pt x="2999" y="55186"/>
                      <a:pt x="3538" y="55652"/>
                      <a:pt x="4140" y="56088"/>
                    </a:cubicBezTo>
                    <a:cubicBezTo>
                      <a:pt x="4751" y="56523"/>
                      <a:pt x="5426" y="56908"/>
                      <a:pt x="6131" y="57219"/>
                    </a:cubicBezTo>
                    <a:cubicBezTo>
                      <a:pt x="7614" y="57872"/>
                      <a:pt x="9336" y="58277"/>
                      <a:pt x="11401" y="58453"/>
                    </a:cubicBezTo>
                    <a:cubicBezTo>
                      <a:pt x="12044" y="58515"/>
                      <a:pt x="12718" y="58536"/>
                      <a:pt x="13413" y="58536"/>
                    </a:cubicBezTo>
                    <a:cubicBezTo>
                      <a:pt x="14575" y="58536"/>
                      <a:pt x="15788" y="58473"/>
                      <a:pt x="17240" y="58318"/>
                    </a:cubicBezTo>
                    <a:cubicBezTo>
                      <a:pt x="19222" y="58111"/>
                      <a:pt x="21203" y="57779"/>
                      <a:pt x="23132" y="57468"/>
                    </a:cubicBezTo>
                    <a:cubicBezTo>
                      <a:pt x="24730" y="57198"/>
                      <a:pt x="26389" y="56928"/>
                      <a:pt x="28039" y="56721"/>
                    </a:cubicBezTo>
                    <a:cubicBezTo>
                      <a:pt x="28900" y="56627"/>
                      <a:pt x="29761" y="56544"/>
                      <a:pt x="30580" y="56503"/>
                    </a:cubicBezTo>
                    <a:cubicBezTo>
                      <a:pt x="31525" y="56440"/>
                      <a:pt x="32520" y="56420"/>
                      <a:pt x="33547" y="56420"/>
                    </a:cubicBezTo>
                    <a:lnTo>
                      <a:pt x="33807" y="56420"/>
                    </a:lnTo>
                    <a:cubicBezTo>
                      <a:pt x="35808" y="56420"/>
                      <a:pt x="37852" y="56555"/>
                      <a:pt x="40061" y="56814"/>
                    </a:cubicBezTo>
                    <a:cubicBezTo>
                      <a:pt x="41617" y="57011"/>
                      <a:pt x="43297" y="57270"/>
                      <a:pt x="45196" y="57634"/>
                    </a:cubicBezTo>
                    <a:lnTo>
                      <a:pt x="45891" y="57758"/>
                    </a:lnTo>
                    <a:cubicBezTo>
                      <a:pt x="46845" y="57945"/>
                      <a:pt x="47831" y="58132"/>
                      <a:pt x="48806" y="58298"/>
                    </a:cubicBezTo>
                    <a:cubicBezTo>
                      <a:pt x="50258" y="58556"/>
                      <a:pt x="51607" y="58754"/>
                      <a:pt x="52924" y="58909"/>
                    </a:cubicBezTo>
                    <a:cubicBezTo>
                      <a:pt x="54428" y="59086"/>
                      <a:pt x="55787" y="59179"/>
                      <a:pt x="57084" y="59190"/>
                    </a:cubicBezTo>
                    <a:cubicBezTo>
                      <a:pt x="57177" y="59200"/>
                      <a:pt x="57270" y="59200"/>
                      <a:pt x="57363" y="59200"/>
                    </a:cubicBezTo>
                    <a:cubicBezTo>
                      <a:pt x="58681" y="59200"/>
                      <a:pt x="59936" y="59096"/>
                      <a:pt x="61077" y="58899"/>
                    </a:cubicBezTo>
                    <a:cubicBezTo>
                      <a:pt x="62363" y="58671"/>
                      <a:pt x="63515" y="58287"/>
                      <a:pt x="64511" y="57758"/>
                    </a:cubicBezTo>
                    <a:cubicBezTo>
                      <a:pt x="65009" y="57488"/>
                      <a:pt x="65486" y="57166"/>
                      <a:pt x="65931" y="56783"/>
                    </a:cubicBezTo>
                    <a:cubicBezTo>
                      <a:pt x="66346" y="56430"/>
                      <a:pt x="66731" y="55995"/>
                      <a:pt x="67073" y="55507"/>
                    </a:cubicBezTo>
                    <a:cubicBezTo>
                      <a:pt x="67229" y="55299"/>
                      <a:pt x="67363" y="55071"/>
                      <a:pt x="67498" y="54801"/>
                    </a:cubicBezTo>
                    <a:cubicBezTo>
                      <a:pt x="67685" y="54460"/>
                      <a:pt x="67851" y="54086"/>
                      <a:pt x="68017" y="53650"/>
                    </a:cubicBezTo>
                    <a:cubicBezTo>
                      <a:pt x="68287" y="52914"/>
                      <a:pt x="68473" y="52104"/>
                      <a:pt x="68587" y="51171"/>
                    </a:cubicBezTo>
                    <a:cubicBezTo>
                      <a:pt x="68732" y="49875"/>
                      <a:pt x="68639" y="48485"/>
                      <a:pt x="68297" y="47032"/>
                    </a:cubicBezTo>
                    <a:cubicBezTo>
                      <a:pt x="67975" y="45694"/>
                      <a:pt x="67425" y="44356"/>
                      <a:pt x="66648" y="43059"/>
                    </a:cubicBezTo>
                    <a:cubicBezTo>
                      <a:pt x="66035" y="42043"/>
                      <a:pt x="65247" y="41099"/>
                      <a:pt x="64490" y="40186"/>
                    </a:cubicBezTo>
                    <a:cubicBezTo>
                      <a:pt x="64355" y="40030"/>
                      <a:pt x="64230" y="39875"/>
                      <a:pt x="64106" y="39719"/>
                    </a:cubicBezTo>
                    <a:cubicBezTo>
                      <a:pt x="63722" y="39263"/>
                      <a:pt x="63245" y="38661"/>
                      <a:pt x="62799" y="38039"/>
                    </a:cubicBezTo>
                    <a:cubicBezTo>
                      <a:pt x="62384" y="37468"/>
                      <a:pt x="62042" y="36888"/>
                      <a:pt x="61762" y="36317"/>
                    </a:cubicBezTo>
                    <a:cubicBezTo>
                      <a:pt x="61616" y="35985"/>
                      <a:pt x="61482" y="35653"/>
                      <a:pt x="61367" y="35321"/>
                    </a:cubicBezTo>
                    <a:cubicBezTo>
                      <a:pt x="61264" y="34979"/>
                      <a:pt x="61171" y="34605"/>
                      <a:pt x="61108" y="34201"/>
                    </a:cubicBezTo>
                    <a:cubicBezTo>
                      <a:pt x="61056" y="33859"/>
                      <a:pt x="61035" y="33516"/>
                      <a:pt x="61035" y="33174"/>
                    </a:cubicBezTo>
                    <a:cubicBezTo>
                      <a:pt x="61025" y="32831"/>
                      <a:pt x="61056" y="32469"/>
                      <a:pt x="61108" y="32054"/>
                    </a:cubicBezTo>
                    <a:cubicBezTo>
                      <a:pt x="61212" y="31462"/>
                      <a:pt x="61357" y="30871"/>
                      <a:pt x="61586" y="30238"/>
                    </a:cubicBezTo>
                    <a:cubicBezTo>
                      <a:pt x="61762" y="29719"/>
                      <a:pt x="61990" y="29180"/>
                      <a:pt x="62312" y="28475"/>
                    </a:cubicBezTo>
                    <a:cubicBezTo>
                      <a:pt x="62612" y="27842"/>
                      <a:pt x="62944" y="27199"/>
                      <a:pt x="63255" y="26577"/>
                    </a:cubicBezTo>
                    <a:cubicBezTo>
                      <a:pt x="63359" y="26369"/>
                      <a:pt x="63473" y="26151"/>
                      <a:pt x="63577" y="25934"/>
                    </a:cubicBezTo>
                    <a:cubicBezTo>
                      <a:pt x="64096" y="24917"/>
                      <a:pt x="64500" y="24076"/>
                      <a:pt x="64853" y="23299"/>
                    </a:cubicBezTo>
                    <a:cubicBezTo>
                      <a:pt x="65776" y="21276"/>
                      <a:pt x="66346" y="19595"/>
                      <a:pt x="66637" y="17998"/>
                    </a:cubicBezTo>
                    <a:cubicBezTo>
                      <a:pt x="66803" y="17064"/>
                      <a:pt x="66876" y="16141"/>
                      <a:pt x="66855" y="15259"/>
                    </a:cubicBezTo>
                    <a:cubicBezTo>
                      <a:pt x="66834" y="14346"/>
                      <a:pt x="66689" y="13403"/>
                      <a:pt x="66419" y="12459"/>
                    </a:cubicBezTo>
                    <a:cubicBezTo>
                      <a:pt x="66201" y="11660"/>
                      <a:pt x="65848" y="10820"/>
                      <a:pt x="65361" y="9886"/>
                    </a:cubicBezTo>
                    <a:cubicBezTo>
                      <a:pt x="64998" y="9212"/>
                      <a:pt x="64562" y="8517"/>
                      <a:pt x="64054" y="7832"/>
                    </a:cubicBezTo>
                    <a:cubicBezTo>
                      <a:pt x="63587" y="7210"/>
                      <a:pt x="63038" y="6577"/>
                      <a:pt x="62425" y="5955"/>
                    </a:cubicBezTo>
                    <a:cubicBezTo>
                      <a:pt x="61865" y="5384"/>
                      <a:pt x="61233" y="4835"/>
                      <a:pt x="60548" y="4295"/>
                    </a:cubicBezTo>
                    <a:cubicBezTo>
                      <a:pt x="59200" y="3268"/>
                      <a:pt x="57706" y="2397"/>
                      <a:pt x="56109" y="1712"/>
                    </a:cubicBezTo>
                    <a:cubicBezTo>
                      <a:pt x="55237" y="1339"/>
                      <a:pt x="54324" y="1018"/>
                      <a:pt x="53370" y="758"/>
                    </a:cubicBezTo>
                    <a:cubicBezTo>
                      <a:pt x="52395" y="488"/>
                      <a:pt x="51326" y="291"/>
                      <a:pt x="50113" y="146"/>
                    </a:cubicBezTo>
                    <a:cubicBezTo>
                      <a:pt x="49262" y="42"/>
                      <a:pt x="48391" y="1"/>
                      <a:pt x="474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5268345" y="3794964"/>
                <a:ext cx="2982116" cy="427781"/>
              </a:xfrm>
              <a:custGeom>
                <a:avLst/>
                <a:gdLst/>
                <a:ahLst/>
                <a:cxnLst/>
                <a:rect l="l" t="t" r="r" b="b"/>
                <a:pathLst>
                  <a:path w="66170" h="9492" extrusionOk="0">
                    <a:moveTo>
                      <a:pt x="34200" y="0"/>
                    </a:moveTo>
                    <a:cubicBezTo>
                      <a:pt x="33816" y="0"/>
                      <a:pt x="33443" y="10"/>
                      <a:pt x="33058" y="10"/>
                    </a:cubicBezTo>
                    <a:cubicBezTo>
                      <a:pt x="27592" y="31"/>
                      <a:pt x="22436" y="249"/>
                      <a:pt x="17893" y="612"/>
                    </a:cubicBezTo>
                    <a:cubicBezTo>
                      <a:pt x="17344" y="685"/>
                      <a:pt x="16794" y="747"/>
                      <a:pt x="16233" y="809"/>
                    </a:cubicBezTo>
                    <a:cubicBezTo>
                      <a:pt x="15279" y="902"/>
                      <a:pt x="14428" y="975"/>
                      <a:pt x="13640" y="1006"/>
                    </a:cubicBezTo>
                    <a:cubicBezTo>
                      <a:pt x="5373" y="1909"/>
                      <a:pt x="0" y="3330"/>
                      <a:pt x="0" y="4906"/>
                    </a:cubicBezTo>
                    <a:cubicBezTo>
                      <a:pt x="10" y="7469"/>
                      <a:pt x="14232" y="9491"/>
                      <a:pt x="31959" y="9491"/>
                    </a:cubicBezTo>
                    <a:cubicBezTo>
                      <a:pt x="32343" y="9491"/>
                      <a:pt x="32717" y="9481"/>
                      <a:pt x="33100" y="9481"/>
                    </a:cubicBezTo>
                    <a:cubicBezTo>
                      <a:pt x="51357" y="9398"/>
                      <a:pt x="66169" y="7199"/>
                      <a:pt x="66159" y="4585"/>
                    </a:cubicBezTo>
                    <a:cubicBezTo>
                      <a:pt x="66149" y="3433"/>
                      <a:pt x="63276" y="2396"/>
                      <a:pt x="58493" y="1598"/>
                    </a:cubicBezTo>
                    <a:cubicBezTo>
                      <a:pt x="57809" y="1660"/>
                      <a:pt x="57093" y="1691"/>
                      <a:pt x="56356" y="1691"/>
                    </a:cubicBezTo>
                    <a:cubicBezTo>
                      <a:pt x="56263" y="1691"/>
                      <a:pt x="56170" y="1691"/>
                      <a:pt x="56077" y="1681"/>
                    </a:cubicBezTo>
                    <a:cubicBezTo>
                      <a:pt x="54780" y="1670"/>
                      <a:pt x="53421" y="1577"/>
                      <a:pt x="51917" y="1400"/>
                    </a:cubicBezTo>
                    <a:cubicBezTo>
                      <a:pt x="50600" y="1245"/>
                      <a:pt x="49251" y="1047"/>
                      <a:pt x="47799" y="789"/>
                    </a:cubicBezTo>
                    <a:cubicBezTo>
                      <a:pt x="46845" y="623"/>
                      <a:pt x="45880" y="446"/>
                      <a:pt x="44946" y="270"/>
                    </a:cubicBezTo>
                    <a:cubicBezTo>
                      <a:pt x="41596" y="93"/>
                      <a:pt x="37975" y="0"/>
                      <a:pt x="34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5883073" y="3807087"/>
                <a:ext cx="2021458" cy="64086"/>
              </a:xfrm>
              <a:custGeom>
                <a:avLst/>
                <a:gdLst/>
                <a:ahLst/>
                <a:cxnLst/>
                <a:rect l="l" t="t" r="r" b="b"/>
                <a:pathLst>
                  <a:path w="44854" h="1422" extrusionOk="0">
                    <a:moveTo>
                      <a:pt x="4253" y="343"/>
                    </a:moveTo>
                    <a:lnTo>
                      <a:pt x="4253" y="343"/>
                    </a:lnTo>
                    <a:cubicBezTo>
                      <a:pt x="2759" y="457"/>
                      <a:pt x="1339" y="592"/>
                      <a:pt x="0" y="737"/>
                    </a:cubicBezTo>
                    <a:cubicBezTo>
                      <a:pt x="788" y="706"/>
                      <a:pt x="1639" y="633"/>
                      <a:pt x="2593" y="540"/>
                    </a:cubicBezTo>
                    <a:cubicBezTo>
                      <a:pt x="3154" y="478"/>
                      <a:pt x="3704" y="416"/>
                      <a:pt x="4253" y="343"/>
                    </a:cubicBezTo>
                    <a:close/>
                    <a:moveTo>
                      <a:pt x="31306" y="1"/>
                    </a:moveTo>
                    <a:lnTo>
                      <a:pt x="31306" y="1"/>
                    </a:lnTo>
                    <a:cubicBezTo>
                      <a:pt x="32240" y="177"/>
                      <a:pt x="33205" y="354"/>
                      <a:pt x="34159" y="520"/>
                    </a:cubicBezTo>
                    <a:cubicBezTo>
                      <a:pt x="35611" y="778"/>
                      <a:pt x="36960" y="976"/>
                      <a:pt x="38277" y="1131"/>
                    </a:cubicBezTo>
                    <a:cubicBezTo>
                      <a:pt x="39781" y="1308"/>
                      <a:pt x="41140" y="1401"/>
                      <a:pt x="42437" y="1412"/>
                    </a:cubicBezTo>
                    <a:cubicBezTo>
                      <a:pt x="42530" y="1422"/>
                      <a:pt x="42623" y="1422"/>
                      <a:pt x="42716" y="1422"/>
                    </a:cubicBezTo>
                    <a:cubicBezTo>
                      <a:pt x="43453" y="1422"/>
                      <a:pt x="44169" y="1391"/>
                      <a:pt x="44853" y="1329"/>
                    </a:cubicBezTo>
                    <a:cubicBezTo>
                      <a:pt x="41275" y="727"/>
                      <a:pt x="36617" y="260"/>
                      <a:pt x="31306" y="1"/>
                    </a:cubicBezTo>
                    <a:close/>
                  </a:path>
                </a:pathLst>
              </a:custGeom>
              <a:solidFill>
                <a:srgbClr val="3536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7236917" y="2517783"/>
                <a:ext cx="733068" cy="1113573"/>
              </a:xfrm>
              <a:custGeom>
                <a:avLst/>
                <a:gdLst/>
                <a:ahLst/>
                <a:cxnLst/>
                <a:rect l="l" t="t" r="r" b="b"/>
                <a:pathLst>
                  <a:path w="16266" h="24709" extrusionOk="0">
                    <a:moveTo>
                      <a:pt x="1795" y="24283"/>
                    </a:moveTo>
                    <a:cubicBezTo>
                      <a:pt x="1812" y="24289"/>
                      <a:pt x="1826" y="24291"/>
                      <a:pt x="1840" y="24294"/>
                    </a:cubicBezTo>
                    <a:lnTo>
                      <a:pt x="1840" y="24294"/>
                    </a:lnTo>
                    <a:cubicBezTo>
                      <a:pt x="1832" y="24294"/>
                      <a:pt x="1824" y="24294"/>
                      <a:pt x="1816" y="24294"/>
                    </a:cubicBezTo>
                    <a:lnTo>
                      <a:pt x="1795" y="24283"/>
                    </a:lnTo>
                    <a:close/>
                    <a:moveTo>
                      <a:pt x="11120" y="0"/>
                    </a:moveTo>
                    <a:cubicBezTo>
                      <a:pt x="10550" y="0"/>
                      <a:pt x="9949" y="62"/>
                      <a:pt x="9336" y="166"/>
                    </a:cubicBezTo>
                    <a:cubicBezTo>
                      <a:pt x="8144" y="373"/>
                      <a:pt x="6982" y="778"/>
                      <a:pt x="5882" y="1358"/>
                    </a:cubicBezTo>
                    <a:cubicBezTo>
                      <a:pt x="5343" y="1649"/>
                      <a:pt x="4834" y="1971"/>
                      <a:pt x="4357" y="2324"/>
                    </a:cubicBezTo>
                    <a:cubicBezTo>
                      <a:pt x="3880" y="2676"/>
                      <a:pt x="3414" y="3091"/>
                      <a:pt x="2999" y="3558"/>
                    </a:cubicBezTo>
                    <a:cubicBezTo>
                      <a:pt x="2584" y="4004"/>
                      <a:pt x="2210" y="4512"/>
                      <a:pt x="1878" y="5062"/>
                    </a:cubicBezTo>
                    <a:cubicBezTo>
                      <a:pt x="1546" y="5591"/>
                      <a:pt x="1287" y="6162"/>
                      <a:pt x="1090" y="6742"/>
                    </a:cubicBezTo>
                    <a:cubicBezTo>
                      <a:pt x="893" y="7344"/>
                      <a:pt x="779" y="7946"/>
                      <a:pt x="737" y="8527"/>
                    </a:cubicBezTo>
                    <a:cubicBezTo>
                      <a:pt x="727" y="8838"/>
                      <a:pt x="727" y="9138"/>
                      <a:pt x="758" y="9439"/>
                    </a:cubicBezTo>
                    <a:cubicBezTo>
                      <a:pt x="779" y="9730"/>
                      <a:pt x="830" y="10030"/>
                      <a:pt x="913" y="10342"/>
                    </a:cubicBezTo>
                    <a:cubicBezTo>
                      <a:pt x="1059" y="10902"/>
                      <a:pt x="1298" y="11462"/>
                      <a:pt x="1639" y="12001"/>
                    </a:cubicBezTo>
                    <a:cubicBezTo>
                      <a:pt x="1961" y="12520"/>
                      <a:pt x="2356" y="12976"/>
                      <a:pt x="2729" y="13391"/>
                    </a:cubicBezTo>
                    <a:cubicBezTo>
                      <a:pt x="2874" y="13547"/>
                      <a:pt x="3019" y="13713"/>
                      <a:pt x="3165" y="13868"/>
                    </a:cubicBezTo>
                    <a:cubicBezTo>
                      <a:pt x="3787" y="14553"/>
                      <a:pt x="4430" y="15248"/>
                      <a:pt x="4876" y="16078"/>
                    </a:cubicBezTo>
                    <a:lnTo>
                      <a:pt x="4887" y="16099"/>
                    </a:lnTo>
                    <a:lnTo>
                      <a:pt x="4897" y="16109"/>
                    </a:lnTo>
                    <a:cubicBezTo>
                      <a:pt x="4980" y="16286"/>
                      <a:pt x="5063" y="16462"/>
                      <a:pt x="5125" y="16628"/>
                    </a:cubicBezTo>
                    <a:cubicBezTo>
                      <a:pt x="5198" y="16814"/>
                      <a:pt x="5260" y="17012"/>
                      <a:pt x="5311" y="17261"/>
                    </a:cubicBezTo>
                    <a:cubicBezTo>
                      <a:pt x="5405" y="17717"/>
                      <a:pt x="5447" y="18184"/>
                      <a:pt x="5436" y="18640"/>
                    </a:cubicBezTo>
                    <a:lnTo>
                      <a:pt x="5436" y="18651"/>
                    </a:lnTo>
                    <a:cubicBezTo>
                      <a:pt x="5415" y="19107"/>
                      <a:pt x="5332" y="19553"/>
                      <a:pt x="5208" y="19988"/>
                    </a:cubicBezTo>
                    <a:cubicBezTo>
                      <a:pt x="5073" y="20435"/>
                      <a:pt x="4876" y="20860"/>
                      <a:pt x="4638" y="21254"/>
                    </a:cubicBezTo>
                    <a:cubicBezTo>
                      <a:pt x="4389" y="21638"/>
                      <a:pt x="4098" y="22001"/>
                      <a:pt x="3766" y="22312"/>
                    </a:cubicBezTo>
                    <a:lnTo>
                      <a:pt x="3746" y="22333"/>
                    </a:lnTo>
                    <a:cubicBezTo>
                      <a:pt x="3444" y="22602"/>
                      <a:pt x="3112" y="22841"/>
                      <a:pt x="2771" y="23028"/>
                    </a:cubicBezTo>
                    <a:cubicBezTo>
                      <a:pt x="2356" y="23236"/>
                      <a:pt x="1909" y="23391"/>
                      <a:pt x="1526" y="23505"/>
                    </a:cubicBezTo>
                    <a:lnTo>
                      <a:pt x="1121" y="23630"/>
                    </a:lnTo>
                    <a:cubicBezTo>
                      <a:pt x="789" y="23723"/>
                      <a:pt x="436" y="23827"/>
                      <a:pt x="94" y="23951"/>
                    </a:cubicBezTo>
                    <a:cubicBezTo>
                      <a:pt x="63" y="23962"/>
                      <a:pt x="32" y="23992"/>
                      <a:pt x="11" y="24024"/>
                    </a:cubicBezTo>
                    <a:cubicBezTo>
                      <a:pt x="0" y="24055"/>
                      <a:pt x="0" y="24096"/>
                      <a:pt x="11" y="24138"/>
                    </a:cubicBezTo>
                    <a:cubicBezTo>
                      <a:pt x="21" y="24158"/>
                      <a:pt x="32" y="24179"/>
                      <a:pt x="53" y="24190"/>
                    </a:cubicBezTo>
                    <a:cubicBezTo>
                      <a:pt x="74" y="24231"/>
                      <a:pt x="104" y="24262"/>
                      <a:pt x="146" y="24273"/>
                    </a:cubicBezTo>
                    <a:cubicBezTo>
                      <a:pt x="1328" y="24563"/>
                      <a:pt x="2511" y="24709"/>
                      <a:pt x="3663" y="24709"/>
                    </a:cubicBezTo>
                    <a:cubicBezTo>
                      <a:pt x="4264" y="24709"/>
                      <a:pt x="4855" y="24667"/>
                      <a:pt x="5426" y="24584"/>
                    </a:cubicBezTo>
                    <a:cubicBezTo>
                      <a:pt x="6328" y="24460"/>
                      <a:pt x="7179" y="24231"/>
                      <a:pt x="7967" y="23889"/>
                    </a:cubicBezTo>
                    <a:cubicBezTo>
                      <a:pt x="8797" y="23536"/>
                      <a:pt x="9534" y="23059"/>
                      <a:pt x="10166" y="22478"/>
                    </a:cubicBezTo>
                    <a:cubicBezTo>
                      <a:pt x="10488" y="22178"/>
                      <a:pt x="10788" y="21835"/>
                      <a:pt x="11069" y="21452"/>
                    </a:cubicBezTo>
                    <a:cubicBezTo>
                      <a:pt x="11369" y="21037"/>
                      <a:pt x="11639" y="20590"/>
                      <a:pt x="11878" y="20124"/>
                    </a:cubicBezTo>
                    <a:cubicBezTo>
                      <a:pt x="12386" y="19096"/>
                      <a:pt x="12646" y="18080"/>
                      <a:pt x="12635" y="17116"/>
                    </a:cubicBezTo>
                    <a:cubicBezTo>
                      <a:pt x="12625" y="16597"/>
                      <a:pt x="12531" y="16088"/>
                      <a:pt x="12355" y="15601"/>
                    </a:cubicBezTo>
                    <a:cubicBezTo>
                      <a:pt x="12199" y="15165"/>
                      <a:pt x="11950" y="14730"/>
                      <a:pt x="11608" y="14273"/>
                    </a:cubicBezTo>
                    <a:cubicBezTo>
                      <a:pt x="11048" y="13526"/>
                      <a:pt x="10301" y="12925"/>
                      <a:pt x="9575" y="12395"/>
                    </a:cubicBezTo>
                    <a:cubicBezTo>
                      <a:pt x="9440" y="12292"/>
                      <a:pt x="9306" y="12199"/>
                      <a:pt x="9170" y="12105"/>
                    </a:cubicBezTo>
                    <a:cubicBezTo>
                      <a:pt x="8859" y="11877"/>
                      <a:pt x="8538" y="11649"/>
                      <a:pt x="8237" y="11410"/>
                    </a:cubicBezTo>
                    <a:lnTo>
                      <a:pt x="8237" y="11410"/>
                    </a:lnTo>
                    <a:lnTo>
                      <a:pt x="8241" y="11419"/>
                    </a:lnTo>
                    <a:lnTo>
                      <a:pt x="8241" y="11419"/>
                    </a:lnTo>
                    <a:cubicBezTo>
                      <a:pt x="7983" y="11211"/>
                      <a:pt x="7752" y="11020"/>
                      <a:pt x="7542" y="10829"/>
                    </a:cubicBezTo>
                    <a:cubicBezTo>
                      <a:pt x="7438" y="10726"/>
                      <a:pt x="7314" y="10611"/>
                      <a:pt x="7199" y="10487"/>
                    </a:cubicBezTo>
                    <a:cubicBezTo>
                      <a:pt x="7116" y="10394"/>
                      <a:pt x="7003" y="10269"/>
                      <a:pt x="6899" y="10145"/>
                    </a:cubicBezTo>
                    <a:cubicBezTo>
                      <a:pt x="6784" y="9989"/>
                      <a:pt x="6701" y="9834"/>
                      <a:pt x="6639" y="9678"/>
                    </a:cubicBezTo>
                    <a:cubicBezTo>
                      <a:pt x="6577" y="9543"/>
                      <a:pt x="6546" y="9408"/>
                      <a:pt x="6526" y="9263"/>
                    </a:cubicBezTo>
                    <a:cubicBezTo>
                      <a:pt x="6515" y="9138"/>
                      <a:pt x="6515" y="9004"/>
                      <a:pt x="6526" y="8869"/>
                    </a:cubicBezTo>
                    <a:cubicBezTo>
                      <a:pt x="6546" y="8723"/>
                      <a:pt x="6588" y="8578"/>
                      <a:pt x="6650" y="8433"/>
                    </a:cubicBezTo>
                    <a:lnTo>
                      <a:pt x="6650" y="8412"/>
                    </a:lnTo>
                    <a:cubicBezTo>
                      <a:pt x="6733" y="8225"/>
                      <a:pt x="6847" y="8029"/>
                      <a:pt x="7003" y="7831"/>
                    </a:cubicBezTo>
                    <a:cubicBezTo>
                      <a:pt x="7210" y="7572"/>
                      <a:pt x="7469" y="7323"/>
                      <a:pt x="7780" y="7084"/>
                    </a:cubicBezTo>
                    <a:cubicBezTo>
                      <a:pt x="8174" y="6794"/>
                      <a:pt x="8631" y="6535"/>
                      <a:pt x="9119" y="6338"/>
                    </a:cubicBezTo>
                    <a:cubicBezTo>
                      <a:pt x="9554" y="6162"/>
                      <a:pt x="9969" y="6047"/>
                      <a:pt x="10374" y="5996"/>
                    </a:cubicBezTo>
                    <a:cubicBezTo>
                      <a:pt x="10509" y="5975"/>
                      <a:pt x="10633" y="5975"/>
                      <a:pt x="10758" y="5975"/>
                    </a:cubicBezTo>
                    <a:lnTo>
                      <a:pt x="10799" y="5975"/>
                    </a:lnTo>
                    <a:cubicBezTo>
                      <a:pt x="10820" y="5996"/>
                      <a:pt x="10851" y="6006"/>
                      <a:pt x="10882" y="6006"/>
                    </a:cubicBezTo>
                    <a:cubicBezTo>
                      <a:pt x="10892" y="6006"/>
                      <a:pt x="10903" y="6006"/>
                      <a:pt x="10913" y="5996"/>
                    </a:cubicBezTo>
                    <a:cubicBezTo>
                      <a:pt x="10944" y="5996"/>
                      <a:pt x="10975" y="5975"/>
                      <a:pt x="10996" y="5943"/>
                    </a:cubicBezTo>
                    <a:lnTo>
                      <a:pt x="11017" y="5923"/>
                    </a:lnTo>
                    <a:lnTo>
                      <a:pt x="11027" y="5902"/>
                    </a:lnTo>
                    <a:cubicBezTo>
                      <a:pt x="11256" y="5643"/>
                      <a:pt x="11546" y="5394"/>
                      <a:pt x="11940" y="5124"/>
                    </a:cubicBezTo>
                    <a:cubicBezTo>
                      <a:pt x="12282" y="4885"/>
                      <a:pt x="12635" y="4678"/>
                      <a:pt x="12978" y="4481"/>
                    </a:cubicBezTo>
                    <a:cubicBezTo>
                      <a:pt x="13123" y="4387"/>
                      <a:pt x="13278" y="4294"/>
                      <a:pt x="13423" y="4211"/>
                    </a:cubicBezTo>
                    <a:cubicBezTo>
                      <a:pt x="13973" y="3869"/>
                      <a:pt x="14430" y="3558"/>
                      <a:pt x="14824" y="3184"/>
                    </a:cubicBezTo>
                    <a:cubicBezTo>
                      <a:pt x="15073" y="2956"/>
                      <a:pt x="15270" y="2718"/>
                      <a:pt x="15426" y="2469"/>
                    </a:cubicBezTo>
                    <a:cubicBezTo>
                      <a:pt x="15571" y="2220"/>
                      <a:pt x="15685" y="1960"/>
                      <a:pt x="15747" y="1690"/>
                    </a:cubicBezTo>
                    <a:lnTo>
                      <a:pt x="16027" y="1909"/>
                    </a:lnTo>
                    <a:cubicBezTo>
                      <a:pt x="16058" y="1929"/>
                      <a:pt x="16089" y="1939"/>
                      <a:pt x="16120" y="1939"/>
                    </a:cubicBezTo>
                    <a:cubicBezTo>
                      <a:pt x="16162" y="1939"/>
                      <a:pt x="16203" y="1929"/>
                      <a:pt x="16235" y="1888"/>
                    </a:cubicBezTo>
                    <a:cubicBezTo>
                      <a:pt x="16255" y="1867"/>
                      <a:pt x="16265" y="1826"/>
                      <a:pt x="16265" y="1784"/>
                    </a:cubicBezTo>
                    <a:cubicBezTo>
                      <a:pt x="16255" y="1743"/>
                      <a:pt x="16245" y="1711"/>
                      <a:pt x="16214" y="1690"/>
                    </a:cubicBezTo>
                    <a:cubicBezTo>
                      <a:pt x="15737" y="1307"/>
                      <a:pt x="15207" y="985"/>
                      <a:pt x="14647" y="726"/>
                    </a:cubicBezTo>
                    <a:cubicBezTo>
                      <a:pt x="14129" y="487"/>
                      <a:pt x="13548" y="300"/>
                      <a:pt x="12946" y="176"/>
                    </a:cubicBezTo>
                    <a:cubicBezTo>
                      <a:pt x="12386" y="62"/>
                      <a:pt x="11784" y="10"/>
                      <a:pt x="11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7236466" y="2710809"/>
                <a:ext cx="416559" cy="920549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20426" extrusionOk="0">
                    <a:moveTo>
                      <a:pt x="2396" y="1"/>
                    </a:moveTo>
                    <a:lnTo>
                      <a:pt x="2396" y="1"/>
                    </a:lnTo>
                    <a:cubicBezTo>
                      <a:pt x="2220" y="250"/>
                      <a:pt x="2044" y="509"/>
                      <a:pt x="1878" y="768"/>
                    </a:cubicBezTo>
                    <a:cubicBezTo>
                      <a:pt x="1556" y="1308"/>
                      <a:pt x="1297" y="1879"/>
                      <a:pt x="1100" y="2459"/>
                    </a:cubicBezTo>
                    <a:cubicBezTo>
                      <a:pt x="903" y="3050"/>
                      <a:pt x="778" y="3652"/>
                      <a:pt x="747" y="4244"/>
                    </a:cubicBezTo>
                    <a:cubicBezTo>
                      <a:pt x="727" y="4555"/>
                      <a:pt x="737" y="4855"/>
                      <a:pt x="757" y="5156"/>
                    </a:cubicBezTo>
                    <a:cubicBezTo>
                      <a:pt x="789" y="5447"/>
                      <a:pt x="840" y="5747"/>
                      <a:pt x="923" y="6059"/>
                    </a:cubicBezTo>
                    <a:cubicBezTo>
                      <a:pt x="1059" y="6619"/>
                      <a:pt x="1308" y="7179"/>
                      <a:pt x="1649" y="7718"/>
                    </a:cubicBezTo>
                    <a:cubicBezTo>
                      <a:pt x="1971" y="8237"/>
                      <a:pt x="2366" y="8693"/>
                      <a:pt x="2728" y="9108"/>
                    </a:cubicBezTo>
                    <a:cubicBezTo>
                      <a:pt x="2873" y="9264"/>
                      <a:pt x="3019" y="9430"/>
                      <a:pt x="3175" y="9585"/>
                    </a:cubicBezTo>
                    <a:cubicBezTo>
                      <a:pt x="3797" y="10270"/>
                      <a:pt x="4440" y="10975"/>
                      <a:pt x="4886" y="11795"/>
                    </a:cubicBezTo>
                    <a:lnTo>
                      <a:pt x="4897" y="11816"/>
                    </a:lnTo>
                    <a:lnTo>
                      <a:pt x="4907" y="11826"/>
                    </a:lnTo>
                    <a:cubicBezTo>
                      <a:pt x="4990" y="12013"/>
                      <a:pt x="5073" y="12179"/>
                      <a:pt x="5135" y="12345"/>
                    </a:cubicBezTo>
                    <a:cubicBezTo>
                      <a:pt x="5208" y="12542"/>
                      <a:pt x="5259" y="12739"/>
                      <a:pt x="5321" y="12978"/>
                    </a:cubicBezTo>
                    <a:cubicBezTo>
                      <a:pt x="5415" y="13434"/>
                      <a:pt x="5457" y="13891"/>
                      <a:pt x="5446" y="14357"/>
                    </a:cubicBezTo>
                    <a:lnTo>
                      <a:pt x="5436" y="14378"/>
                    </a:lnTo>
                    <a:cubicBezTo>
                      <a:pt x="5415" y="14824"/>
                      <a:pt x="5342" y="15270"/>
                      <a:pt x="5218" y="15705"/>
                    </a:cubicBezTo>
                    <a:cubicBezTo>
                      <a:pt x="5073" y="16141"/>
                      <a:pt x="4886" y="16567"/>
                      <a:pt x="4648" y="16961"/>
                    </a:cubicBezTo>
                    <a:cubicBezTo>
                      <a:pt x="4399" y="17355"/>
                      <a:pt x="4108" y="17708"/>
                      <a:pt x="3776" y="18029"/>
                    </a:cubicBezTo>
                    <a:lnTo>
                      <a:pt x="3756" y="18050"/>
                    </a:lnTo>
                    <a:cubicBezTo>
                      <a:pt x="3454" y="18319"/>
                      <a:pt x="3122" y="18548"/>
                      <a:pt x="2781" y="18734"/>
                    </a:cubicBezTo>
                    <a:cubicBezTo>
                      <a:pt x="2366" y="18953"/>
                      <a:pt x="1919" y="19098"/>
                      <a:pt x="1536" y="19222"/>
                    </a:cubicBezTo>
                    <a:cubicBezTo>
                      <a:pt x="1400" y="19264"/>
                      <a:pt x="1266" y="19295"/>
                      <a:pt x="1131" y="19336"/>
                    </a:cubicBezTo>
                    <a:cubicBezTo>
                      <a:pt x="810" y="19430"/>
                      <a:pt x="457" y="19544"/>
                      <a:pt x="104" y="19668"/>
                    </a:cubicBezTo>
                    <a:cubicBezTo>
                      <a:pt x="73" y="19679"/>
                      <a:pt x="42" y="19700"/>
                      <a:pt x="21" y="19741"/>
                    </a:cubicBezTo>
                    <a:cubicBezTo>
                      <a:pt x="1" y="19772"/>
                      <a:pt x="1" y="19813"/>
                      <a:pt x="21" y="19855"/>
                    </a:cubicBezTo>
                    <a:cubicBezTo>
                      <a:pt x="21" y="19875"/>
                      <a:pt x="42" y="19896"/>
                      <a:pt x="63" y="19917"/>
                    </a:cubicBezTo>
                    <a:cubicBezTo>
                      <a:pt x="73" y="19948"/>
                      <a:pt x="114" y="19979"/>
                      <a:pt x="146" y="19990"/>
                    </a:cubicBezTo>
                    <a:cubicBezTo>
                      <a:pt x="1338" y="20280"/>
                      <a:pt x="2521" y="20426"/>
                      <a:pt x="3673" y="20426"/>
                    </a:cubicBezTo>
                    <a:cubicBezTo>
                      <a:pt x="4274" y="20426"/>
                      <a:pt x="4865" y="20384"/>
                      <a:pt x="5436" y="20311"/>
                    </a:cubicBezTo>
                    <a:cubicBezTo>
                      <a:pt x="6338" y="20177"/>
                      <a:pt x="7199" y="19948"/>
                      <a:pt x="7988" y="19606"/>
                    </a:cubicBezTo>
                    <a:cubicBezTo>
                      <a:pt x="8009" y="19596"/>
                      <a:pt x="8029" y="19585"/>
                      <a:pt x="8060" y="19575"/>
                    </a:cubicBezTo>
                    <a:cubicBezTo>
                      <a:pt x="8195" y="19398"/>
                      <a:pt x="8330" y="19212"/>
                      <a:pt x="8444" y="19015"/>
                    </a:cubicBezTo>
                    <a:cubicBezTo>
                      <a:pt x="8496" y="18911"/>
                      <a:pt x="8548" y="18817"/>
                      <a:pt x="8599" y="18714"/>
                    </a:cubicBezTo>
                    <a:cubicBezTo>
                      <a:pt x="8652" y="18610"/>
                      <a:pt x="8703" y="18506"/>
                      <a:pt x="8745" y="18402"/>
                    </a:cubicBezTo>
                    <a:lnTo>
                      <a:pt x="8745" y="18413"/>
                    </a:lnTo>
                    <a:cubicBezTo>
                      <a:pt x="8848" y="18154"/>
                      <a:pt x="8942" y="17895"/>
                      <a:pt x="9014" y="17625"/>
                    </a:cubicBezTo>
                    <a:cubicBezTo>
                      <a:pt x="9046" y="17480"/>
                      <a:pt x="9087" y="17334"/>
                      <a:pt x="9108" y="17189"/>
                    </a:cubicBezTo>
                    <a:cubicBezTo>
                      <a:pt x="9139" y="17054"/>
                      <a:pt x="9160" y="16909"/>
                      <a:pt x="9180" y="16774"/>
                    </a:cubicBezTo>
                    <a:lnTo>
                      <a:pt x="9180" y="16784"/>
                    </a:lnTo>
                    <a:cubicBezTo>
                      <a:pt x="9222" y="16473"/>
                      <a:pt x="9242" y="16152"/>
                      <a:pt x="9242" y="15830"/>
                    </a:cubicBezTo>
                    <a:cubicBezTo>
                      <a:pt x="9242" y="15685"/>
                      <a:pt x="9242" y="15530"/>
                      <a:pt x="9233" y="15374"/>
                    </a:cubicBezTo>
                    <a:cubicBezTo>
                      <a:pt x="9222" y="15228"/>
                      <a:pt x="9212" y="15083"/>
                      <a:pt x="9191" y="14938"/>
                    </a:cubicBezTo>
                    <a:cubicBezTo>
                      <a:pt x="9160" y="14710"/>
                      <a:pt x="9118" y="14472"/>
                      <a:pt x="9056" y="14243"/>
                    </a:cubicBezTo>
                    <a:cubicBezTo>
                      <a:pt x="9025" y="14140"/>
                      <a:pt x="8994" y="14025"/>
                      <a:pt x="8952" y="13921"/>
                    </a:cubicBezTo>
                    <a:cubicBezTo>
                      <a:pt x="8911" y="13797"/>
                      <a:pt x="8869" y="13683"/>
                      <a:pt x="8818" y="13569"/>
                    </a:cubicBezTo>
                    <a:lnTo>
                      <a:pt x="8818" y="13579"/>
                    </a:lnTo>
                    <a:cubicBezTo>
                      <a:pt x="8724" y="13340"/>
                      <a:pt x="8610" y="13123"/>
                      <a:pt x="8486" y="12905"/>
                    </a:cubicBezTo>
                    <a:cubicBezTo>
                      <a:pt x="8413" y="12791"/>
                      <a:pt x="8350" y="12687"/>
                      <a:pt x="8278" y="12584"/>
                    </a:cubicBezTo>
                    <a:cubicBezTo>
                      <a:pt x="8216" y="12490"/>
                      <a:pt x="8143" y="12397"/>
                      <a:pt x="8081" y="12303"/>
                    </a:cubicBezTo>
                    <a:lnTo>
                      <a:pt x="8071" y="12303"/>
                    </a:lnTo>
                    <a:cubicBezTo>
                      <a:pt x="7843" y="12003"/>
                      <a:pt x="7583" y="11733"/>
                      <a:pt x="7313" y="11473"/>
                    </a:cubicBezTo>
                    <a:cubicBezTo>
                      <a:pt x="7043" y="11224"/>
                      <a:pt x="6764" y="10986"/>
                      <a:pt x="6473" y="10758"/>
                    </a:cubicBezTo>
                    <a:lnTo>
                      <a:pt x="6463" y="10758"/>
                    </a:lnTo>
                    <a:cubicBezTo>
                      <a:pt x="6027" y="10415"/>
                      <a:pt x="5570" y="10104"/>
                      <a:pt x="5114" y="9783"/>
                    </a:cubicBezTo>
                    <a:cubicBezTo>
                      <a:pt x="5000" y="9700"/>
                      <a:pt x="4876" y="9617"/>
                      <a:pt x="4761" y="9534"/>
                    </a:cubicBezTo>
                    <a:cubicBezTo>
                      <a:pt x="4637" y="9451"/>
                      <a:pt x="4523" y="9368"/>
                      <a:pt x="4409" y="9285"/>
                    </a:cubicBezTo>
                    <a:cubicBezTo>
                      <a:pt x="4201" y="9129"/>
                      <a:pt x="4005" y="8963"/>
                      <a:pt x="3807" y="8797"/>
                    </a:cubicBezTo>
                    <a:cubicBezTo>
                      <a:pt x="3579" y="8600"/>
                      <a:pt x="3351" y="8393"/>
                      <a:pt x="3133" y="8165"/>
                    </a:cubicBezTo>
                    <a:cubicBezTo>
                      <a:pt x="3029" y="8061"/>
                      <a:pt x="2915" y="7936"/>
                      <a:pt x="2822" y="7822"/>
                    </a:cubicBezTo>
                    <a:cubicBezTo>
                      <a:pt x="2728" y="7718"/>
                      <a:pt x="2635" y="7605"/>
                      <a:pt x="2552" y="7490"/>
                    </a:cubicBezTo>
                    <a:cubicBezTo>
                      <a:pt x="2200" y="7044"/>
                      <a:pt x="1909" y="6556"/>
                      <a:pt x="1691" y="6028"/>
                    </a:cubicBezTo>
                    <a:cubicBezTo>
                      <a:pt x="1587" y="5758"/>
                      <a:pt x="1494" y="5478"/>
                      <a:pt x="1421" y="5198"/>
                    </a:cubicBezTo>
                    <a:cubicBezTo>
                      <a:pt x="1359" y="4908"/>
                      <a:pt x="1308" y="4617"/>
                      <a:pt x="1287" y="4327"/>
                    </a:cubicBezTo>
                    <a:cubicBezTo>
                      <a:pt x="1255" y="4005"/>
                      <a:pt x="1255" y="3684"/>
                      <a:pt x="1276" y="3362"/>
                    </a:cubicBezTo>
                    <a:cubicBezTo>
                      <a:pt x="1297" y="3040"/>
                      <a:pt x="1338" y="2729"/>
                      <a:pt x="1400" y="2428"/>
                    </a:cubicBezTo>
                    <a:cubicBezTo>
                      <a:pt x="1473" y="2107"/>
                      <a:pt x="1566" y="1796"/>
                      <a:pt x="1681" y="1484"/>
                    </a:cubicBezTo>
                    <a:cubicBezTo>
                      <a:pt x="1795" y="1183"/>
                      <a:pt x="1919" y="883"/>
                      <a:pt x="2064" y="602"/>
                    </a:cubicBezTo>
                    <a:cubicBezTo>
                      <a:pt x="2168" y="395"/>
                      <a:pt x="2283" y="198"/>
                      <a:pt x="2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7406147" y="2644919"/>
                <a:ext cx="64131" cy="6642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474" extrusionOk="0">
                    <a:moveTo>
                      <a:pt x="779" y="0"/>
                    </a:moveTo>
                    <a:cubicBezTo>
                      <a:pt x="654" y="21"/>
                      <a:pt x="540" y="73"/>
                      <a:pt x="426" y="135"/>
                    </a:cubicBezTo>
                    <a:cubicBezTo>
                      <a:pt x="323" y="208"/>
                      <a:pt x="240" y="301"/>
                      <a:pt x="157" y="436"/>
                    </a:cubicBezTo>
                    <a:cubicBezTo>
                      <a:pt x="115" y="498"/>
                      <a:pt x="84" y="561"/>
                      <a:pt x="53" y="644"/>
                    </a:cubicBezTo>
                    <a:cubicBezTo>
                      <a:pt x="11" y="747"/>
                      <a:pt x="1" y="851"/>
                      <a:pt x="1" y="965"/>
                    </a:cubicBezTo>
                    <a:cubicBezTo>
                      <a:pt x="1" y="986"/>
                      <a:pt x="11" y="1006"/>
                      <a:pt x="21" y="1017"/>
                    </a:cubicBezTo>
                    <a:cubicBezTo>
                      <a:pt x="21" y="1038"/>
                      <a:pt x="21" y="1059"/>
                      <a:pt x="32" y="1079"/>
                    </a:cubicBezTo>
                    <a:cubicBezTo>
                      <a:pt x="53" y="1162"/>
                      <a:pt x="94" y="1245"/>
                      <a:pt x="166" y="1317"/>
                    </a:cubicBezTo>
                    <a:cubicBezTo>
                      <a:pt x="219" y="1380"/>
                      <a:pt x="291" y="1421"/>
                      <a:pt x="385" y="1453"/>
                    </a:cubicBezTo>
                    <a:cubicBezTo>
                      <a:pt x="426" y="1463"/>
                      <a:pt x="457" y="1473"/>
                      <a:pt x="498" y="1473"/>
                    </a:cubicBezTo>
                    <a:cubicBezTo>
                      <a:pt x="551" y="1473"/>
                      <a:pt x="613" y="1463"/>
                      <a:pt x="675" y="1442"/>
                    </a:cubicBezTo>
                    <a:cubicBezTo>
                      <a:pt x="800" y="1411"/>
                      <a:pt x="913" y="1317"/>
                      <a:pt x="986" y="1255"/>
                    </a:cubicBezTo>
                    <a:cubicBezTo>
                      <a:pt x="1090" y="1162"/>
                      <a:pt x="1183" y="1048"/>
                      <a:pt x="1277" y="903"/>
                    </a:cubicBezTo>
                    <a:cubicBezTo>
                      <a:pt x="1328" y="820"/>
                      <a:pt x="1401" y="685"/>
                      <a:pt x="1411" y="540"/>
                    </a:cubicBezTo>
                    <a:cubicBezTo>
                      <a:pt x="1422" y="415"/>
                      <a:pt x="1391" y="312"/>
                      <a:pt x="1339" y="218"/>
                    </a:cubicBezTo>
                    <a:cubicBezTo>
                      <a:pt x="1287" y="135"/>
                      <a:pt x="1194" y="73"/>
                      <a:pt x="1090" y="31"/>
                    </a:cubicBezTo>
                    <a:cubicBezTo>
                      <a:pt x="1017" y="10"/>
                      <a:pt x="945" y="0"/>
                      <a:pt x="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7486098" y="2649111"/>
                <a:ext cx="48673" cy="46329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1028" extrusionOk="0">
                    <a:moveTo>
                      <a:pt x="768" y="0"/>
                    </a:moveTo>
                    <a:cubicBezTo>
                      <a:pt x="716" y="0"/>
                      <a:pt x="654" y="21"/>
                      <a:pt x="592" y="42"/>
                    </a:cubicBezTo>
                    <a:lnTo>
                      <a:pt x="582" y="42"/>
                    </a:lnTo>
                    <a:cubicBezTo>
                      <a:pt x="561" y="42"/>
                      <a:pt x="550" y="42"/>
                      <a:pt x="529" y="53"/>
                    </a:cubicBezTo>
                    <a:cubicBezTo>
                      <a:pt x="363" y="104"/>
                      <a:pt x="239" y="177"/>
                      <a:pt x="135" y="281"/>
                    </a:cubicBezTo>
                    <a:cubicBezTo>
                      <a:pt x="104" y="322"/>
                      <a:pt x="73" y="374"/>
                      <a:pt x="42" y="426"/>
                    </a:cubicBezTo>
                    <a:cubicBezTo>
                      <a:pt x="11" y="488"/>
                      <a:pt x="11" y="551"/>
                      <a:pt x="1" y="602"/>
                    </a:cubicBezTo>
                    <a:cubicBezTo>
                      <a:pt x="1" y="696"/>
                      <a:pt x="31" y="800"/>
                      <a:pt x="94" y="872"/>
                    </a:cubicBezTo>
                    <a:cubicBezTo>
                      <a:pt x="177" y="966"/>
                      <a:pt x="270" y="1017"/>
                      <a:pt x="363" y="1028"/>
                    </a:cubicBezTo>
                    <a:lnTo>
                      <a:pt x="426" y="1028"/>
                    </a:lnTo>
                    <a:cubicBezTo>
                      <a:pt x="519" y="1028"/>
                      <a:pt x="612" y="996"/>
                      <a:pt x="706" y="945"/>
                    </a:cubicBezTo>
                    <a:cubicBezTo>
                      <a:pt x="810" y="872"/>
                      <a:pt x="903" y="758"/>
                      <a:pt x="997" y="581"/>
                    </a:cubicBezTo>
                    <a:cubicBezTo>
                      <a:pt x="1027" y="519"/>
                      <a:pt x="1048" y="457"/>
                      <a:pt x="1069" y="385"/>
                    </a:cubicBezTo>
                    <a:cubicBezTo>
                      <a:pt x="1080" y="332"/>
                      <a:pt x="1080" y="270"/>
                      <a:pt x="1059" y="198"/>
                    </a:cubicBezTo>
                    <a:cubicBezTo>
                      <a:pt x="1048" y="156"/>
                      <a:pt x="1017" y="104"/>
                      <a:pt x="976" y="73"/>
                    </a:cubicBezTo>
                    <a:cubicBezTo>
                      <a:pt x="944" y="42"/>
                      <a:pt x="893" y="21"/>
                      <a:pt x="831" y="11"/>
                    </a:cubicBezTo>
                    <a:cubicBezTo>
                      <a:pt x="810" y="11"/>
                      <a:pt x="789" y="0"/>
                      <a:pt x="7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7502954" y="2587863"/>
                <a:ext cx="48177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40" extrusionOk="0">
                    <a:moveTo>
                      <a:pt x="674" y="1"/>
                    </a:moveTo>
                    <a:cubicBezTo>
                      <a:pt x="664" y="1"/>
                      <a:pt x="643" y="11"/>
                      <a:pt x="633" y="11"/>
                    </a:cubicBezTo>
                    <a:cubicBezTo>
                      <a:pt x="374" y="84"/>
                      <a:pt x="104" y="229"/>
                      <a:pt x="31" y="499"/>
                    </a:cubicBezTo>
                    <a:cubicBezTo>
                      <a:pt x="0" y="603"/>
                      <a:pt x="21" y="696"/>
                      <a:pt x="72" y="789"/>
                    </a:cubicBezTo>
                    <a:cubicBezTo>
                      <a:pt x="125" y="862"/>
                      <a:pt x="218" y="924"/>
                      <a:pt x="311" y="935"/>
                    </a:cubicBezTo>
                    <a:cubicBezTo>
                      <a:pt x="332" y="938"/>
                      <a:pt x="352" y="940"/>
                      <a:pt x="372" y="940"/>
                    </a:cubicBezTo>
                    <a:cubicBezTo>
                      <a:pt x="462" y="940"/>
                      <a:pt x="547" y="904"/>
                      <a:pt x="633" y="862"/>
                    </a:cubicBezTo>
                    <a:cubicBezTo>
                      <a:pt x="685" y="831"/>
                      <a:pt x="736" y="779"/>
                      <a:pt x="789" y="737"/>
                    </a:cubicBezTo>
                    <a:cubicBezTo>
                      <a:pt x="840" y="686"/>
                      <a:pt x="892" y="613"/>
                      <a:pt x="934" y="550"/>
                    </a:cubicBezTo>
                    <a:cubicBezTo>
                      <a:pt x="996" y="447"/>
                      <a:pt x="1068" y="333"/>
                      <a:pt x="1058" y="208"/>
                    </a:cubicBezTo>
                    <a:cubicBezTo>
                      <a:pt x="1047" y="105"/>
                      <a:pt x="964" y="22"/>
                      <a:pt x="861" y="11"/>
                    </a:cubicBezTo>
                    <a:cubicBezTo>
                      <a:pt x="847" y="8"/>
                      <a:pt x="832" y="6"/>
                      <a:pt x="817" y="6"/>
                    </a:cubicBezTo>
                    <a:cubicBezTo>
                      <a:pt x="786" y="6"/>
                      <a:pt x="754" y="11"/>
                      <a:pt x="726" y="11"/>
                    </a:cubicBezTo>
                    <a:cubicBezTo>
                      <a:pt x="715" y="11"/>
                      <a:pt x="695" y="1"/>
                      <a:pt x="6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7368741" y="2786568"/>
                <a:ext cx="48222" cy="5683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261" extrusionOk="0">
                    <a:moveTo>
                      <a:pt x="789" y="0"/>
                    </a:moveTo>
                    <a:cubicBezTo>
                      <a:pt x="779" y="0"/>
                      <a:pt x="768" y="0"/>
                      <a:pt x="758" y="11"/>
                    </a:cubicBezTo>
                    <a:cubicBezTo>
                      <a:pt x="685" y="11"/>
                      <a:pt x="634" y="42"/>
                      <a:pt x="582" y="73"/>
                    </a:cubicBezTo>
                    <a:cubicBezTo>
                      <a:pt x="519" y="104"/>
                      <a:pt x="478" y="145"/>
                      <a:pt x="436" y="187"/>
                    </a:cubicBezTo>
                    <a:cubicBezTo>
                      <a:pt x="385" y="228"/>
                      <a:pt x="343" y="270"/>
                      <a:pt x="302" y="322"/>
                    </a:cubicBezTo>
                    <a:cubicBezTo>
                      <a:pt x="229" y="415"/>
                      <a:pt x="167" y="530"/>
                      <a:pt x="125" y="633"/>
                    </a:cubicBezTo>
                    <a:cubicBezTo>
                      <a:pt x="74" y="716"/>
                      <a:pt x="42" y="809"/>
                      <a:pt x="21" y="892"/>
                    </a:cubicBezTo>
                    <a:cubicBezTo>
                      <a:pt x="1" y="1007"/>
                      <a:pt x="32" y="1131"/>
                      <a:pt x="125" y="1193"/>
                    </a:cubicBezTo>
                    <a:cubicBezTo>
                      <a:pt x="186" y="1234"/>
                      <a:pt x="264" y="1261"/>
                      <a:pt x="340" y="1261"/>
                    </a:cubicBezTo>
                    <a:cubicBezTo>
                      <a:pt x="380" y="1261"/>
                      <a:pt x="421" y="1253"/>
                      <a:pt x="457" y="1235"/>
                    </a:cubicBezTo>
                    <a:cubicBezTo>
                      <a:pt x="561" y="1193"/>
                      <a:pt x="644" y="1110"/>
                      <a:pt x="727" y="1017"/>
                    </a:cubicBezTo>
                    <a:cubicBezTo>
                      <a:pt x="821" y="913"/>
                      <a:pt x="893" y="799"/>
                      <a:pt x="955" y="685"/>
                    </a:cubicBezTo>
                    <a:cubicBezTo>
                      <a:pt x="1017" y="571"/>
                      <a:pt x="1059" y="457"/>
                      <a:pt x="1070" y="322"/>
                    </a:cubicBezTo>
                    <a:cubicBezTo>
                      <a:pt x="1070" y="281"/>
                      <a:pt x="1059" y="228"/>
                      <a:pt x="1049" y="187"/>
                    </a:cubicBezTo>
                    <a:cubicBezTo>
                      <a:pt x="1038" y="156"/>
                      <a:pt x="1017" y="135"/>
                      <a:pt x="1007" y="115"/>
                    </a:cubicBezTo>
                    <a:cubicBezTo>
                      <a:pt x="976" y="83"/>
                      <a:pt x="955" y="62"/>
                      <a:pt x="914" y="32"/>
                    </a:cubicBezTo>
                    <a:cubicBezTo>
                      <a:pt x="872" y="11"/>
                      <a:pt x="831" y="0"/>
                      <a:pt x="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64" extrusionOk="0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7392627" y="2683272"/>
                <a:ext cx="447385" cy="938756"/>
              </a:xfrm>
              <a:custGeom>
                <a:avLst/>
                <a:gdLst/>
                <a:ahLst/>
                <a:cxnLst/>
                <a:rect l="l" t="t" r="r" b="b"/>
                <a:pathLst>
                  <a:path w="9927" h="20830" extrusionOk="0">
                    <a:moveTo>
                      <a:pt x="7375" y="0"/>
                    </a:moveTo>
                    <a:cubicBezTo>
                      <a:pt x="7178" y="0"/>
                      <a:pt x="6950" y="10"/>
                      <a:pt x="6690" y="31"/>
                    </a:cubicBezTo>
                    <a:cubicBezTo>
                      <a:pt x="6296" y="62"/>
                      <a:pt x="5913" y="114"/>
                      <a:pt x="5549" y="187"/>
                    </a:cubicBezTo>
                    <a:cubicBezTo>
                      <a:pt x="5176" y="270"/>
                      <a:pt x="4855" y="363"/>
                      <a:pt x="4553" y="466"/>
                    </a:cubicBezTo>
                    <a:cubicBezTo>
                      <a:pt x="3827" y="726"/>
                      <a:pt x="3143" y="1079"/>
                      <a:pt x="2531" y="1504"/>
                    </a:cubicBezTo>
                    <a:cubicBezTo>
                      <a:pt x="2251" y="1690"/>
                      <a:pt x="2012" y="1877"/>
                      <a:pt x="1784" y="2075"/>
                    </a:cubicBezTo>
                    <a:cubicBezTo>
                      <a:pt x="1660" y="2188"/>
                      <a:pt x="1545" y="2292"/>
                      <a:pt x="1452" y="2396"/>
                    </a:cubicBezTo>
                    <a:cubicBezTo>
                      <a:pt x="1349" y="2500"/>
                      <a:pt x="1255" y="2603"/>
                      <a:pt x="1162" y="2707"/>
                    </a:cubicBezTo>
                    <a:cubicBezTo>
                      <a:pt x="996" y="2905"/>
                      <a:pt x="861" y="3080"/>
                      <a:pt x="747" y="3257"/>
                    </a:cubicBezTo>
                    <a:cubicBezTo>
                      <a:pt x="623" y="3444"/>
                      <a:pt x="508" y="3631"/>
                      <a:pt x="425" y="3817"/>
                    </a:cubicBezTo>
                    <a:cubicBezTo>
                      <a:pt x="332" y="3993"/>
                      <a:pt x="270" y="4159"/>
                      <a:pt x="218" y="4325"/>
                    </a:cubicBezTo>
                    <a:cubicBezTo>
                      <a:pt x="155" y="4502"/>
                      <a:pt x="104" y="4678"/>
                      <a:pt x="72" y="4855"/>
                    </a:cubicBezTo>
                    <a:cubicBezTo>
                      <a:pt x="42" y="5041"/>
                      <a:pt x="10" y="5217"/>
                      <a:pt x="10" y="5383"/>
                    </a:cubicBezTo>
                    <a:cubicBezTo>
                      <a:pt x="0" y="5477"/>
                      <a:pt x="0" y="5560"/>
                      <a:pt x="0" y="5653"/>
                    </a:cubicBezTo>
                    <a:cubicBezTo>
                      <a:pt x="0" y="5736"/>
                      <a:pt x="10" y="5819"/>
                      <a:pt x="10" y="5902"/>
                    </a:cubicBezTo>
                    <a:cubicBezTo>
                      <a:pt x="31" y="6089"/>
                      <a:pt x="62" y="6275"/>
                      <a:pt x="93" y="6452"/>
                    </a:cubicBezTo>
                    <a:cubicBezTo>
                      <a:pt x="125" y="6566"/>
                      <a:pt x="145" y="6660"/>
                      <a:pt x="176" y="6743"/>
                    </a:cubicBezTo>
                    <a:cubicBezTo>
                      <a:pt x="197" y="6826"/>
                      <a:pt x="228" y="6918"/>
                      <a:pt x="259" y="7001"/>
                    </a:cubicBezTo>
                    <a:cubicBezTo>
                      <a:pt x="321" y="7188"/>
                      <a:pt x="394" y="7344"/>
                      <a:pt x="466" y="7499"/>
                    </a:cubicBezTo>
                    <a:cubicBezTo>
                      <a:pt x="540" y="7635"/>
                      <a:pt x="623" y="7769"/>
                      <a:pt x="705" y="7894"/>
                    </a:cubicBezTo>
                    <a:cubicBezTo>
                      <a:pt x="809" y="8050"/>
                      <a:pt x="923" y="8184"/>
                      <a:pt x="1047" y="8319"/>
                    </a:cubicBezTo>
                    <a:cubicBezTo>
                      <a:pt x="1151" y="8444"/>
                      <a:pt x="1286" y="8568"/>
                      <a:pt x="1421" y="8682"/>
                    </a:cubicBezTo>
                    <a:cubicBezTo>
                      <a:pt x="1909" y="9108"/>
                      <a:pt x="2469" y="9440"/>
                      <a:pt x="2946" y="9709"/>
                    </a:cubicBezTo>
                    <a:lnTo>
                      <a:pt x="3237" y="9875"/>
                    </a:lnTo>
                    <a:lnTo>
                      <a:pt x="3257" y="9885"/>
                    </a:lnTo>
                    <a:cubicBezTo>
                      <a:pt x="3548" y="10051"/>
                      <a:pt x="3880" y="10238"/>
                      <a:pt x="4191" y="10425"/>
                    </a:cubicBezTo>
                    <a:cubicBezTo>
                      <a:pt x="4419" y="10581"/>
                      <a:pt x="4606" y="10705"/>
                      <a:pt x="4772" y="10830"/>
                    </a:cubicBezTo>
                    <a:cubicBezTo>
                      <a:pt x="4979" y="10985"/>
                      <a:pt x="5155" y="11130"/>
                      <a:pt x="5300" y="11265"/>
                    </a:cubicBezTo>
                    <a:cubicBezTo>
                      <a:pt x="5394" y="11358"/>
                      <a:pt x="5477" y="11452"/>
                      <a:pt x="5549" y="11535"/>
                    </a:cubicBezTo>
                    <a:cubicBezTo>
                      <a:pt x="5653" y="11639"/>
                      <a:pt x="5736" y="11742"/>
                      <a:pt x="5819" y="11846"/>
                    </a:cubicBezTo>
                    <a:cubicBezTo>
                      <a:pt x="5996" y="12095"/>
                      <a:pt x="6151" y="12323"/>
                      <a:pt x="6275" y="12561"/>
                    </a:cubicBezTo>
                    <a:cubicBezTo>
                      <a:pt x="6400" y="12810"/>
                      <a:pt x="6514" y="13070"/>
                      <a:pt x="6597" y="13319"/>
                    </a:cubicBezTo>
                    <a:cubicBezTo>
                      <a:pt x="6690" y="13589"/>
                      <a:pt x="6753" y="13858"/>
                      <a:pt x="6794" y="14117"/>
                    </a:cubicBezTo>
                    <a:cubicBezTo>
                      <a:pt x="6836" y="14398"/>
                      <a:pt x="6846" y="14668"/>
                      <a:pt x="6846" y="14926"/>
                    </a:cubicBezTo>
                    <a:cubicBezTo>
                      <a:pt x="6846" y="15207"/>
                      <a:pt x="6826" y="15487"/>
                      <a:pt x="6773" y="15756"/>
                    </a:cubicBezTo>
                    <a:cubicBezTo>
                      <a:pt x="6732" y="16026"/>
                      <a:pt x="6670" y="16296"/>
                      <a:pt x="6587" y="16555"/>
                    </a:cubicBezTo>
                    <a:cubicBezTo>
                      <a:pt x="6535" y="16711"/>
                      <a:pt x="6483" y="16846"/>
                      <a:pt x="6431" y="16970"/>
                    </a:cubicBezTo>
                    <a:cubicBezTo>
                      <a:pt x="6379" y="17116"/>
                      <a:pt x="6317" y="17240"/>
                      <a:pt x="6265" y="17354"/>
                    </a:cubicBezTo>
                    <a:cubicBezTo>
                      <a:pt x="6151" y="17593"/>
                      <a:pt x="6006" y="17842"/>
                      <a:pt x="5851" y="18091"/>
                    </a:cubicBezTo>
                    <a:cubicBezTo>
                      <a:pt x="5695" y="18329"/>
                      <a:pt x="5529" y="18547"/>
                      <a:pt x="5363" y="18744"/>
                    </a:cubicBezTo>
                    <a:cubicBezTo>
                      <a:pt x="5187" y="18951"/>
                      <a:pt x="5021" y="19138"/>
                      <a:pt x="4834" y="19315"/>
                    </a:cubicBezTo>
                    <a:cubicBezTo>
                      <a:pt x="4647" y="19501"/>
                      <a:pt x="4450" y="19677"/>
                      <a:pt x="4242" y="19833"/>
                    </a:cubicBezTo>
                    <a:cubicBezTo>
                      <a:pt x="3838" y="20145"/>
                      <a:pt x="3402" y="20414"/>
                      <a:pt x="2946" y="20632"/>
                    </a:cubicBezTo>
                    <a:cubicBezTo>
                      <a:pt x="2790" y="20705"/>
                      <a:pt x="2635" y="20767"/>
                      <a:pt x="2500" y="20829"/>
                    </a:cubicBezTo>
                    <a:cubicBezTo>
                      <a:pt x="3205" y="20705"/>
                      <a:pt x="3880" y="20497"/>
                      <a:pt x="4523" y="20228"/>
                    </a:cubicBezTo>
                    <a:cubicBezTo>
                      <a:pt x="5332" y="19875"/>
                      <a:pt x="6079" y="19398"/>
                      <a:pt x="6711" y="18806"/>
                    </a:cubicBezTo>
                    <a:cubicBezTo>
                      <a:pt x="7033" y="18506"/>
                      <a:pt x="7344" y="18163"/>
                      <a:pt x="7614" y="17789"/>
                    </a:cubicBezTo>
                    <a:cubicBezTo>
                      <a:pt x="7925" y="17375"/>
                      <a:pt x="8195" y="16918"/>
                      <a:pt x="8433" y="16452"/>
                    </a:cubicBezTo>
                    <a:cubicBezTo>
                      <a:pt x="8942" y="15424"/>
                      <a:pt x="9201" y="14419"/>
                      <a:pt x="9191" y="13444"/>
                    </a:cubicBezTo>
                    <a:cubicBezTo>
                      <a:pt x="9180" y="12925"/>
                      <a:pt x="9087" y="12406"/>
                      <a:pt x="8910" y="11929"/>
                    </a:cubicBezTo>
                    <a:cubicBezTo>
                      <a:pt x="8755" y="11493"/>
                      <a:pt x="8506" y="11058"/>
                      <a:pt x="8163" y="10591"/>
                    </a:cubicBezTo>
                    <a:cubicBezTo>
                      <a:pt x="7603" y="9844"/>
                      <a:pt x="6846" y="9253"/>
                      <a:pt x="6120" y="8713"/>
                    </a:cubicBezTo>
                    <a:cubicBezTo>
                      <a:pt x="5985" y="8620"/>
                      <a:pt x="5851" y="8516"/>
                      <a:pt x="5715" y="8423"/>
                    </a:cubicBezTo>
                    <a:lnTo>
                      <a:pt x="5705" y="8412"/>
                    </a:lnTo>
                    <a:cubicBezTo>
                      <a:pt x="5404" y="8195"/>
                      <a:pt x="5093" y="7967"/>
                      <a:pt x="4792" y="7738"/>
                    </a:cubicBezTo>
                    <a:lnTo>
                      <a:pt x="4792" y="7759"/>
                    </a:lnTo>
                    <a:cubicBezTo>
                      <a:pt x="4450" y="7458"/>
                      <a:pt x="4253" y="7292"/>
                      <a:pt x="4097" y="7147"/>
                    </a:cubicBezTo>
                    <a:cubicBezTo>
                      <a:pt x="3983" y="7043"/>
                      <a:pt x="3869" y="6929"/>
                      <a:pt x="3755" y="6805"/>
                    </a:cubicBezTo>
                    <a:cubicBezTo>
                      <a:pt x="3661" y="6711"/>
                      <a:pt x="3548" y="6587"/>
                      <a:pt x="3454" y="6462"/>
                    </a:cubicBezTo>
                    <a:cubicBezTo>
                      <a:pt x="3340" y="6317"/>
                      <a:pt x="3257" y="6162"/>
                      <a:pt x="3184" y="6006"/>
                    </a:cubicBezTo>
                    <a:cubicBezTo>
                      <a:pt x="3133" y="5860"/>
                      <a:pt x="3101" y="5726"/>
                      <a:pt x="3081" y="5591"/>
                    </a:cubicBezTo>
                    <a:cubicBezTo>
                      <a:pt x="3060" y="5456"/>
                      <a:pt x="3071" y="5332"/>
                      <a:pt x="3081" y="5197"/>
                    </a:cubicBezTo>
                    <a:cubicBezTo>
                      <a:pt x="3101" y="5051"/>
                      <a:pt x="3143" y="4906"/>
                      <a:pt x="3195" y="4761"/>
                    </a:cubicBezTo>
                    <a:lnTo>
                      <a:pt x="3205" y="4740"/>
                    </a:lnTo>
                    <a:cubicBezTo>
                      <a:pt x="3288" y="4553"/>
                      <a:pt x="3412" y="4357"/>
                      <a:pt x="3558" y="4170"/>
                    </a:cubicBezTo>
                    <a:cubicBezTo>
                      <a:pt x="3765" y="3900"/>
                      <a:pt x="4025" y="3651"/>
                      <a:pt x="4325" y="3423"/>
                    </a:cubicBezTo>
                    <a:cubicBezTo>
                      <a:pt x="4730" y="3122"/>
                      <a:pt x="5187" y="2873"/>
                      <a:pt x="5674" y="2666"/>
                    </a:cubicBezTo>
                    <a:cubicBezTo>
                      <a:pt x="6109" y="2490"/>
                      <a:pt x="6514" y="2386"/>
                      <a:pt x="6919" y="2334"/>
                    </a:cubicBezTo>
                    <a:cubicBezTo>
                      <a:pt x="7043" y="2313"/>
                      <a:pt x="7178" y="2313"/>
                      <a:pt x="7313" y="2313"/>
                    </a:cubicBezTo>
                    <a:lnTo>
                      <a:pt x="7333" y="2313"/>
                    </a:lnTo>
                    <a:cubicBezTo>
                      <a:pt x="7365" y="2334"/>
                      <a:pt x="7396" y="2344"/>
                      <a:pt x="7427" y="2344"/>
                    </a:cubicBezTo>
                    <a:cubicBezTo>
                      <a:pt x="7437" y="2344"/>
                      <a:pt x="7448" y="2344"/>
                      <a:pt x="7458" y="2334"/>
                    </a:cubicBezTo>
                    <a:cubicBezTo>
                      <a:pt x="7499" y="2324"/>
                      <a:pt x="7520" y="2303"/>
                      <a:pt x="7552" y="2271"/>
                    </a:cubicBezTo>
                    <a:lnTo>
                      <a:pt x="7562" y="2261"/>
                    </a:lnTo>
                    <a:lnTo>
                      <a:pt x="7582" y="2241"/>
                    </a:lnTo>
                    <a:cubicBezTo>
                      <a:pt x="7811" y="1981"/>
                      <a:pt x="8091" y="1732"/>
                      <a:pt x="8495" y="1462"/>
                    </a:cubicBezTo>
                    <a:cubicBezTo>
                      <a:pt x="8848" y="1224"/>
                      <a:pt x="9211" y="996"/>
                      <a:pt x="9512" y="819"/>
                    </a:cubicBezTo>
                    <a:cubicBezTo>
                      <a:pt x="9657" y="736"/>
                      <a:pt x="9792" y="653"/>
                      <a:pt x="9927" y="570"/>
                    </a:cubicBezTo>
                    <a:cubicBezTo>
                      <a:pt x="9875" y="529"/>
                      <a:pt x="9823" y="498"/>
                      <a:pt x="9740" y="456"/>
                    </a:cubicBezTo>
                    <a:cubicBezTo>
                      <a:pt x="9574" y="373"/>
                      <a:pt x="9398" y="311"/>
                      <a:pt x="9221" y="259"/>
                    </a:cubicBezTo>
                    <a:cubicBezTo>
                      <a:pt x="9055" y="208"/>
                      <a:pt x="8879" y="155"/>
                      <a:pt x="8672" y="114"/>
                    </a:cubicBezTo>
                    <a:cubicBezTo>
                      <a:pt x="8267" y="42"/>
                      <a:pt x="7831" y="0"/>
                      <a:pt x="7375" y="0"/>
                    </a:cubicBezTo>
                    <a:close/>
                  </a:path>
                </a:pathLst>
              </a:custGeom>
              <a:solidFill>
                <a:srgbClr val="C8B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9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64" extrusionOk="0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9"/>
              <p:cNvSpPr/>
              <p:nvPr/>
            </p:nvSpPr>
            <p:spPr>
              <a:xfrm>
                <a:off x="7634282" y="2683272"/>
                <a:ext cx="205733" cy="119204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2645" extrusionOk="0">
                    <a:moveTo>
                      <a:pt x="2013" y="0"/>
                    </a:moveTo>
                    <a:cubicBezTo>
                      <a:pt x="1805" y="0"/>
                      <a:pt x="1567" y="10"/>
                      <a:pt x="1328" y="31"/>
                    </a:cubicBezTo>
                    <a:cubicBezTo>
                      <a:pt x="934" y="62"/>
                      <a:pt x="551" y="114"/>
                      <a:pt x="187" y="187"/>
                    </a:cubicBezTo>
                    <a:lnTo>
                      <a:pt x="94" y="217"/>
                    </a:lnTo>
                    <a:cubicBezTo>
                      <a:pt x="32" y="508"/>
                      <a:pt x="1" y="819"/>
                      <a:pt x="11" y="1120"/>
                    </a:cubicBezTo>
                    <a:cubicBezTo>
                      <a:pt x="32" y="1494"/>
                      <a:pt x="104" y="1856"/>
                      <a:pt x="208" y="2220"/>
                    </a:cubicBezTo>
                    <a:lnTo>
                      <a:pt x="208" y="2199"/>
                    </a:lnTo>
                    <a:cubicBezTo>
                      <a:pt x="260" y="2344"/>
                      <a:pt x="312" y="2500"/>
                      <a:pt x="374" y="2645"/>
                    </a:cubicBezTo>
                    <a:cubicBezTo>
                      <a:pt x="789" y="2479"/>
                      <a:pt x="1173" y="2375"/>
                      <a:pt x="1557" y="2334"/>
                    </a:cubicBezTo>
                    <a:cubicBezTo>
                      <a:pt x="1681" y="2313"/>
                      <a:pt x="1816" y="2303"/>
                      <a:pt x="1951" y="2303"/>
                    </a:cubicBezTo>
                    <a:lnTo>
                      <a:pt x="1971" y="2303"/>
                    </a:lnTo>
                    <a:cubicBezTo>
                      <a:pt x="2003" y="2324"/>
                      <a:pt x="2034" y="2334"/>
                      <a:pt x="2065" y="2334"/>
                    </a:cubicBezTo>
                    <a:lnTo>
                      <a:pt x="2096" y="2334"/>
                    </a:lnTo>
                    <a:cubicBezTo>
                      <a:pt x="2137" y="2324"/>
                      <a:pt x="2158" y="2303"/>
                      <a:pt x="2190" y="2271"/>
                    </a:cubicBezTo>
                    <a:lnTo>
                      <a:pt x="2200" y="2251"/>
                    </a:lnTo>
                    <a:lnTo>
                      <a:pt x="2210" y="2241"/>
                    </a:lnTo>
                    <a:cubicBezTo>
                      <a:pt x="2439" y="1981"/>
                      <a:pt x="2729" y="1732"/>
                      <a:pt x="3123" y="1462"/>
                    </a:cubicBezTo>
                    <a:cubicBezTo>
                      <a:pt x="3476" y="1224"/>
                      <a:pt x="3829" y="1006"/>
                      <a:pt x="4150" y="819"/>
                    </a:cubicBezTo>
                    <a:cubicBezTo>
                      <a:pt x="4295" y="726"/>
                      <a:pt x="4430" y="653"/>
                      <a:pt x="4565" y="560"/>
                    </a:cubicBezTo>
                    <a:cubicBezTo>
                      <a:pt x="4502" y="529"/>
                      <a:pt x="4440" y="487"/>
                      <a:pt x="4378" y="456"/>
                    </a:cubicBezTo>
                    <a:cubicBezTo>
                      <a:pt x="4212" y="383"/>
                      <a:pt x="4036" y="311"/>
                      <a:pt x="3859" y="259"/>
                    </a:cubicBezTo>
                    <a:cubicBezTo>
                      <a:pt x="3693" y="208"/>
                      <a:pt x="3507" y="155"/>
                      <a:pt x="3310" y="125"/>
                    </a:cubicBezTo>
                    <a:cubicBezTo>
                      <a:pt x="2905" y="42"/>
                      <a:pt x="2469" y="0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9"/>
              <p:cNvSpPr/>
              <p:nvPr/>
            </p:nvSpPr>
            <p:spPr>
              <a:xfrm>
                <a:off x="7537521" y="2694494"/>
                <a:ext cx="107576" cy="13790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3060" extrusionOk="0">
                    <a:moveTo>
                      <a:pt x="94" y="1183"/>
                    </a:moveTo>
                    <a:cubicBezTo>
                      <a:pt x="94" y="1185"/>
                      <a:pt x="95" y="1187"/>
                      <a:pt x="96" y="1189"/>
                    </a:cubicBezTo>
                    <a:lnTo>
                      <a:pt x="96" y="1189"/>
                    </a:lnTo>
                    <a:cubicBezTo>
                      <a:pt x="95" y="1187"/>
                      <a:pt x="94" y="1185"/>
                      <a:pt x="94" y="1183"/>
                    </a:cubicBezTo>
                    <a:close/>
                    <a:moveTo>
                      <a:pt x="2085" y="0"/>
                    </a:moveTo>
                    <a:lnTo>
                      <a:pt x="2085" y="0"/>
                    </a:lnTo>
                    <a:cubicBezTo>
                      <a:pt x="1816" y="62"/>
                      <a:pt x="1567" y="134"/>
                      <a:pt x="1338" y="217"/>
                    </a:cubicBezTo>
                    <a:cubicBezTo>
                      <a:pt x="872" y="383"/>
                      <a:pt x="426" y="591"/>
                      <a:pt x="1" y="830"/>
                    </a:cubicBezTo>
                    <a:cubicBezTo>
                      <a:pt x="31" y="952"/>
                      <a:pt x="62" y="1074"/>
                      <a:pt x="102" y="1196"/>
                    </a:cubicBezTo>
                    <a:lnTo>
                      <a:pt x="102" y="1196"/>
                    </a:lnTo>
                    <a:cubicBezTo>
                      <a:pt x="100" y="1193"/>
                      <a:pt x="98" y="1191"/>
                      <a:pt x="96" y="1189"/>
                    </a:cubicBezTo>
                    <a:lnTo>
                      <a:pt x="96" y="1189"/>
                    </a:lnTo>
                    <a:cubicBezTo>
                      <a:pt x="220" y="1581"/>
                      <a:pt x="406" y="1941"/>
                      <a:pt x="623" y="2292"/>
                    </a:cubicBezTo>
                    <a:cubicBezTo>
                      <a:pt x="810" y="2573"/>
                      <a:pt x="1017" y="2831"/>
                      <a:pt x="1266" y="3060"/>
                    </a:cubicBezTo>
                    <a:cubicBezTo>
                      <a:pt x="1608" y="2821"/>
                      <a:pt x="1982" y="2614"/>
                      <a:pt x="2387" y="2448"/>
                    </a:cubicBezTo>
                    <a:cubicBezTo>
                      <a:pt x="2210" y="2022"/>
                      <a:pt x="2075" y="1577"/>
                      <a:pt x="2034" y="1120"/>
                    </a:cubicBezTo>
                    <a:cubicBezTo>
                      <a:pt x="2013" y="861"/>
                      <a:pt x="2002" y="591"/>
                      <a:pt x="2034" y="321"/>
                    </a:cubicBezTo>
                    <a:cubicBezTo>
                      <a:pt x="2044" y="217"/>
                      <a:pt x="2065" y="104"/>
                      <a:pt x="2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9"/>
              <p:cNvSpPr/>
              <p:nvPr/>
            </p:nvSpPr>
            <p:spPr>
              <a:xfrm>
                <a:off x="7454325" y="2735145"/>
                <a:ext cx="134662" cy="148678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3299" extrusionOk="0">
                    <a:moveTo>
                      <a:pt x="1722" y="0"/>
                    </a:moveTo>
                    <a:cubicBezTo>
                      <a:pt x="1525" y="104"/>
                      <a:pt x="1338" y="228"/>
                      <a:pt x="1162" y="353"/>
                    </a:cubicBezTo>
                    <a:cubicBezTo>
                      <a:pt x="882" y="539"/>
                      <a:pt x="643" y="726"/>
                      <a:pt x="425" y="924"/>
                    </a:cubicBezTo>
                    <a:cubicBezTo>
                      <a:pt x="301" y="1037"/>
                      <a:pt x="187" y="1141"/>
                      <a:pt x="83" y="1245"/>
                    </a:cubicBezTo>
                    <a:cubicBezTo>
                      <a:pt x="52" y="1276"/>
                      <a:pt x="31" y="1307"/>
                      <a:pt x="0" y="1339"/>
                    </a:cubicBezTo>
                    <a:cubicBezTo>
                      <a:pt x="73" y="1484"/>
                      <a:pt x="146" y="1629"/>
                      <a:pt x="239" y="1774"/>
                    </a:cubicBezTo>
                    <a:cubicBezTo>
                      <a:pt x="425" y="2054"/>
                      <a:pt x="643" y="2293"/>
                      <a:pt x="882" y="2521"/>
                    </a:cubicBezTo>
                    <a:lnTo>
                      <a:pt x="892" y="2521"/>
                    </a:lnTo>
                    <a:cubicBezTo>
                      <a:pt x="892" y="2521"/>
                      <a:pt x="892" y="2521"/>
                      <a:pt x="892" y="2521"/>
                    </a:cubicBezTo>
                    <a:lnTo>
                      <a:pt x="892" y="2521"/>
                    </a:lnTo>
                    <a:cubicBezTo>
                      <a:pt x="892" y="2531"/>
                      <a:pt x="892" y="2531"/>
                      <a:pt x="902" y="2531"/>
                    </a:cubicBezTo>
                    <a:lnTo>
                      <a:pt x="892" y="2521"/>
                    </a:lnTo>
                    <a:lnTo>
                      <a:pt x="892" y="2521"/>
                    </a:lnTo>
                    <a:cubicBezTo>
                      <a:pt x="1224" y="2822"/>
                      <a:pt x="1598" y="3070"/>
                      <a:pt x="1992" y="3299"/>
                    </a:cubicBezTo>
                    <a:cubicBezTo>
                      <a:pt x="2043" y="3206"/>
                      <a:pt x="2106" y="3112"/>
                      <a:pt x="2179" y="3019"/>
                    </a:cubicBezTo>
                    <a:cubicBezTo>
                      <a:pt x="2396" y="2749"/>
                      <a:pt x="2656" y="2500"/>
                      <a:pt x="2956" y="2272"/>
                    </a:cubicBezTo>
                    <a:cubicBezTo>
                      <a:pt x="2967" y="2261"/>
                      <a:pt x="2977" y="2251"/>
                      <a:pt x="2988" y="2251"/>
                    </a:cubicBezTo>
                    <a:cubicBezTo>
                      <a:pt x="2873" y="2137"/>
                      <a:pt x="2760" y="2012"/>
                      <a:pt x="2666" y="1888"/>
                    </a:cubicBezTo>
                    <a:cubicBezTo>
                      <a:pt x="2469" y="1660"/>
                      <a:pt x="2303" y="1401"/>
                      <a:pt x="2158" y="1131"/>
                    </a:cubicBezTo>
                    <a:cubicBezTo>
                      <a:pt x="2013" y="871"/>
                      <a:pt x="1888" y="592"/>
                      <a:pt x="1794" y="301"/>
                    </a:cubicBezTo>
                    <a:cubicBezTo>
                      <a:pt x="1774" y="198"/>
                      <a:pt x="1743" y="104"/>
                      <a:pt x="1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9"/>
              <p:cNvSpPr/>
              <p:nvPr/>
            </p:nvSpPr>
            <p:spPr>
              <a:xfrm>
                <a:off x="7397720" y="2800584"/>
                <a:ext cx="143089" cy="12069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678" extrusionOk="0">
                    <a:moveTo>
                      <a:pt x="1153" y="0"/>
                    </a:moveTo>
                    <a:lnTo>
                      <a:pt x="1049" y="104"/>
                    </a:lnTo>
                    <a:cubicBezTo>
                      <a:pt x="893" y="302"/>
                      <a:pt x="748" y="477"/>
                      <a:pt x="634" y="654"/>
                    </a:cubicBezTo>
                    <a:cubicBezTo>
                      <a:pt x="510" y="841"/>
                      <a:pt x="406" y="1028"/>
                      <a:pt x="312" y="1214"/>
                    </a:cubicBezTo>
                    <a:cubicBezTo>
                      <a:pt x="229" y="1390"/>
                      <a:pt x="157" y="1556"/>
                      <a:pt x="105" y="1722"/>
                    </a:cubicBezTo>
                    <a:cubicBezTo>
                      <a:pt x="63" y="1837"/>
                      <a:pt x="32" y="1950"/>
                      <a:pt x="1" y="2065"/>
                    </a:cubicBezTo>
                    <a:cubicBezTo>
                      <a:pt x="105" y="2127"/>
                      <a:pt x="208" y="2189"/>
                      <a:pt x="323" y="2241"/>
                    </a:cubicBezTo>
                    <a:cubicBezTo>
                      <a:pt x="644" y="2397"/>
                      <a:pt x="987" y="2501"/>
                      <a:pt x="1339" y="2573"/>
                    </a:cubicBezTo>
                    <a:lnTo>
                      <a:pt x="1329" y="2563"/>
                    </a:lnTo>
                    <a:lnTo>
                      <a:pt x="1329" y="2563"/>
                    </a:lnTo>
                    <a:cubicBezTo>
                      <a:pt x="1736" y="2641"/>
                      <a:pt x="2150" y="2678"/>
                      <a:pt x="2561" y="2678"/>
                    </a:cubicBezTo>
                    <a:cubicBezTo>
                      <a:pt x="2693" y="2678"/>
                      <a:pt x="2826" y="2674"/>
                      <a:pt x="2958" y="2667"/>
                    </a:cubicBezTo>
                    <a:cubicBezTo>
                      <a:pt x="2958" y="2646"/>
                      <a:pt x="2968" y="2614"/>
                      <a:pt x="2968" y="2594"/>
                    </a:cubicBezTo>
                    <a:cubicBezTo>
                      <a:pt x="2988" y="2448"/>
                      <a:pt x="3030" y="2303"/>
                      <a:pt x="3082" y="2158"/>
                    </a:cubicBezTo>
                    <a:lnTo>
                      <a:pt x="3092" y="2137"/>
                    </a:lnTo>
                    <a:cubicBezTo>
                      <a:pt x="3113" y="2086"/>
                      <a:pt x="3144" y="2023"/>
                      <a:pt x="3175" y="1971"/>
                    </a:cubicBezTo>
                    <a:cubicBezTo>
                      <a:pt x="2760" y="1722"/>
                      <a:pt x="2356" y="1463"/>
                      <a:pt x="2003" y="1131"/>
                    </a:cubicBezTo>
                    <a:cubicBezTo>
                      <a:pt x="1785" y="924"/>
                      <a:pt x="1578" y="706"/>
                      <a:pt x="1412" y="457"/>
                    </a:cubicBezTo>
                    <a:cubicBezTo>
                      <a:pt x="1329" y="332"/>
                      <a:pt x="1246" y="198"/>
                      <a:pt x="1183" y="53"/>
                    </a:cubicBezTo>
                    <a:cubicBezTo>
                      <a:pt x="1173" y="42"/>
                      <a:pt x="1163" y="21"/>
                      <a:pt x="1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9"/>
              <p:cNvSpPr/>
              <p:nvPr/>
            </p:nvSpPr>
            <p:spPr>
              <a:xfrm>
                <a:off x="7392627" y="2900184"/>
                <a:ext cx="144036" cy="117852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615" extrusionOk="0">
                    <a:moveTo>
                      <a:pt x="83" y="0"/>
                    </a:moveTo>
                    <a:cubicBezTo>
                      <a:pt x="83" y="10"/>
                      <a:pt x="72" y="31"/>
                      <a:pt x="72" y="42"/>
                    </a:cubicBezTo>
                    <a:cubicBezTo>
                      <a:pt x="42" y="228"/>
                      <a:pt x="21" y="404"/>
                      <a:pt x="10" y="570"/>
                    </a:cubicBezTo>
                    <a:cubicBezTo>
                      <a:pt x="0" y="664"/>
                      <a:pt x="0" y="747"/>
                      <a:pt x="0" y="840"/>
                    </a:cubicBezTo>
                    <a:cubicBezTo>
                      <a:pt x="10" y="923"/>
                      <a:pt x="10" y="1006"/>
                      <a:pt x="21" y="1089"/>
                    </a:cubicBezTo>
                    <a:cubicBezTo>
                      <a:pt x="31" y="1276"/>
                      <a:pt x="62" y="1462"/>
                      <a:pt x="104" y="1639"/>
                    </a:cubicBezTo>
                    <a:cubicBezTo>
                      <a:pt x="125" y="1753"/>
                      <a:pt x="145" y="1847"/>
                      <a:pt x="176" y="1930"/>
                    </a:cubicBezTo>
                    <a:cubicBezTo>
                      <a:pt x="197" y="2013"/>
                      <a:pt x="228" y="2105"/>
                      <a:pt x="259" y="2188"/>
                    </a:cubicBezTo>
                    <a:cubicBezTo>
                      <a:pt x="311" y="2344"/>
                      <a:pt x="374" y="2490"/>
                      <a:pt x="436" y="2614"/>
                    </a:cubicBezTo>
                    <a:cubicBezTo>
                      <a:pt x="643" y="2583"/>
                      <a:pt x="851" y="2541"/>
                      <a:pt x="1058" y="2490"/>
                    </a:cubicBezTo>
                    <a:lnTo>
                      <a:pt x="1037" y="2490"/>
                    </a:lnTo>
                    <a:cubicBezTo>
                      <a:pt x="1452" y="2375"/>
                      <a:pt x="1856" y="2220"/>
                      <a:pt x="2241" y="2002"/>
                    </a:cubicBezTo>
                    <a:lnTo>
                      <a:pt x="2241" y="1992"/>
                    </a:lnTo>
                    <a:cubicBezTo>
                      <a:pt x="2531" y="1826"/>
                      <a:pt x="2801" y="1618"/>
                      <a:pt x="3039" y="1379"/>
                    </a:cubicBezTo>
                    <a:cubicBezTo>
                      <a:pt x="3091" y="1328"/>
                      <a:pt x="3143" y="1276"/>
                      <a:pt x="3195" y="1213"/>
                    </a:cubicBezTo>
                    <a:cubicBezTo>
                      <a:pt x="3195" y="1203"/>
                      <a:pt x="3184" y="1193"/>
                      <a:pt x="3184" y="1193"/>
                    </a:cubicBezTo>
                    <a:cubicBezTo>
                      <a:pt x="3133" y="1058"/>
                      <a:pt x="3101" y="913"/>
                      <a:pt x="3081" y="778"/>
                    </a:cubicBezTo>
                    <a:cubicBezTo>
                      <a:pt x="3071" y="715"/>
                      <a:pt x="3071" y="664"/>
                      <a:pt x="3071" y="602"/>
                    </a:cubicBezTo>
                    <a:cubicBezTo>
                      <a:pt x="2956" y="607"/>
                      <a:pt x="2845" y="609"/>
                      <a:pt x="2733" y="609"/>
                    </a:cubicBezTo>
                    <a:cubicBezTo>
                      <a:pt x="2622" y="609"/>
                      <a:pt x="2510" y="607"/>
                      <a:pt x="2396" y="602"/>
                    </a:cubicBezTo>
                    <a:cubicBezTo>
                      <a:pt x="2105" y="591"/>
                      <a:pt x="1805" y="570"/>
                      <a:pt x="1515" y="519"/>
                    </a:cubicBezTo>
                    <a:cubicBezTo>
                      <a:pt x="1017" y="425"/>
                      <a:pt x="519" y="28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9"/>
              <p:cNvSpPr/>
              <p:nvPr/>
            </p:nvSpPr>
            <p:spPr>
              <a:xfrm>
                <a:off x="7415476" y="2960936"/>
                <a:ext cx="170716" cy="141242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3134" extrusionOk="0">
                    <a:moveTo>
                      <a:pt x="2750" y="1"/>
                    </a:moveTo>
                    <a:cubicBezTo>
                      <a:pt x="2594" y="197"/>
                      <a:pt x="2408" y="363"/>
                      <a:pt x="2200" y="509"/>
                    </a:cubicBezTo>
                    <a:cubicBezTo>
                      <a:pt x="1920" y="716"/>
                      <a:pt x="1609" y="893"/>
                      <a:pt x="1287" y="1027"/>
                    </a:cubicBezTo>
                    <a:cubicBezTo>
                      <a:pt x="872" y="1204"/>
                      <a:pt x="437" y="1328"/>
                      <a:pt x="1" y="1401"/>
                    </a:cubicBezTo>
                    <a:cubicBezTo>
                      <a:pt x="53" y="1515"/>
                      <a:pt x="125" y="1619"/>
                      <a:pt x="198" y="1733"/>
                    </a:cubicBezTo>
                    <a:cubicBezTo>
                      <a:pt x="302" y="1878"/>
                      <a:pt x="416" y="2023"/>
                      <a:pt x="540" y="2158"/>
                    </a:cubicBezTo>
                    <a:cubicBezTo>
                      <a:pt x="655" y="2283"/>
                      <a:pt x="779" y="2407"/>
                      <a:pt x="914" y="2521"/>
                    </a:cubicBezTo>
                    <a:cubicBezTo>
                      <a:pt x="1174" y="2749"/>
                      <a:pt x="1453" y="2947"/>
                      <a:pt x="1744" y="3133"/>
                    </a:cubicBezTo>
                    <a:cubicBezTo>
                      <a:pt x="2179" y="2832"/>
                      <a:pt x="2584" y="2480"/>
                      <a:pt x="2957" y="2107"/>
                    </a:cubicBezTo>
                    <a:lnTo>
                      <a:pt x="2957" y="2107"/>
                    </a:lnTo>
                    <a:cubicBezTo>
                      <a:pt x="2947" y="2117"/>
                      <a:pt x="2947" y="2117"/>
                      <a:pt x="2937" y="2117"/>
                    </a:cubicBezTo>
                    <a:cubicBezTo>
                      <a:pt x="3237" y="1816"/>
                      <a:pt x="3518" y="1494"/>
                      <a:pt x="3788" y="1172"/>
                    </a:cubicBezTo>
                    <a:cubicBezTo>
                      <a:pt x="3715" y="1100"/>
                      <a:pt x="3652" y="1048"/>
                      <a:pt x="3590" y="986"/>
                    </a:cubicBezTo>
                    <a:cubicBezTo>
                      <a:pt x="3476" y="893"/>
                      <a:pt x="3362" y="778"/>
                      <a:pt x="3248" y="654"/>
                    </a:cubicBezTo>
                    <a:cubicBezTo>
                      <a:pt x="3154" y="550"/>
                      <a:pt x="3041" y="436"/>
                      <a:pt x="2947" y="301"/>
                    </a:cubicBezTo>
                    <a:cubicBezTo>
                      <a:pt x="2875" y="208"/>
                      <a:pt x="2812" y="104"/>
                      <a:pt x="2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>
                <a:off x="7500114" y="3017992"/>
                <a:ext cx="159449" cy="139349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3092" extrusionOk="0">
                    <a:moveTo>
                      <a:pt x="2013" y="0"/>
                    </a:moveTo>
                    <a:cubicBezTo>
                      <a:pt x="1691" y="394"/>
                      <a:pt x="1359" y="778"/>
                      <a:pt x="986" y="1130"/>
                    </a:cubicBezTo>
                    <a:cubicBezTo>
                      <a:pt x="778" y="1328"/>
                      <a:pt x="561" y="1525"/>
                      <a:pt x="333" y="1701"/>
                    </a:cubicBezTo>
                    <a:cubicBezTo>
                      <a:pt x="218" y="1784"/>
                      <a:pt x="105" y="1867"/>
                      <a:pt x="1" y="1950"/>
                    </a:cubicBezTo>
                    <a:cubicBezTo>
                      <a:pt x="188" y="2064"/>
                      <a:pt x="384" y="2179"/>
                      <a:pt x="571" y="2282"/>
                    </a:cubicBezTo>
                    <a:lnTo>
                      <a:pt x="852" y="2448"/>
                    </a:lnTo>
                    <a:cubicBezTo>
                      <a:pt x="1173" y="2624"/>
                      <a:pt x="1495" y="2811"/>
                      <a:pt x="1806" y="2998"/>
                    </a:cubicBezTo>
                    <a:cubicBezTo>
                      <a:pt x="1857" y="3029"/>
                      <a:pt x="1899" y="3060"/>
                      <a:pt x="1951" y="3091"/>
                    </a:cubicBezTo>
                    <a:cubicBezTo>
                      <a:pt x="2106" y="2769"/>
                      <a:pt x="2293" y="2469"/>
                      <a:pt x="2511" y="2188"/>
                    </a:cubicBezTo>
                    <a:cubicBezTo>
                      <a:pt x="2802" y="1794"/>
                      <a:pt x="3154" y="1442"/>
                      <a:pt x="3538" y="1151"/>
                    </a:cubicBezTo>
                    <a:cubicBezTo>
                      <a:pt x="3475" y="1100"/>
                      <a:pt x="3403" y="1047"/>
                      <a:pt x="3330" y="996"/>
                    </a:cubicBezTo>
                    <a:lnTo>
                      <a:pt x="3320" y="985"/>
                    </a:lnTo>
                    <a:cubicBezTo>
                      <a:pt x="3030" y="789"/>
                      <a:pt x="2708" y="550"/>
                      <a:pt x="2407" y="311"/>
                    </a:cubicBezTo>
                    <a:lnTo>
                      <a:pt x="2407" y="332"/>
                    </a:lnTo>
                    <a:cubicBezTo>
                      <a:pt x="2251" y="208"/>
                      <a:pt x="2127" y="93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>
                <a:off x="7593135" y="3073606"/>
                <a:ext cx="141242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884" extrusionOk="0">
                    <a:moveTo>
                      <a:pt x="1598" y="0"/>
                    </a:moveTo>
                    <a:cubicBezTo>
                      <a:pt x="1381" y="166"/>
                      <a:pt x="1173" y="343"/>
                      <a:pt x="987" y="540"/>
                    </a:cubicBezTo>
                    <a:lnTo>
                      <a:pt x="996" y="530"/>
                    </a:lnTo>
                    <a:lnTo>
                      <a:pt x="996" y="530"/>
                    </a:lnTo>
                    <a:cubicBezTo>
                      <a:pt x="664" y="862"/>
                      <a:pt x="385" y="1245"/>
                      <a:pt x="157" y="1650"/>
                    </a:cubicBezTo>
                    <a:cubicBezTo>
                      <a:pt x="104" y="1743"/>
                      <a:pt x="53" y="1837"/>
                      <a:pt x="1" y="1940"/>
                    </a:cubicBezTo>
                    <a:cubicBezTo>
                      <a:pt x="125" y="2013"/>
                      <a:pt x="229" y="2086"/>
                      <a:pt x="323" y="2169"/>
                    </a:cubicBezTo>
                    <a:cubicBezTo>
                      <a:pt x="530" y="2314"/>
                      <a:pt x="696" y="2459"/>
                      <a:pt x="851" y="2604"/>
                    </a:cubicBezTo>
                    <a:cubicBezTo>
                      <a:pt x="955" y="2708"/>
                      <a:pt x="1038" y="2791"/>
                      <a:pt x="1111" y="2874"/>
                    </a:cubicBezTo>
                    <a:lnTo>
                      <a:pt x="1121" y="2884"/>
                    </a:lnTo>
                    <a:cubicBezTo>
                      <a:pt x="1308" y="2614"/>
                      <a:pt x="1547" y="2376"/>
                      <a:pt x="1796" y="2169"/>
                    </a:cubicBezTo>
                    <a:cubicBezTo>
                      <a:pt x="2211" y="1816"/>
                      <a:pt x="2667" y="1535"/>
                      <a:pt x="3133" y="1276"/>
                    </a:cubicBezTo>
                    <a:cubicBezTo>
                      <a:pt x="2677" y="820"/>
                      <a:pt x="2169" y="426"/>
                      <a:pt x="1671" y="62"/>
                    </a:cubicBezTo>
                    <a:cubicBezTo>
                      <a:pt x="1650" y="42"/>
                      <a:pt x="1619" y="21"/>
                      <a:pt x="1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>
                <a:off x="7647847" y="3135800"/>
                <a:ext cx="147776" cy="128127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843" extrusionOk="0">
                    <a:moveTo>
                      <a:pt x="2023" y="0"/>
                    </a:moveTo>
                    <a:cubicBezTo>
                      <a:pt x="1940" y="42"/>
                      <a:pt x="1868" y="83"/>
                      <a:pt x="1785" y="135"/>
                    </a:cubicBezTo>
                    <a:lnTo>
                      <a:pt x="1806" y="125"/>
                    </a:lnTo>
                    <a:lnTo>
                      <a:pt x="1806" y="125"/>
                    </a:lnTo>
                    <a:cubicBezTo>
                      <a:pt x="1287" y="425"/>
                      <a:pt x="778" y="757"/>
                      <a:pt x="363" y="1183"/>
                    </a:cubicBezTo>
                    <a:cubicBezTo>
                      <a:pt x="229" y="1317"/>
                      <a:pt x="114" y="1462"/>
                      <a:pt x="1" y="1618"/>
                    </a:cubicBezTo>
                    <a:lnTo>
                      <a:pt x="156" y="1805"/>
                    </a:lnTo>
                    <a:cubicBezTo>
                      <a:pt x="343" y="2054"/>
                      <a:pt x="488" y="2282"/>
                      <a:pt x="612" y="2520"/>
                    </a:cubicBezTo>
                    <a:cubicBezTo>
                      <a:pt x="665" y="2624"/>
                      <a:pt x="716" y="2728"/>
                      <a:pt x="768" y="2842"/>
                    </a:cubicBezTo>
                    <a:cubicBezTo>
                      <a:pt x="1027" y="2656"/>
                      <a:pt x="1297" y="2510"/>
                      <a:pt x="1587" y="2375"/>
                    </a:cubicBezTo>
                    <a:cubicBezTo>
                      <a:pt x="2117" y="2147"/>
                      <a:pt x="2698" y="2002"/>
                      <a:pt x="3279" y="1971"/>
                    </a:cubicBezTo>
                    <a:cubicBezTo>
                      <a:pt x="3268" y="1940"/>
                      <a:pt x="3258" y="1919"/>
                      <a:pt x="3247" y="1888"/>
                    </a:cubicBezTo>
                    <a:cubicBezTo>
                      <a:pt x="3081" y="1452"/>
                      <a:pt x="2843" y="1017"/>
                      <a:pt x="2500" y="560"/>
                    </a:cubicBezTo>
                    <a:cubicBezTo>
                      <a:pt x="2355" y="363"/>
                      <a:pt x="2189" y="176"/>
                      <a:pt x="20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9"/>
              <p:cNvSpPr/>
              <p:nvPr/>
            </p:nvSpPr>
            <p:spPr>
              <a:xfrm>
                <a:off x="7684758" y="3231163"/>
                <a:ext cx="122088" cy="97256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2158" extrusionOk="0">
                    <a:moveTo>
                      <a:pt x="2501" y="0"/>
                    </a:moveTo>
                    <a:cubicBezTo>
                      <a:pt x="2184" y="10"/>
                      <a:pt x="1857" y="61"/>
                      <a:pt x="1550" y="142"/>
                    </a:cubicBezTo>
                    <a:lnTo>
                      <a:pt x="1550" y="142"/>
                    </a:lnTo>
                    <a:cubicBezTo>
                      <a:pt x="1552" y="140"/>
                      <a:pt x="1554" y="138"/>
                      <a:pt x="1557" y="135"/>
                    </a:cubicBezTo>
                    <a:lnTo>
                      <a:pt x="1557" y="135"/>
                    </a:lnTo>
                    <a:cubicBezTo>
                      <a:pt x="1132" y="249"/>
                      <a:pt x="727" y="415"/>
                      <a:pt x="344" y="633"/>
                    </a:cubicBezTo>
                    <a:lnTo>
                      <a:pt x="344" y="643"/>
                    </a:lnTo>
                    <a:cubicBezTo>
                      <a:pt x="229" y="706"/>
                      <a:pt x="115" y="778"/>
                      <a:pt x="1" y="861"/>
                    </a:cubicBezTo>
                    <a:cubicBezTo>
                      <a:pt x="42" y="955"/>
                      <a:pt x="84" y="1058"/>
                      <a:pt x="115" y="1162"/>
                    </a:cubicBezTo>
                    <a:cubicBezTo>
                      <a:pt x="208" y="1432"/>
                      <a:pt x="271" y="1701"/>
                      <a:pt x="312" y="1960"/>
                    </a:cubicBezTo>
                    <a:cubicBezTo>
                      <a:pt x="323" y="2033"/>
                      <a:pt x="333" y="2096"/>
                      <a:pt x="333" y="2158"/>
                    </a:cubicBezTo>
                    <a:lnTo>
                      <a:pt x="395" y="2126"/>
                    </a:lnTo>
                    <a:cubicBezTo>
                      <a:pt x="696" y="2023"/>
                      <a:pt x="1017" y="1960"/>
                      <a:pt x="1329" y="1930"/>
                    </a:cubicBezTo>
                    <a:cubicBezTo>
                      <a:pt x="1453" y="1919"/>
                      <a:pt x="1578" y="1919"/>
                      <a:pt x="1702" y="1919"/>
                    </a:cubicBezTo>
                    <a:cubicBezTo>
                      <a:pt x="1900" y="1919"/>
                      <a:pt x="2096" y="1930"/>
                      <a:pt x="2294" y="1960"/>
                    </a:cubicBezTo>
                    <a:cubicBezTo>
                      <a:pt x="2418" y="1971"/>
                      <a:pt x="2543" y="1992"/>
                      <a:pt x="2656" y="2023"/>
                    </a:cubicBezTo>
                    <a:cubicBezTo>
                      <a:pt x="2688" y="1774"/>
                      <a:pt x="2709" y="1536"/>
                      <a:pt x="2698" y="1287"/>
                    </a:cubicBezTo>
                    <a:cubicBezTo>
                      <a:pt x="2698" y="851"/>
                      <a:pt x="2626" y="415"/>
                      <a:pt x="2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9"/>
              <p:cNvSpPr/>
              <p:nvPr/>
            </p:nvSpPr>
            <p:spPr>
              <a:xfrm>
                <a:off x="7700216" y="3259646"/>
                <a:ext cx="45" cy="541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1" y="1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>
                <a:off x="7505748" y="3324184"/>
                <a:ext cx="298302" cy="297851"/>
              </a:xfrm>
              <a:custGeom>
                <a:avLst/>
                <a:gdLst/>
                <a:ahLst/>
                <a:cxnLst/>
                <a:rect l="l" t="t" r="r" b="b"/>
                <a:pathLst>
                  <a:path w="6619" h="6609" extrusionOk="0">
                    <a:moveTo>
                      <a:pt x="5664" y="0"/>
                    </a:moveTo>
                    <a:cubicBezTo>
                      <a:pt x="5332" y="0"/>
                      <a:pt x="5010" y="32"/>
                      <a:pt x="4689" y="115"/>
                    </a:cubicBezTo>
                    <a:lnTo>
                      <a:pt x="4699" y="115"/>
                    </a:lnTo>
                    <a:cubicBezTo>
                      <a:pt x="4565" y="145"/>
                      <a:pt x="4440" y="187"/>
                      <a:pt x="4326" y="239"/>
                    </a:cubicBezTo>
                    <a:cubicBezTo>
                      <a:pt x="4336" y="394"/>
                      <a:pt x="4346" y="550"/>
                      <a:pt x="4336" y="705"/>
                    </a:cubicBezTo>
                    <a:cubicBezTo>
                      <a:pt x="4336" y="986"/>
                      <a:pt x="4316" y="1266"/>
                      <a:pt x="4274" y="1535"/>
                    </a:cubicBezTo>
                    <a:cubicBezTo>
                      <a:pt x="4222" y="1805"/>
                      <a:pt x="4160" y="2075"/>
                      <a:pt x="4077" y="2334"/>
                    </a:cubicBezTo>
                    <a:cubicBezTo>
                      <a:pt x="4025" y="2480"/>
                      <a:pt x="3973" y="2625"/>
                      <a:pt x="3921" y="2749"/>
                    </a:cubicBezTo>
                    <a:cubicBezTo>
                      <a:pt x="3869" y="2884"/>
                      <a:pt x="3818" y="3008"/>
                      <a:pt x="3755" y="3133"/>
                    </a:cubicBezTo>
                    <a:cubicBezTo>
                      <a:pt x="3641" y="3382"/>
                      <a:pt x="3496" y="3621"/>
                      <a:pt x="3341" y="3870"/>
                    </a:cubicBezTo>
                    <a:cubicBezTo>
                      <a:pt x="3185" y="4108"/>
                      <a:pt x="3019" y="4326"/>
                      <a:pt x="2853" y="4523"/>
                    </a:cubicBezTo>
                    <a:cubicBezTo>
                      <a:pt x="2677" y="4741"/>
                      <a:pt x="2511" y="4928"/>
                      <a:pt x="2334" y="5094"/>
                    </a:cubicBezTo>
                    <a:cubicBezTo>
                      <a:pt x="2137" y="5280"/>
                      <a:pt x="1940" y="5456"/>
                      <a:pt x="1743" y="5612"/>
                    </a:cubicBezTo>
                    <a:cubicBezTo>
                      <a:pt x="1328" y="5924"/>
                      <a:pt x="892" y="6193"/>
                      <a:pt x="436" y="6411"/>
                    </a:cubicBezTo>
                    <a:cubicBezTo>
                      <a:pt x="291" y="6484"/>
                      <a:pt x="135" y="6546"/>
                      <a:pt x="0" y="6608"/>
                    </a:cubicBezTo>
                    <a:cubicBezTo>
                      <a:pt x="695" y="6473"/>
                      <a:pt x="1380" y="6276"/>
                      <a:pt x="2013" y="6007"/>
                    </a:cubicBezTo>
                    <a:cubicBezTo>
                      <a:pt x="2822" y="5654"/>
                      <a:pt x="3569" y="5177"/>
                      <a:pt x="4201" y="4585"/>
                    </a:cubicBezTo>
                    <a:cubicBezTo>
                      <a:pt x="4523" y="4285"/>
                      <a:pt x="4823" y="3942"/>
                      <a:pt x="5104" y="3568"/>
                    </a:cubicBezTo>
                    <a:cubicBezTo>
                      <a:pt x="5415" y="3154"/>
                      <a:pt x="5685" y="2697"/>
                      <a:pt x="5913" y="2231"/>
                    </a:cubicBezTo>
                    <a:cubicBezTo>
                      <a:pt x="6276" y="1515"/>
                      <a:pt x="6515" y="799"/>
                      <a:pt x="6618" y="104"/>
                    </a:cubicBezTo>
                    <a:cubicBezTo>
                      <a:pt x="6296" y="32"/>
                      <a:pt x="5985" y="0"/>
                      <a:pt x="56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9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9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64" extrusionOk="0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9"/>
              <p:cNvSpPr/>
              <p:nvPr/>
            </p:nvSpPr>
            <p:spPr>
              <a:xfrm>
                <a:off x="7664703" y="2683272"/>
                <a:ext cx="175313" cy="112669"/>
              </a:xfrm>
              <a:custGeom>
                <a:avLst/>
                <a:gdLst/>
                <a:ahLst/>
                <a:cxnLst/>
                <a:rect l="l" t="t" r="r" b="b"/>
                <a:pathLst>
                  <a:path w="3890" h="2500" extrusionOk="0">
                    <a:moveTo>
                      <a:pt x="1338" y="0"/>
                    </a:moveTo>
                    <a:cubicBezTo>
                      <a:pt x="1141" y="0"/>
                      <a:pt x="913" y="10"/>
                      <a:pt x="653" y="31"/>
                    </a:cubicBezTo>
                    <a:cubicBezTo>
                      <a:pt x="570" y="31"/>
                      <a:pt x="487" y="42"/>
                      <a:pt x="404" y="52"/>
                    </a:cubicBezTo>
                    <a:cubicBezTo>
                      <a:pt x="353" y="145"/>
                      <a:pt x="311" y="238"/>
                      <a:pt x="270" y="342"/>
                    </a:cubicBezTo>
                    <a:lnTo>
                      <a:pt x="270" y="332"/>
                    </a:lnTo>
                    <a:cubicBezTo>
                      <a:pt x="155" y="602"/>
                      <a:pt x="83" y="892"/>
                      <a:pt x="42" y="1183"/>
                    </a:cubicBezTo>
                    <a:lnTo>
                      <a:pt x="42" y="1172"/>
                    </a:lnTo>
                    <a:cubicBezTo>
                      <a:pt x="0" y="1515"/>
                      <a:pt x="0" y="1856"/>
                      <a:pt x="42" y="2188"/>
                    </a:cubicBezTo>
                    <a:lnTo>
                      <a:pt x="42" y="2178"/>
                    </a:lnTo>
                    <a:cubicBezTo>
                      <a:pt x="62" y="2292"/>
                      <a:pt x="83" y="2396"/>
                      <a:pt x="104" y="2500"/>
                    </a:cubicBezTo>
                    <a:cubicBezTo>
                      <a:pt x="374" y="2417"/>
                      <a:pt x="623" y="2365"/>
                      <a:pt x="882" y="2334"/>
                    </a:cubicBezTo>
                    <a:cubicBezTo>
                      <a:pt x="1006" y="2313"/>
                      <a:pt x="1141" y="2313"/>
                      <a:pt x="1276" y="2313"/>
                    </a:cubicBezTo>
                    <a:lnTo>
                      <a:pt x="1296" y="2313"/>
                    </a:lnTo>
                    <a:cubicBezTo>
                      <a:pt x="1328" y="2334"/>
                      <a:pt x="1359" y="2344"/>
                      <a:pt x="1390" y="2344"/>
                    </a:cubicBezTo>
                    <a:cubicBezTo>
                      <a:pt x="1400" y="2344"/>
                      <a:pt x="1411" y="2344"/>
                      <a:pt x="1421" y="2334"/>
                    </a:cubicBezTo>
                    <a:cubicBezTo>
                      <a:pt x="1462" y="2324"/>
                      <a:pt x="1483" y="2303"/>
                      <a:pt x="1515" y="2271"/>
                    </a:cubicBezTo>
                    <a:lnTo>
                      <a:pt x="1525" y="2261"/>
                    </a:lnTo>
                    <a:lnTo>
                      <a:pt x="1545" y="2241"/>
                    </a:lnTo>
                    <a:cubicBezTo>
                      <a:pt x="1764" y="1981"/>
                      <a:pt x="2054" y="1732"/>
                      <a:pt x="2458" y="1462"/>
                    </a:cubicBezTo>
                    <a:cubicBezTo>
                      <a:pt x="2811" y="1224"/>
                      <a:pt x="3174" y="996"/>
                      <a:pt x="3475" y="819"/>
                    </a:cubicBezTo>
                    <a:cubicBezTo>
                      <a:pt x="3620" y="736"/>
                      <a:pt x="3755" y="653"/>
                      <a:pt x="3890" y="570"/>
                    </a:cubicBezTo>
                    <a:cubicBezTo>
                      <a:pt x="3838" y="529"/>
                      <a:pt x="3786" y="498"/>
                      <a:pt x="3703" y="456"/>
                    </a:cubicBezTo>
                    <a:cubicBezTo>
                      <a:pt x="3537" y="373"/>
                      <a:pt x="3361" y="311"/>
                      <a:pt x="3184" y="259"/>
                    </a:cubicBezTo>
                    <a:cubicBezTo>
                      <a:pt x="3018" y="208"/>
                      <a:pt x="2842" y="155"/>
                      <a:pt x="2635" y="114"/>
                    </a:cubicBezTo>
                    <a:cubicBezTo>
                      <a:pt x="2230" y="42"/>
                      <a:pt x="1794" y="0"/>
                      <a:pt x="1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9"/>
              <p:cNvSpPr/>
              <p:nvPr/>
            </p:nvSpPr>
            <p:spPr>
              <a:xfrm>
                <a:off x="7689941" y="2559831"/>
                <a:ext cx="423589" cy="393665"/>
              </a:xfrm>
              <a:custGeom>
                <a:avLst/>
                <a:gdLst/>
                <a:ahLst/>
                <a:cxnLst/>
                <a:rect l="l" t="t" r="r" b="b"/>
                <a:pathLst>
                  <a:path w="9399" h="8735" extrusionOk="0">
                    <a:moveTo>
                      <a:pt x="3807" y="1"/>
                    </a:moveTo>
                    <a:cubicBezTo>
                      <a:pt x="3610" y="1"/>
                      <a:pt x="3403" y="21"/>
                      <a:pt x="3195" y="63"/>
                    </a:cubicBezTo>
                    <a:cubicBezTo>
                      <a:pt x="2583" y="167"/>
                      <a:pt x="2002" y="457"/>
                      <a:pt x="1525" y="893"/>
                    </a:cubicBezTo>
                    <a:cubicBezTo>
                      <a:pt x="1266" y="1131"/>
                      <a:pt x="1048" y="1411"/>
                      <a:pt x="851" y="1743"/>
                    </a:cubicBezTo>
                    <a:cubicBezTo>
                      <a:pt x="768" y="1888"/>
                      <a:pt x="695" y="2044"/>
                      <a:pt x="623" y="2200"/>
                    </a:cubicBezTo>
                    <a:lnTo>
                      <a:pt x="633" y="2200"/>
                    </a:lnTo>
                    <a:cubicBezTo>
                      <a:pt x="644" y="2200"/>
                      <a:pt x="653" y="2210"/>
                      <a:pt x="653" y="2230"/>
                    </a:cubicBezTo>
                    <a:cubicBezTo>
                      <a:pt x="674" y="2230"/>
                      <a:pt x="685" y="2251"/>
                      <a:pt x="685" y="2272"/>
                    </a:cubicBezTo>
                    <a:cubicBezTo>
                      <a:pt x="674" y="2283"/>
                      <a:pt x="674" y="2293"/>
                      <a:pt x="664" y="2303"/>
                    </a:cubicBezTo>
                    <a:cubicBezTo>
                      <a:pt x="674" y="2313"/>
                      <a:pt x="685" y="2324"/>
                      <a:pt x="674" y="2334"/>
                    </a:cubicBezTo>
                    <a:cubicBezTo>
                      <a:pt x="674" y="2355"/>
                      <a:pt x="664" y="2366"/>
                      <a:pt x="664" y="2376"/>
                    </a:cubicBezTo>
                    <a:lnTo>
                      <a:pt x="664" y="2396"/>
                    </a:lnTo>
                    <a:cubicBezTo>
                      <a:pt x="664" y="2407"/>
                      <a:pt x="653" y="2417"/>
                      <a:pt x="653" y="2417"/>
                    </a:cubicBezTo>
                    <a:cubicBezTo>
                      <a:pt x="653" y="2428"/>
                      <a:pt x="653" y="2428"/>
                      <a:pt x="664" y="2428"/>
                    </a:cubicBezTo>
                    <a:cubicBezTo>
                      <a:pt x="664" y="2438"/>
                      <a:pt x="653" y="2449"/>
                      <a:pt x="653" y="2459"/>
                    </a:cubicBezTo>
                    <a:cubicBezTo>
                      <a:pt x="653" y="2469"/>
                      <a:pt x="644" y="2479"/>
                      <a:pt x="644" y="2490"/>
                    </a:cubicBezTo>
                    <a:cubicBezTo>
                      <a:pt x="644" y="2500"/>
                      <a:pt x="644" y="2500"/>
                      <a:pt x="633" y="2511"/>
                    </a:cubicBezTo>
                    <a:cubicBezTo>
                      <a:pt x="529" y="2749"/>
                      <a:pt x="415" y="2988"/>
                      <a:pt x="301" y="3226"/>
                    </a:cubicBezTo>
                    <a:cubicBezTo>
                      <a:pt x="218" y="3434"/>
                      <a:pt x="146" y="3652"/>
                      <a:pt x="104" y="3880"/>
                    </a:cubicBezTo>
                    <a:cubicBezTo>
                      <a:pt x="31" y="4181"/>
                      <a:pt x="0" y="4502"/>
                      <a:pt x="0" y="4834"/>
                    </a:cubicBezTo>
                    <a:cubicBezTo>
                      <a:pt x="0" y="5457"/>
                      <a:pt x="156" y="6079"/>
                      <a:pt x="446" y="6629"/>
                    </a:cubicBezTo>
                    <a:cubicBezTo>
                      <a:pt x="736" y="7179"/>
                      <a:pt x="1183" y="7645"/>
                      <a:pt x="1722" y="7988"/>
                    </a:cubicBezTo>
                    <a:cubicBezTo>
                      <a:pt x="1992" y="8154"/>
                      <a:pt x="2313" y="8288"/>
                      <a:pt x="2718" y="8424"/>
                    </a:cubicBezTo>
                    <a:cubicBezTo>
                      <a:pt x="3081" y="8548"/>
                      <a:pt x="3475" y="8631"/>
                      <a:pt x="3911" y="8682"/>
                    </a:cubicBezTo>
                    <a:cubicBezTo>
                      <a:pt x="4180" y="8724"/>
                      <a:pt x="4461" y="8735"/>
                      <a:pt x="4740" y="8735"/>
                    </a:cubicBezTo>
                    <a:cubicBezTo>
                      <a:pt x="5291" y="8735"/>
                      <a:pt x="5830" y="8672"/>
                      <a:pt x="6349" y="8537"/>
                    </a:cubicBezTo>
                    <a:cubicBezTo>
                      <a:pt x="6743" y="8433"/>
                      <a:pt x="7106" y="8299"/>
                      <a:pt x="7437" y="8133"/>
                    </a:cubicBezTo>
                    <a:cubicBezTo>
                      <a:pt x="7759" y="7967"/>
                      <a:pt x="8071" y="7760"/>
                      <a:pt x="8350" y="7521"/>
                    </a:cubicBezTo>
                    <a:cubicBezTo>
                      <a:pt x="8631" y="7272"/>
                      <a:pt x="8869" y="6981"/>
                      <a:pt x="9056" y="6681"/>
                    </a:cubicBezTo>
                    <a:cubicBezTo>
                      <a:pt x="9149" y="6525"/>
                      <a:pt x="9222" y="6359"/>
                      <a:pt x="9284" y="6183"/>
                    </a:cubicBezTo>
                    <a:cubicBezTo>
                      <a:pt x="9346" y="5996"/>
                      <a:pt x="9388" y="5809"/>
                      <a:pt x="9398" y="5633"/>
                    </a:cubicBezTo>
                    <a:cubicBezTo>
                      <a:pt x="9398" y="5561"/>
                      <a:pt x="9388" y="5488"/>
                      <a:pt x="9378" y="5405"/>
                    </a:cubicBezTo>
                    <a:cubicBezTo>
                      <a:pt x="9367" y="5322"/>
                      <a:pt x="9336" y="5249"/>
                      <a:pt x="9305" y="5187"/>
                    </a:cubicBezTo>
                    <a:cubicBezTo>
                      <a:pt x="9263" y="5083"/>
                      <a:pt x="9191" y="4990"/>
                      <a:pt x="9076" y="4876"/>
                    </a:cubicBezTo>
                    <a:cubicBezTo>
                      <a:pt x="8993" y="4803"/>
                      <a:pt x="8910" y="4731"/>
                      <a:pt x="8827" y="4668"/>
                    </a:cubicBezTo>
                    <a:lnTo>
                      <a:pt x="8755" y="4606"/>
                    </a:lnTo>
                    <a:cubicBezTo>
                      <a:pt x="8610" y="4482"/>
                      <a:pt x="8495" y="4367"/>
                      <a:pt x="8392" y="4254"/>
                    </a:cubicBezTo>
                    <a:cubicBezTo>
                      <a:pt x="8382" y="4243"/>
                      <a:pt x="8361" y="4222"/>
                      <a:pt x="8350" y="4201"/>
                    </a:cubicBezTo>
                    <a:lnTo>
                      <a:pt x="8340" y="4191"/>
                    </a:lnTo>
                    <a:cubicBezTo>
                      <a:pt x="8216" y="4025"/>
                      <a:pt x="8101" y="3828"/>
                      <a:pt x="7998" y="3579"/>
                    </a:cubicBezTo>
                    <a:cubicBezTo>
                      <a:pt x="7925" y="3413"/>
                      <a:pt x="7863" y="3237"/>
                      <a:pt x="7801" y="3071"/>
                    </a:cubicBezTo>
                    <a:cubicBezTo>
                      <a:pt x="7739" y="2884"/>
                      <a:pt x="7666" y="2698"/>
                      <a:pt x="7593" y="2521"/>
                    </a:cubicBezTo>
                    <a:cubicBezTo>
                      <a:pt x="7448" y="2189"/>
                      <a:pt x="7251" y="1868"/>
                      <a:pt x="7002" y="1566"/>
                    </a:cubicBezTo>
                    <a:cubicBezTo>
                      <a:pt x="6784" y="1287"/>
                      <a:pt x="6504" y="1027"/>
                      <a:pt x="6183" y="799"/>
                    </a:cubicBezTo>
                    <a:cubicBezTo>
                      <a:pt x="5892" y="591"/>
                      <a:pt x="5570" y="416"/>
                      <a:pt x="5208" y="270"/>
                    </a:cubicBezTo>
                    <a:cubicBezTo>
                      <a:pt x="4886" y="146"/>
                      <a:pt x="4533" y="63"/>
                      <a:pt x="4180" y="21"/>
                    </a:cubicBezTo>
                    <a:cubicBezTo>
                      <a:pt x="4056" y="11"/>
                      <a:pt x="3931" y="1"/>
                      <a:pt x="38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9"/>
              <p:cNvSpPr/>
              <p:nvPr/>
            </p:nvSpPr>
            <p:spPr>
              <a:xfrm>
                <a:off x="7689445" y="2677143"/>
                <a:ext cx="407681" cy="276805"/>
              </a:xfrm>
              <a:custGeom>
                <a:avLst/>
                <a:gdLst/>
                <a:ahLst/>
                <a:cxnLst/>
                <a:rect l="l" t="t" r="r" b="b"/>
                <a:pathLst>
                  <a:path w="9046" h="6142" extrusionOk="0">
                    <a:moveTo>
                      <a:pt x="602" y="1"/>
                    </a:moveTo>
                    <a:lnTo>
                      <a:pt x="602" y="1"/>
                    </a:lnTo>
                    <a:cubicBezTo>
                      <a:pt x="509" y="208"/>
                      <a:pt x="406" y="416"/>
                      <a:pt x="323" y="602"/>
                    </a:cubicBezTo>
                    <a:lnTo>
                      <a:pt x="312" y="623"/>
                    </a:lnTo>
                    <a:cubicBezTo>
                      <a:pt x="229" y="831"/>
                      <a:pt x="157" y="1049"/>
                      <a:pt x="104" y="1266"/>
                    </a:cubicBezTo>
                    <a:cubicBezTo>
                      <a:pt x="42" y="1578"/>
                      <a:pt x="1" y="1899"/>
                      <a:pt x="11" y="2231"/>
                    </a:cubicBezTo>
                    <a:cubicBezTo>
                      <a:pt x="11" y="2854"/>
                      <a:pt x="167" y="3476"/>
                      <a:pt x="457" y="4026"/>
                    </a:cubicBezTo>
                    <a:cubicBezTo>
                      <a:pt x="747" y="4576"/>
                      <a:pt x="1194" y="5042"/>
                      <a:pt x="1733" y="5385"/>
                    </a:cubicBezTo>
                    <a:cubicBezTo>
                      <a:pt x="2003" y="5551"/>
                      <a:pt x="2324" y="5696"/>
                      <a:pt x="2729" y="5821"/>
                    </a:cubicBezTo>
                    <a:cubicBezTo>
                      <a:pt x="3092" y="5945"/>
                      <a:pt x="3486" y="6028"/>
                      <a:pt x="3922" y="6090"/>
                    </a:cubicBezTo>
                    <a:cubicBezTo>
                      <a:pt x="4202" y="6121"/>
                      <a:pt x="4482" y="6142"/>
                      <a:pt x="4751" y="6142"/>
                    </a:cubicBezTo>
                    <a:cubicBezTo>
                      <a:pt x="5302" y="6142"/>
                      <a:pt x="5841" y="6069"/>
                      <a:pt x="6360" y="5934"/>
                    </a:cubicBezTo>
                    <a:cubicBezTo>
                      <a:pt x="6754" y="5841"/>
                      <a:pt x="7117" y="5696"/>
                      <a:pt x="7448" y="5530"/>
                    </a:cubicBezTo>
                    <a:cubicBezTo>
                      <a:pt x="7770" y="5364"/>
                      <a:pt x="8082" y="5157"/>
                      <a:pt x="8361" y="4918"/>
                    </a:cubicBezTo>
                    <a:cubicBezTo>
                      <a:pt x="8631" y="4679"/>
                      <a:pt x="8870" y="4410"/>
                      <a:pt x="9046" y="4119"/>
                    </a:cubicBezTo>
                    <a:lnTo>
                      <a:pt x="9046" y="4119"/>
                    </a:lnTo>
                    <a:cubicBezTo>
                      <a:pt x="8704" y="4461"/>
                      <a:pt x="8299" y="4742"/>
                      <a:pt x="7863" y="4949"/>
                    </a:cubicBezTo>
                    <a:cubicBezTo>
                      <a:pt x="7708" y="5021"/>
                      <a:pt x="7563" y="5084"/>
                      <a:pt x="7407" y="5146"/>
                    </a:cubicBezTo>
                    <a:cubicBezTo>
                      <a:pt x="7252" y="5198"/>
                      <a:pt x="7096" y="5250"/>
                      <a:pt x="6930" y="5291"/>
                    </a:cubicBezTo>
                    <a:cubicBezTo>
                      <a:pt x="6639" y="5364"/>
                      <a:pt x="6349" y="5426"/>
                      <a:pt x="6058" y="5457"/>
                    </a:cubicBezTo>
                    <a:cubicBezTo>
                      <a:pt x="5747" y="5509"/>
                      <a:pt x="5436" y="5530"/>
                      <a:pt x="5125" y="5540"/>
                    </a:cubicBezTo>
                    <a:cubicBezTo>
                      <a:pt x="4804" y="5540"/>
                      <a:pt x="4472" y="5530"/>
                      <a:pt x="4161" y="5489"/>
                    </a:cubicBezTo>
                    <a:cubicBezTo>
                      <a:pt x="3839" y="5447"/>
                      <a:pt x="3527" y="5395"/>
                      <a:pt x="3227" y="5302"/>
                    </a:cubicBezTo>
                    <a:cubicBezTo>
                      <a:pt x="2926" y="5219"/>
                      <a:pt x="2635" y="5104"/>
                      <a:pt x="2366" y="4959"/>
                    </a:cubicBezTo>
                    <a:cubicBezTo>
                      <a:pt x="2096" y="4814"/>
                      <a:pt x="1847" y="4648"/>
                      <a:pt x="1630" y="4440"/>
                    </a:cubicBezTo>
                    <a:cubicBezTo>
                      <a:pt x="1401" y="4223"/>
                      <a:pt x="1204" y="3984"/>
                      <a:pt x="1049" y="3714"/>
                    </a:cubicBezTo>
                    <a:cubicBezTo>
                      <a:pt x="883" y="3424"/>
                      <a:pt x="758" y="3113"/>
                      <a:pt x="675" y="2802"/>
                    </a:cubicBezTo>
                    <a:cubicBezTo>
                      <a:pt x="581" y="2460"/>
                      <a:pt x="530" y="2117"/>
                      <a:pt x="499" y="1764"/>
                    </a:cubicBezTo>
                    <a:cubicBezTo>
                      <a:pt x="468" y="1412"/>
                      <a:pt x="468" y="1059"/>
                      <a:pt x="499" y="706"/>
                    </a:cubicBezTo>
                    <a:cubicBezTo>
                      <a:pt x="519" y="468"/>
                      <a:pt x="551" y="229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9"/>
              <p:cNvSpPr/>
              <p:nvPr/>
            </p:nvSpPr>
            <p:spPr>
              <a:xfrm>
                <a:off x="7757272" y="2552350"/>
                <a:ext cx="103340" cy="6129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1360" extrusionOk="0">
                    <a:moveTo>
                      <a:pt x="851" y="1"/>
                    </a:moveTo>
                    <a:cubicBezTo>
                      <a:pt x="705" y="1"/>
                      <a:pt x="570" y="31"/>
                      <a:pt x="446" y="73"/>
                    </a:cubicBezTo>
                    <a:cubicBezTo>
                      <a:pt x="321" y="114"/>
                      <a:pt x="218" y="197"/>
                      <a:pt x="135" y="312"/>
                    </a:cubicBezTo>
                    <a:cubicBezTo>
                      <a:pt x="42" y="436"/>
                      <a:pt x="0" y="571"/>
                      <a:pt x="0" y="695"/>
                    </a:cubicBezTo>
                    <a:cubicBezTo>
                      <a:pt x="10" y="747"/>
                      <a:pt x="21" y="799"/>
                      <a:pt x="42" y="851"/>
                    </a:cubicBezTo>
                    <a:cubicBezTo>
                      <a:pt x="72" y="903"/>
                      <a:pt x="104" y="955"/>
                      <a:pt x="155" y="1006"/>
                    </a:cubicBezTo>
                    <a:cubicBezTo>
                      <a:pt x="197" y="1048"/>
                      <a:pt x="238" y="1079"/>
                      <a:pt x="280" y="1100"/>
                    </a:cubicBezTo>
                    <a:cubicBezTo>
                      <a:pt x="332" y="1142"/>
                      <a:pt x="394" y="1172"/>
                      <a:pt x="446" y="1193"/>
                    </a:cubicBezTo>
                    <a:cubicBezTo>
                      <a:pt x="549" y="1245"/>
                      <a:pt x="674" y="1276"/>
                      <a:pt x="819" y="1308"/>
                    </a:cubicBezTo>
                    <a:cubicBezTo>
                      <a:pt x="934" y="1338"/>
                      <a:pt x="1037" y="1349"/>
                      <a:pt x="1151" y="1359"/>
                    </a:cubicBezTo>
                    <a:lnTo>
                      <a:pt x="1234" y="1359"/>
                    </a:lnTo>
                    <a:cubicBezTo>
                      <a:pt x="1359" y="1359"/>
                      <a:pt x="1473" y="1349"/>
                      <a:pt x="1587" y="1328"/>
                    </a:cubicBezTo>
                    <a:cubicBezTo>
                      <a:pt x="1743" y="1287"/>
                      <a:pt x="1877" y="1245"/>
                      <a:pt x="1981" y="1172"/>
                    </a:cubicBezTo>
                    <a:cubicBezTo>
                      <a:pt x="2147" y="1069"/>
                      <a:pt x="2292" y="872"/>
                      <a:pt x="2251" y="654"/>
                    </a:cubicBezTo>
                    <a:cubicBezTo>
                      <a:pt x="2230" y="602"/>
                      <a:pt x="2220" y="550"/>
                      <a:pt x="2188" y="499"/>
                    </a:cubicBezTo>
                    <a:cubicBezTo>
                      <a:pt x="2168" y="467"/>
                      <a:pt x="2158" y="446"/>
                      <a:pt x="2137" y="425"/>
                    </a:cubicBezTo>
                    <a:cubicBezTo>
                      <a:pt x="2126" y="395"/>
                      <a:pt x="2105" y="374"/>
                      <a:pt x="2095" y="353"/>
                    </a:cubicBezTo>
                    <a:cubicBezTo>
                      <a:pt x="2064" y="343"/>
                      <a:pt x="2033" y="322"/>
                      <a:pt x="2012" y="301"/>
                    </a:cubicBezTo>
                    <a:lnTo>
                      <a:pt x="1950" y="270"/>
                    </a:lnTo>
                    <a:cubicBezTo>
                      <a:pt x="1909" y="239"/>
                      <a:pt x="1856" y="218"/>
                      <a:pt x="1794" y="197"/>
                    </a:cubicBezTo>
                    <a:cubicBezTo>
                      <a:pt x="1764" y="177"/>
                      <a:pt x="1732" y="167"/>
                      <a:pt x="1701" y="167"/>
                    </a:cubicBezTo>
                    <a:cubicBezTo>
                      <a:pt x="1587" y="125"/>
                      <a:pt x="1462" y="84"/>
                      <a:pt x="1328" y="52"/>
                    </a:cubicBezTo>
                    <a:cubicBezTo>
                      <a:pt x="1172" y="21"/>
                      <a:pt x="1017" y="11"/>
                      <a:pt x="8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9"/>
              <p:cNvSpPr/>
              <p:nvPr/>
            </p:nvSpPr>
            <p:spPr>
              <a:xfrm>
                <a:off x="7717477" y="2613146"/>
                <a:ext cx="66925" cy="467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038" extrusionOk="0">
                    <a:moveTo>
                      <a:pt x="520" y="0"/>
                    </a:moveTo>
                    <a:cubicBezTo>
                      <a:pt x="457" y="0"/>
                      <a:pt x="395" y="0"/>
                      <a:pt x="344" y="21"/>
                    </a:cubicBezTo>
                    <a:cubicBezTo>
                      <a:pt x="178" y="62"/>
                      <a:pt x="53" y="208"/>
                      <a:pt x="22" y="383"/>
                    </a:cubicBezTo>
                    <a:cubicBezTo>
                      <a:pt x="1" y="457"/>
                      <a:pt x="12" y="540"/>
                      <a:pt x="33" y="632"/>
                    </a:cubicBezTo>
                    <a:cubicBezTo>
                      <a:pt x="63" y="715"/>
                      <a:pt x="105" y="788"/>
                      <a:pt x="178" y="861"/>
                    </a:cubicBezTo>
                    <a:cubicBezTo>
                      <a:pt x="281" y="975"/>
                      <a:pt x="447" y="1037"/>
                      <a:pt x="644" y="1037"/>
                    </a:cubicBezTo>
                    <a:lnTo>
                      <a:pt x="717" y="1037"/>
                    </a:lnTo>
                    <a:cubicBezTo>
                      <a:pt x="779" y="1027"/>
                      <a:pt x="852" y="1017"/>
                      <a:pt x="945" y="985"/>
                    </a:cubicBezTo>
                    <a:cubicBezTo>
                      <a:pt x="1049" y="954"/>
                      <a:pt x="1142" y="913"/>
                      <a:pt x="1246" y="851"/>
                    </a:cubicBezTo>
                    <a:cubicBezTo>
                      <a:pt x="1329" y="798"/>
                      <a:pt x="1402" y="726"/>
                      <a:pt x="1443" y="653"/>
                    </a:cubicBezTo>
                    <a:cubicBezTo>
                      <a:pt x="1474" y="581"/>
                      <a:pt x="1485" y="487"/>
                      <a:pt x="1453" y="404"/>
                    </a:cubicBezTo>
                    <a:cubicBezTo>
                      <a:pt x="1381" y="238"/>
                      <a:pt x="1194" y="166"/>
                      <a:pt x="1038" y="114"/>
                    </a:cubicBezTo>
                    <a:cubicBezTo>
                      <a:pt x="987" y="93"/>
                      <a:pt x="935" y="83"/>
                      <a:pt x="883" y="83"/>
                    </a:cubicBezTo>
                    <a:cubicBezTo>
                      <a:pt x="800" y="52"/>
                      <a:pt x="727" y="21"/>
                      <a:pt x="655" y="10"/>
                    </a:cubicBezTo>
                    <a:cubicBezTo>
                      <a:pt x="613" y="0"/>
                      <a:pt x="561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9"/>
              <p:cNvSpPr/>
              <p:nvPr/>
            </p:nvSpPr>
            <p:spPr>
              <a:xfrm>
                <a:off x="7672635" y="2554693"/>
                <a:ext cx="41147" cy="3159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701" extrusionOk="0">
                    <a:moveTo>
                      <a:pt x="509" y="0"/>
                    </a:moveTo>
                    <a:cubicBezTo>
                      <a:pt x="457" y="0"/>
                      <a:pt x="415" y="11"/>
                      <a:pt x="364" y="21"/>
                    </a:cubicBezTo>
                    <a:cubicBezTo>
                      <a:pt x="301" y="32"/>
                      <a:pt x="239" y="62"/>
                      <a:pt x="177" y="94"/>
                    </a:cubicBezTo>
                    <a:cubicBezTo>
                      <a:pt x="115" y="125"/>
                      <a:pt x="62" y="187"/>
                      <a:pt x="32" y="249"/>
                    </a:cubicBezTo>
                    <a:cubicBezTo>
                      <a:pt x="0" y="311"/>
                      <a:pt x="0" y="373"/>
                      <a:pt x="21" y="436"/>
                    </a:cubicBezTo>
                    <a:cubicBezTo>
                      <a:pt x="42" y="488"/>
                      <a:pt x="83" y="530"/>
                      <a:pt x="125" y="560"/>
                    </a:cubicBezTo>
                    <a:cubicBezTo>
                      <a:pt x="135" y="592"/>
                      <a:pt x="156" y="612"/>
                      <a:pt x="187" y="622"/>
                    </a:cubicBezTo>
                    <a:cubicBezTo>
                      <a:pt x="289" y="665"/>
                      <a:pt x="405" y="701"/>
                      <a:pt x="523" y="701"/>
                    </a:cubicBezTo>
                    <a:cubicBezTo>
                      <a:pt x="550" y="701"/>
                      <a:pt x="576" y="699"/>
                      <a:pt x="602" y="695"/>
                    </a:cubicBezTo>
                    <a:cubicBezTo>
                      <a:pt x="664" y="685"/>
                      <a:pt x="706" y="664"/>
                      <a:pt x="758" y="633"/>
                    </a:cubicBezTo>
                    <a:cubicBezTo>
                      <a:pt x="809" y="612"/>
                      <a:pt x="841" y="571"/>
                      <a:pt x="872" y="519"/>
                    </a:cubicBezTo>
                    <a:cubicBezTo>
                      <a:pt x="892" y="488"/>
                      <a:pt x="903" y="447"/>
                      <a:pt x="903" y="415"/>
                    </a:cubicBezTo>
                    <a:cubicBezTo>
                      <a:pt x="913" y="353"/>
                      <a:pt x="903" y="311"/>
                      <a:pt x="892" y="260"/>
                    </a:cubicBezTo>
                    <a:cubicBezTo>
                      <a:pt x="862" y="166"/>
                      <a:pt x="789" y="94"/>
                      <a:pt x="706" y="42"/>
                    </a:cubicBezTo>
                    <a:cubicBezTo>
                      <a:pt x="643" y="11"/>
                      <a:pt x="571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>
                <a:off x="8005011" y="2876794"/>
                <a:ext cx="218352" cy="99149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200" extrusionOk="0">
                    <a:moveTo>
                      <a:pt x="312" y="1"/>
                    </a:moveTo>
                    <a:cubicBezTo>
                      <a:pt x="301" y="10"/>
                      <a:pt x="291" y="10"/>
                      <a:pt x="291" y="21"/>
                    </a:cubicBezTo>
                    <a:cubicBezTo>
                      <a:pt x="271" y="31"/>
                      <a:pt x="250" y="52"/>
                      <a:pt x="229" y="63"/>
                    </a:cubicBezTo>
                    <a:cubicBezTo>
                      <a:pt x="208" y="73"/>
                      <a:pt x="188" y="84"/>
                      <a:pt x="167" y="84"/>
                    </a:cubicBezTo>
                    <a:cubicBezTo>
                      <a:pt x="167" y="84"/>
                      <a:pt x="156" y="84"/>
                      <a:pt x="146" y="93"/>
                    </a:cubicBezTo>
                    <a:lnTo>
                      <a:pt x="105" y="93"/>
                    </a:lnTo>
                    <a:cubicBezTo>
                      <a:pt x="94" y="93"/>
                      <a:pt x="84" y="93"/>
                      <a:pt x="84" y="84"/>
                    </a:cubicBezTo>
                    <a:cubicBezTo>
                      <a:pt x="73" y="93"/>
                      <a:pt x="73" y="93"/>
                      <a:pt x="63" y="93"/>
                    </a:cubicBezTo>
                    <a:cubicBezTo>
                      <a:pt x="42" y="104"/>
                      <a:pt x="32" y="125"/>
                      <a:pt x="32" y="146"/>
                    </a:cubicBezTo>
                    <a:cubicBezTo>
                      <a:pt x="11" y="156"/>
                      <a:pt x="1" y="166"/>
                      <a:pt x="1" y="176"/>
                    </a:cubicBezTo>
                    <a:cubicBezTo>
                      <a:pt x="11" y="187"/>
                      <a:pt x="11" y="187"/>
                      <a:pt x="22" y="187"/>
                    </a:cubicBezTo>
                    <a:cubicBezTo>
                      <a:pt x="32" y="187"/>
                      <a:pt x="32" y="187"/>
                      <a:pt x="42" y="197"/>
                    </a:cubicBezTo>
                    <a:cubicBezTo>
                      <a:pt x="94" y="218"/>
                      <a:pt x="135" y="249"/>
                      <a:pt x="177" y="280"/>
                    </a:cubicBezTo>
                    <a:cubicBezTo>
                      <a:pt x="188" y="291"/>
                      <a:pt x="188" y="291"/>
                      <a:pt x="197" y="291"/>
                    </a:cubicBezTo>
                    <a:cubicBezTo>
                      <a:pt x="208" y="301"/>
                      <a:pt x="218" y="312"/>
                      <a:pt x="229" y="312"/>
                    </a:cubicBezTo>
                    <a:lnTo>
                      <a:pt x="322" y="374"/>
                    </a:lnTo>
                    <a:lnTo>
                      <a:pt x="395" y="446"/>
                    </a:lnTo>
                    <a:cubicBezTo>
                      <a:pt x="395" y="446"/>
                      <a:pt x="405" y="446"/>
                      <a:pt x="405" y="457"/>
                    </a:cubicBezTo>
                    <a:cubicBezTo>
                      <a:pt x="529" y="581"/>
                      <a:pt x="633" y="727"/>
                      <a:pt x="727" y="872"/>
                    </a:cubicBezTo>
                    <a:cubicBezTo>
                      <a:pt x="789" y="955"/>
                      <a:pt x="841" y="1048"/>
                      <a:pt x="903" y="1142"/>
                    </a:cubicBezTo>
                    <a:cubicBezTo>
                      <a:pt x="986" y="1276"/>
                      <a:pt x="1080" y="1421"/>
                      <a:pt x="1183" y="1556"/>
                    </a:cubicBezTo>
                    <a:cubicBezTo>
                      <a:pt x="1276" y="1681"/>
                      <a:pt x="1359" y="1785"/>
                      <a:pt x="1453" y="1878"/>
                    </a:cubicBezTo>
                    <a:cubicBezTo>
                      <a:pt x="1546" y="1971"/>
                      <a:pt x="1650" y="2044"/>
                      <a:pt x="1753" y="2106"/>
                    </a:cubicBezTo>
                    <a:cubicBezTo>
                      <a:pt x="1816" y="2127"/>
                      <a:pt x="1868" y="2147"/>
                      <a:pt x="1919" y="2168"/>
                    </a:cubicBezTo>
                    <a:cubicBezTo>
                      <a:pt x="1982" y="2189"/>
                      <a:pt x="2055" y="2200"/>
                      <a:pt x="2117" y="2200"/>
                    </a:cubicBezTo>
                    <a:lnTo>
                      <a:pt x="2148" y="2200"/>
                    </a:lnTo>
                    <a:cubicBezTo>
                      <a:pt x="2272" y="2200"/>
                      <a:pt x="2397" y="2168"/>
                      <a:pt x="2532" y="2117"/>
                    </a:cubicBezTo>
                    <a:cubicBezTo>
                      <a:pt x="2604" y="2085"/>
                      <a:pt x="2677" y="2044"/>
                      <a:pt x="2739" y="2002"/>
                    </a:cubicBezTo>
                    <a:cubicBezTo>
                      <a:pt x="2802" y="1961"/>
                      <a:pt x="2853" y="1919"/>
                      <a:pt x="2915" y="1857"/>
                    </a:cubicBezTo>
                    <a:cubicBezTo>
                      <a:pt x="3009" y="1774"/>
                      <a:pt x="3081" y="1681"/>
                      <a:pt x="3154" y="1598"/>
                    </a:cubicBezTo>
                    <a:lnTo>
                      <a:pt x="3206" y="1536"/>
                    </a:lnTo>
                    <a:cubicBezTo>
                      <a:pt x="3226" y="1504"/>
                      <a:pt x="3247" y="1483"/>
                      <a:pt x="3268" y="1463"/>
                    </a:cubicBezTo>
                    <a:cubicBezTo>
                      <a:pt x="3362" y="1359"/>
                      <a:pt x="3434" y="1287"/>
                      <a:pt x="3507" y="1234"/>
                    </a:cubicBezTo>
                    <a:cubicBezTo>
                      <a:pt x="3548" y="1214"/>
                      <a:pt x="3579" y="1193"/>
                      <a:pt x="3611" y="1172"/>
                    </a:cubicBezTo>
                    <a:lnTo>
                      <a:pt x="3621" y="1172"/>
                    </a:lnTo>
                    <a:cubicBezTo>
                      <a:pt x="3631" y="1162"/>
                      <a:pt x="3652" y="1162"/>
                      <a:pt x="3662" y="1152"/>
                    </a:cubicBezTo>
                    <a:cubicBezTo>
                      <a:pt x="3673" y="1152"/>
                      <a:pt x="3683" y="1142"/>
                      <a:pt x="3683" y="1142"/>
                    </a:cubicBezTo>
                    <a:cubicBezTo>
                      <a:pt x="3756" y="1121"/>
                      <a:pt x="3828" y="1110"/>
                      <a:pt x="3911" y="1100"/>
                    </a:cubicBezTo>
                    <a:lnTo>
                      <a:pt x="4067" y="1100"/>
                    </a:lnTo>
                    <a:cubicBezTo>
                      <a:pt x="4181" y="1110"/>
                      <a:pt x="4305" y="1142"/>
                      <a:pt x="4409" y="1183"/>
                    </a:cubicBezTo>
                    <a:cubicBezTo>
                      <a:pt x="4440" y="1193"/>
                      <a:pt x="4461" y="1204"/>
                      <a:pt x="4482" y="1214"/>
                    </a:cubicBezTo>
                    <a:cubicBezTo>
                      <a:pt x="4420" y="1162"/>
                      <a:pt x="4347" y="1100"/>
                      <a:pt x="4264" y="1048"/>
                    </a:cubicBezTo>
                    <a:cubicBezTo>
                      <a:pt x="4222" y="1017"/>
                      <a:pt x="4171" y="996"/>
                      <a:pt x="4129" y="965"/>
                    </a:cubicBezTo>
                    <a:cubicBezTo>
                      <a:pt x="4118" y="965"/>
                      <a:pt x="4118" y="965"/>
                      <a:pt x="4118" y="955"/>
                    </a:cubicBezTo>
                    <a:cubicBezTo>
                      <a:pt x="4109" y="955"/>
                      <a:pt x="4098" y="944"/>
                      <a:pt x="4098" y="944"/>
                    </a:cubicBezTo>
                    <a:lnTo>
                      <a:pt x="4098" y="913"/>
                    </a:lnTo>
                    <a:cubicBezTo>
                      <a:pt x="4098" y="903"/>
                      <a:pt x="4109" y="893"/>
                      <a:pt x="4118" y="893"/>
                    </a:cubicBezTo>
                    <a:cubicBezTo>
                      <a:pt x="4160" y="882"/>
                      <a:pt x="4192" y="882"/>
                      <a:pt x="4233" y="872"/>
                    </a:cubicBezTo>
                    <a:cubicBezTo>
                      <a:pt x="4264" y="872"/>
                      <a:pt x="4295" y="861"/>
                      <a:pt x="4337" y="861"/>
                    </a:cubicBezTo>
                    <a:lnTo>
                      <a:pt x="4367" y="861"/>
                    </a:lnTo>
                    <a:cubicBezTo>
                      <a:pt x="4420" y="861"/>
                      <a:pt x="4471" y="872"/>
                      <a:pt x="4523" y="872"/>
                    </a:cubicBezTo>
                    <a:cubicBezTo>
                      <a:pt x="4627" y="882"/>
                      <a:pt x="4741" y="903"/>
                      <a:pt x="4845" y="923"/>
                    </a:cubicBezTo>
                    <a:cubicBezTo>
                      <a:pt x="4772" y="861"/>
                      <a:pt x="4699" y="810"/>
                      <a:pt x="4627" y="757"/>
                    </a:cubicBezTo>
                    <a:cubicBezTo>
                      <a:pt x="4533" y="695"/>
                      <a:pt x="4430" y="654"/>
                      <a:pt x="4326" y="612"/>
                    </a:cubicBezTo>
                    <a:cubicBezTo>
                      <a:pt x="4233" y="591"/>
                      <a:pt x="4129" y="571"/>
                      <a:pt x="4026" y="571"/>
                    </a:cubicBezTo>
                    <a:cubicBezTo>
                      <a:pt x="3901" y="571"/>
                      <a:pt x="3787" y="591"/>
                      <a:pt x="3673" y="633"/>
                    </a:cubicBezTo>
                    <a:cubicBezTo>
                      <a:pt x="3434" y="716"/>
                      <a:pt x="3247" y="882"/>
                      <a:pt x="3060" y="1048"/>
                    </a:cubicBezTo>
                    <a:cubicBezTo>
                      <a:pt x="2957" y="1131"/>
                      <a:pt x="2853" y="1225"/>
                      <a:pt x="2749" y="1297"/>
                    </a:cubicBezTo>
                    <a:cubicBezTo>
                      <a:pt x="2646" y="1359"/>
                      <a:pt x="2563" y="1400"/>
                      <a:pt x="2470" y="1442"/>
                    </a:cubicBezTo>
                    <a:cubicBezTo>
                      <a:pt x="2397" y="1463"/>
                      <a:pt x="2314" y="1473"/>
                      <a:pt x="2241" y="1483"/>
                    </a:cubicBezTo>
                    <a:lnTo>
                      <a:pt x="2200" y="1483"/>
                    </a:lnTo>
                    <a:cubicBezTo>
                      <a:pt x="2148" y="1483"/>
                      <a:pt x="2096" y="1483"/>
                      <a:pt x="2044" y="1473"/>
                    </a:cubicBezTo>
                    <a:cubicBezTo>
                      <a:pt x="1992" y="1463"/>
                      <a:pt x="1940" y="1442"/>
                      <a:pt x="1889" y="1421"/>
                    </a:cubicBezTo>
                    <a:cubicBezTo>
                      <a:pt x="1816" y="1380"/>
                      <a:pt x="1753" y="1338"/>
                      <a:pt x="1691" y="1287"/>
                    </a:cubicBezTo>
                    <a:cubicBezTo>
                      <a:pt x="1567" y="1172"/>
                      <a:pt x="1474" y="1059"/>
                      <a:pt x="1391" y="955"/>
                    </a:cubicBezTo>
                    <a:cubicBezTo>
                      <a:pt x="1349" y="903"/>
                      <a:pt x="1308" y="840"/>
                      <a:pt x="1276" y="789"/>
                    </a:cubicBezTo>
                    <a:cubicBezTo>
                      <a:pt x="1214" y="716"/>
                      <a:pt x="1163" y="633"/>
                      <a:pt x="1100" y="561"/>
                    </a:cubicBezTo>
                    <a:cubicBezTo>
                      <a:pt x="986" y="415"/>
                      <a:pt x="882" y="301"/>
                      <a:pt x="768" y="208"/>
                    </a:cubicBezTo>
                    <a:cubicBezTo>
                      <a:pt x="706" y="166"/>
                      <a:pt x="644" y="125"/>
                      <a:pt x="571" y="84"/>
                    </a:cubicBezTo>
                    <a:cubicBezTo>
                      <a:pt x="478" y="42"/>
                      <a:pt x="395" y="10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>
                <a:off x="8195784" y="2919338"/>
                <a:ext cx="451" cy="496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0" y="0"/>
                    </a:moveTo>
                    <a:lnTo>
                      <a:pt x="10" y="11"/>
                    </a:lnTo>
                    <a:cubicBezTo>
                      <a:pt x="10" y="11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>
                <a:off x="8197137" y="2923980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>
                <a:off x="8176135" y="2912308"/>
                <a:ext cx="37902" cy="2343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520" extrusionOk="0">
                    <a:moveTo>
                      <a:pt x="52" y="1"/>
                    </a:moveTo>
                    <a:cubicBezTo>
                      <a:pt x="31" y="1"/>
                      <a:pt x="10" y="32"/>
                      <a:pt x="0" y="52"/>
                    </a:cubicBezTo>
                    <a:cubicBezTo>
                      <a:pt x="0" y="63"/>
                      <a:pt x="0" y="84"/>
                      <a:pt x="10" y="94"/>
                    </a:cubicBezTo>
                    <a:cubicBezTo>
                      <a:pt x="21" y="105"/>
                      <a:pt x="31" y="105"/>
                      <a:pt x="52" y="115"/>
                    </a:cubicBezTo>
                    <a:cubicBezTo>
                      <a:pt x="63" y="115"/>
                      <a:pt x="83" y="125"/>
                      <a:pt x="104" y="125"/>
                    </a:cubicBezTo>
                    <a:lnTo>
                      <a:pt x="259" y="188"/>
                    </a:lnTo>
                    <a:cubicBezTo>
                      <a:pt x="312" y="208"/>
                      <a:pt x="374" y="239"/>
                      <a:pt x="425" y="271"/>
                    </a:cubicBezTo>
                    <a:lnTo>
                      <a:pt x="415" y="271"/>
                    </a:lnTo>
                    <a:cubicBezTo>
                      <a:pt x="467" y="301"/>
                      <a:pt x="529" y="343"/>
                      <a:pt x="581" y="384"/>
                    </a:cubicBezTo>
                    <a:cubicBezTo>
                      <a:pt x="591" y="384"/>
                      <a:pt x="602" y="395"/>
                      <a:pt x="612" y="395"/>
                    </a:cubicBezTo>
                    <a:lnTo>
                      <a:pt x="799" y="488"/>
                    </a:lnTo>
                    <a:cubicBezTo>
                      <a:pt x="809" y="499"/>
                      <a:pt x="830" y="509"/>
                      <a:pt x="840" y="520"/>
                    </a:cubicBezTo>
                    <a:cubicBezTo>
                      <a:pt x="799" y="467"/>
                      <a:pt x="757" y="426"/>
                      <a:pt x="716" y="384"/>
                    </a:cubicBezTo>
                    <a:cubicBezTo>
                      <a:pt x="653" y="322"/>
                      <a:pt x="591" y="260"/>
                      <a:pt x="519" y="208"/>
                    </a:cubicBezTo>
                    <a:cubicBezTo>
                      <a:pt x="498" y="198"/>
                      <a:pt x="478" y="188"/>
                      <a:pt x="467" y="177"/>
                    </a:cubicBezTo>
                    <a:lnTo>
                      <a:pt x="457" y="177"/>
                    </a:lnTo>
                    <a:cubicBezTo>
                      <a:pt x="457" y="167"/>
                      <a:pt x="457" y="167"/>
                      <a:pt x="446" y="167"/>
                    </a:cubicBezTo>
                    <a:cubicBezTo>
                      <a:pt x="332" y="94"/>
                      <a:pt x="197" y="32"/>
                      <a:pt x="63" y="11"/>
                    </a:cubicBezTo>
                    <a:cubicBezTo>
                      <a:pt x="63" y="1"/>
                      <a:pt x="63" y="1"/>
                      <a:pt x="5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9"/>
              <p:cNvSpPr/>
              <p:nvPr/>
            </p:nvSpPr>
            <p:spPr>
              <a:xfrm>
                <a:off x="8180822" y="2917941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>
                <a:off x="8144767" y="2919338"/>
                <a:ext cx="67872" cy="17216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382" extrusionOk="0">
                    <a:moveTo>
                      <a:pt x="634" y="0"/>
                    </a:moveTo>
                    <a:cubicBezTo>
                      <a:pt x="572" y="0"/>
                      <a:pt x="510" y="11"/>
                      <a:pt x="447" y="21"/>
                    </a:cubicBezTo>
                    <a:cubicBezTo>
                      <a:pt x="302" y="52"/>
                      <a:pt x="167" y="115"/>
                      <a:pt x="53" y="198"/>
                    </a:cubicBezTo>
                    <a:cubicBezTo>
                      <a:pt x="12" y="228"/>
                      <a:pt x="1" y="290"/>
                      <a:pt x="32" y="343"/>
                    </a:cubicBezTo>
                    <a:cubicBezTo>
                      <a:pt x="51" y="368"/>
                      <a:pt x="81" y="381"/>
                      <a:pt x="114" y="381"/>
                    </a:cubicBezTo>
                    <a:cubicBezTo>
                      <a:pt x="135" y="381"/>
                      <a:pt x="157" y="376"/>
                      <a:pt x="178" y="364"/>
                    </a:cubicBezTo>
                    <a:cubicBezTo>
                      <a:pt x="198" y="343"/>
                      <a:pt x="219" y="332"/>
                      <a:pt x="240" y="311"/>
                    </a:cubicBezTo>
                    <a:cubicBezTo>
                      <a:pt x="312" y="281"/>
                      <a:pt x="385" y="249"/>
                      <a:pt x="457" y="228"/>
                    </a:cubicBezTo>
                    <a:cubicBezTo>
                      <a:pt x="489" y="218"/>
                      <a:pt x="520" y="218"/>
                      <a:pt x="551" y="218"/>
                    </a:cubicBezTo>
                    <a:cubicBezTo>
                      <a:pt x="551" y="208"/>
                      <a:pt x="561" y="208"/>
                      <a:pt x="572" y="208"/>
                    </a:cubicBezTo>
                    <a:cubicBezTo>
                      <a:pt x="582" y="198"/>
                      <a:pt x="603" y="198"/>
                      <a:pt x="623" y="187"/>
                    </a:cubicBezTo>
                    <a:lnTo>
                      <a:pt x="655" y="187"/>
                    </a:lnTo>
                    <a:cubicBezTo>
                      <a:pt x="676" y="177"/>
                      <a:pt x="706" y="177"/>
                      <a:pt x="738" y="166"/>
                    </a:cubicBezTo>
                    <a:cubicBezTo>
                      <a:pt x="759" y="166"/>
                      <a:pt x="789" y="166"/>
                      <a:pt x="810" y="156"/>
                    </a:cubicBezTo>
                    <a:lnTo>
                      <a:pt x="966" y="156"/>
                    </a:lnTo>
                    <a:cubicBezTo>
                      <a:pt x="1080" y="166"/>
                      <a:pt x="1204" y="198"/>
                      <a:pt x="1308" y="239"/>
                    </a:cubicBezTo>
                    <a:cubicBezTo>
                      <a:pt x="1370" y="270"/>
                      <a:pt x="1432" y="290"/>
                      <a:pt x="1495" y="332"/>
                    </a:cubicBezTo>
                    <a:lnTo>
                      <a:pt x="1505" y="332"/>
                    </a:lnTo>
                    <a:cubicBezTo>
                      <a:pt x="1474" y="311"/>
                      <a:pt x="1432" y="281"/>
                      <a:pt x="1402" y="260"/>
                    </a:cubicBezTo>
                    <a:cubicBezTo>
                      <a:pt x="1339" y="218"/>
                      <a:pt x="1287" y="187"/>
                      <a:pt x="1236" y="156"/>
                    </a:cubicBezTo>
                    <a:cubicBezTo>
                      <a:pt x="1174" y="125"/>
                      <a:pt x="1111" y="94"/>
                      <a:pt x="1049" y="73"/>
                    </a:cubicBezTo>
                    <a:cubicBezTo>
                      <a:pt x="987" y="52"/>
                      <a:pt x="914" y="32"/>
                      <a:pt x="842" y="11"/>
                    </a:cubicBezTo>
                    <a:cubicBezTo>
                      <a:pt x="779" y="0"/>
                      <a:pt x="706" y="0"/>
                      <a:pt x="644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9"/>
              <p:cNvSpPr/>
              <p:nvPr/>
            </p:nvSpPr>
            <p:spPr>
              <a:xfrm>
                <a:off x="7979773" y="2853404"/>
                <a:ext cx="50521" cy="3276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727" extrusionOk="0">
                    <a:moveTo>
                      <a:pt x="1027" y="1"/>
                    </a:moveTo>
                    <a:cubicBezTo>
                      <a:pt x="1006" y="1"/>
                      <a:pt x="976" y="32"/>
                      <a:pt x="976" y="63"/>
                    </a:cubicBezTo>
                    <a:cubicBezTo>
                      <a:pt x="976" y="115"/>
                      <a:pt x="986" y="156"/>
                      <a:pt x="976" y="208"/>
                    </a:cubicBezTo>
                    <a:cubicBezTo>
                      <a:pt x="965" y="250"/>
                      <a:pt x="955" y="301"/>
                      <a:pt x="944" y="333"/>
                    </a:cubicBezTo>
                    <a:cubicBezTo>
                      <a:pt x="923" y="374"/>
                      <a:pt x="913" y="405"/>
                      <a:pt x="893" y="437"/>
                    </a:cubicBezTo>
                    <a:cubicBezTo>
                      <a:pt x="872" y="457"/>
                      <a:pt x="840" y="478"/>
                      <a:pt x="820" y="499"/>
                    </a:cubicBezTo>
                    <a:cubicBezTo>
                      <a:pt x="789" y="529"/>
                      <a:pt x="748" y="550"/>
                      <a:pt x="716" y="561"/>
                    </a:cubicBezTo>
                    <a:cubicBezTo>
                      <a:pt x="675" y="582"/>
                      <a:pt x="633" y="592"/>
                      <a:pt x="592" y="603"/>
                    </a:cubicBezTo>
                    <a:cubicBezTo>
                      <a:pt x="540" y="603"/>
                      <a:pt x="499" y="603"/>
                      <a:pt x="446" y="592"/>
                    </a:cubicBezTo>
                    <a:cubicBezTo>
                      <a:pt x="405" y="592"/>
                      <a:pt x="363" y="582"/>
                      <a:pt x="333" y="561"/>
                    </a:cubicBezTo>
                    <a:cubicBezTo>
                      <a:pt x="301" y="550"/>
                      <a:pt x="270" y="529"/>
                      <a:pt x="250" y="520"/>
                    </a:cubicBezTo>
                    <a:cubicBezTo>
                      <a:pt x="218" y="499"/>
                      <a:pt x="197" y="467"/>
                      <a:pt x="177" y="446"/>
                    </a:cubicBezTo>
                    <a:cubicBezTo>
                      <a:pt x="156" y="416"/>
                      <a:pt x="135" y="384"/>
                      <a:pt x="114" y="343"/>
                    </a:cubicBezTo>
                    <a:cubicBezTo>
                      <a:pt x="94" y="301"/>
                      <a:pt x="84" y="250"/>
                      <a:pt x="84" y="208"/>
                    </a:cubicBezTo>
                    <a:cubicBezTo>
                      <a:pt x="73" y="188"/>
                      <a:pt x="73" y="156"/>
                      <a:pt x="73" y="135"/>
                    </a:cubicBezTo>
                    <a:cubicBezTo>
                      <a:pt x="73" y="115"/>
                      <a:pt x="52" y="94"/>
                      <a:pt x="42" y="94"/>
                    </a:cubicBezTo>
                    <a:cubicBezTo>
                      <a:pt x="21" y="94"/>
                      <a:pt x="1" y="115"/>
                      <a:pt x="1" y="135"/>
                    </a:cubicBezTo>
                    <a:cubicBezTo>
                      <a:pt x="1" y="218"/>
                      <a:pt x="21" y="312"/>
                      <a:pt x="52" y="395"/>
                    </a:cubicBezTo>
                    <a:cubicBezTo>
                      <a:pt x="84" y="467"/>
                      <a:pt x="125" y="529"/>
                      <a:pt x="187" y="582"/>
                    </a:cubicBezTo>
                    <a:cubicBezTo>
                      <a:pt x="239" y="623"/>
                      <a:pt x="301" y="665"/>
                      <a:pt x="363" y="695"/>
                    </a:cubicBezTo>
                    <a:cubicBezTo>
                      <a:pt x="436" y="716"/>
                      <a:pt x="519" y="727"/>
                      <a:pt x="592" y="727"/>
                    </a:cubicBezTo>
                    <a:cubicBezTo>
                      <a:pt x="748" y="716"/>
                      <a:pt x="893" y="654"/>
                      <a:pt x="996" y="540"/>
                    </a:cubicBezTo>
                    <a:cubicBezTo>
                      <a:pt x="1048" y="478"/>
                      <a:pt x="1079" y="405"/>
                      <a:pt x="1100" y="322"/>
                    </a:cubicBezTo>
                    <a:cubicBezTo>
                      <a:pt x="1121" y="239"/>
                      <a:pt x="1110" y="135"/>
                      <a:pt x="1089" y="42"/>
                    </a:cubicBezTo>
                    <a:cubicBezTo>
                      <a:pt x="1079" y="22"/>
                      <a:pt x="1059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9"/>
              <p:cNvSpPr/>
              <p:nvPr/>
            </p:nvSpPr>
            <p:spPr>
              <a:xfrm>
                <a:off x="7926954" y="2809012"/>
                <a:ext cx="36955" cy="29474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54" extrusionOk="0">
                    <a:moveTo>
                      <a:pt x="208" y="0"/>
                    </a:moveTo>
                    <a:cubicBezTo>
                      <a:pt x="198" y="0"/>
                      <a:pt x="177" y="11"/>
                      <a:pt x="166" y="11"/>
                    </a:cubicBezTo>
                    <a:cubicBezTo>
                      <a:pt x="145" y="11"/>
                      <a:pt x="125" y="21"/>
                      <a:pt x="115" y="32"/>
                    </a:cubicBezTo>
                    <a:cubicBezTo>
                      <a:pt x="94" y="42"/>
                      <a:pt x="73" y="52"/>
                      <a:pt x="62" y="73"/>
                    </a:cubicBezTo>
                    <a:cubicBezTo>
                      <a:pt x="32" y="94"/>
                      <a:pt x="11" y="124"/>
                      <a:pt x="11" y="156"/>
                    </a:cubicBezTo>
                    <a:cubicBezTo>
                      <a:pt x="0" y="218"/>
                      <a:pt x="21" y="270"/>
                      <a:pt x="73" y="332"/>
                    </a:cubicBezTo>
                    <a:cubicBezTo>
                      <a:pt x="104" y="363"/>
                      <a:pt x="145" y="384"/>
                      <a:pt x="177" y="405"/>
                    </a:cubicBezTo>
                    <a:cubicBezTo>
                      <a:pt x="218" y="436"/>
                      <a:pt x="260" y="467"/>
                      <a:pt x="311" y="488"/>
                    </a:cubicBezTo>
                    <a:cubicBezTo>
                      <a:pt x="394" y="529"/>
                      <a:pt x="477" y="571"/>
                      <a:pt x="581" y="602"/>
                    </a:cubicBezTo>
                    <a:cubicBezTo>
                      <a:pt x="613" y="622"/>
                      <a:pt x="654" y="633"/>
                      <a:pt x="696" y="643"/>
                    </a:cubicBezTo>
                    <a:cubicBezTo>
                      <a:pt x="716" y="643"/>
                      <a:pt x="747" y="654"/>
                      <a:pt x="778" y="654"/>
                    </a:cubicBezTo>
                    <a:cubicBezTo>
                      <a:pt x="799" y="654"/>
                      <a:pt x="809" y="633"/>
                      <a:pt x="809" y="612"/>
                    </a:cubicBezTo>
                    <a:cubicBezTo>
                      <a:pt x="820" y="602"/>
                      <a:pt x="820" y="592"/>
                      <a:pt x="809" y="581"/>
                    </a:cubicBezTo>
                    <a:lnTo>
                      <a:pt x="778" y="529"/>
                    </a:lnTo>
                    <a:cubicBezTo>
                      <a:pt x="737" y="467"/>
                      <a:pt x="696" y="415"/>
                      <a:pt x="654" y="353"/>
                    </a:cubicBezTo>
                    <a:cubicBezTo>
                      <a:pt x="592" y="270"/>
                      <a:pt x="509" y="166"/>
                      <a:pt x="405" y="83"/>
                    </a:cubicBezTo>
                    <a:cubicBezTo>
                      <a:pt x="364" y="52"/>
                      <a:pt x="322" y="32"/>
                      <a:pt x="281" y="21"/>
                    </a:cubicBezTo>
                    <a:cubicBezTo>
                      <a:pt x="260" y="11"/>
                      <a:pt x="239" y="0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>
                <a:off x="8052243" y="2787154"/>
                <a:ext cx="25283" cy="3308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734" extrusionOk="0">
                    <a:moveTo>
                      <a:pt x="379" y="0"/>
                    </a:moveTo>
                    <a:cubicBezTo>
                      <a:pt x="371" y="0"/>
                      <a:pt x="363" y="3"/>
                      <a:pt x="353" y="8"/>
                    </a:cubicBezTo>
                    <a:cubicBezTo>
                      <a:pt x="343" y="8"/>
                      <a:pt x="322" y="8"/>
                      <a:pt x="311" y="19"/>
                    </a:cubicBezTo>
                    <a:cubicBezTo>
                      <a:pt x="291" y="19"/>
                      <a:pt x="270" y="39"/>
                      <a:pt x="260" y="49"/>
                    </a:cubicBezTo>
                    <a:cubicBezTo>
                      <a:pt x="228" y="70"/>
                      <a:pt x="198" y="102"/>
                      <a:pt x="177" y="143"/>
                    </a:cubicBezTo>
                    <a:cubicBezTo>
                      <a:pt x="125" y="236"/>
                      <a:pt x="83" y="351"/>
                      <a:pt x="62" y="444"/>
                    </a:cubicBezTo>
                    <a:cubicBezTo>
                      <a:pt x="42" y="506"/>
                      <a:pt x="32" y="568"/>
                      <a:pt x="21" y="630"/>
                    </a:cubicBezTo>
                    <a:lnTo>
                      <a:pt x="0" y="683"/>
                    </a:lnTo>
                    <a:cubicBezTo>
                      <a:pt x="0" y="692"/>
                      <a:pt x="0" y="703"/>
                      <a:pt x="11" y="713"/>
                    </a:cubicBezTo>
                    <a:cubicBezTo>
                      <a:pt x="21" y="724"/>
                      <a:pt x="32" y="734"/>
                      <a:pt x="52" y="734"/>
                    </a:cubicBezTo>
                    <a:cubicBezTo>
                      <a:pt x="73" y="724"/>
                      <a:pt x="104" y="703"/>
                      <a:pt x="115" y="692"/>
                    </a:cubicBezTo>
                    <a:cubicBezTo>
                      <a:pt x="145" y="672"/>
                      <a:pt x="177" y="651"/>
                      <a:pt x="198" y="630"/>
                    </a:cubicBezTo>
                    <a:cubicBezTo>
                      <a:pt x="270" y="568"/>
                      <a:pt x="332" y="506"/>
                      <a:pt x="384" y="444"/>
                    </a:cubicBezTo>
                    <a:cubicBezTo>
                      <a:pt x="415" y="413"/>
                      <a:pt x="447" y="371"/>
                      <a:pt x="467" y="340"/>
                    </a:cubicBezTo>
                    <a:lnTo>
                      <a:pt x="530" y="247"/>
                    </a:lnTo>
                    <a:cubicBezTo>
                      <a:pt x="560" y="174"/>
                      <a:pt x="560" y="122"/>
                      <a:pt x="530" y="81"/>
                    </a:cubicBezTo>
                    <a:cubicBezTo>
                      <a:pt x="519" y="49"/>
                      <a:pt x="488" y="29"/>
                      <a:pt x="456" y="19"/>
                    </a:cubicBezTo>
                    <a:cubicBezTo>
                      <a:pt x="436" y="19"/>
                      <a:pt x="426" y="8"/>
                      <a:pt x="405" y="8"/>
                    </a:cubicBezTo>
                    <a:cubicBezTo>
                      <a:pt x="395" y="3"/>
                      <a:pt x="387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9"/>
              <p:cNvSpPr/>
              <p:nvPr/>
            </p:nvSpPr>
            <p:spPr>
              <a:xfrm>
                <a:off x="7832491" y="2750108"/>
                <a:ext cx="33260" cy="524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163" extrusionOk="0">
                    <a:moveTo>
                      <a:pt x="364" y="0"/>
                    </a:moveTo>
                    <a:cubicBezTo>
                      <a:pt x="157" y="11"/>
                      <a:pt x="1" y="270"/>
                      <a:pt x="1" y="592"/>
                    </a:cubicBezTo>
                    <a:cubicBezTo>
                      <a:pt x="11" y="906"/>
                      <a:pt x="171" y="1162"/>
                      <a:pt x="362" y="1162"/>
                    </a:cubicBezTo>
                    <a:cubicBezTo>
                      <a:pt x="366" y="1162"/>
                      <a:pt x="370" y="1162"/>
                      <a:pt x="374" y="1162"/>
                    </a:cubicBezTo>
                    <a:cubicBezTo>
                      <a:pt x="572" y="1162"/>
                      <a:pt x="738" y="903"/>
                      <a:pt x="727" y="581"/>
                    </a:cubicBezTo>
                    <a:cubicBezTo>
                      <a:pt x="727" y="260"/>
                      <a:pt x="561" y="0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9"/>
              <p:cNvSpPr/>
              <p:nvPr/>
            </p:nvSpPr>
            <p:spPr>
              <a:xfrm>
                <a:off x="8004561" y="2733117"/>
                <a:ext cx="35558" cy="50746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126" extrusionOk="0">
                    <a:moveTo>
                      <a:pt x="347" y="1"/>
                    </a:moveTo>
                    <a:cubicBezTo>
                      <a:pt x="335" y="1"/>
                      <a:pt x="323" y="2"/>
                      <a:pt x="311" y="4"/>
                    </a:cubicBezTo>
                    <a:cubicBezTo>
                      <a:pt x="125" y="35"/>
                      <a:pt x="0" y="305"/>
                      <a:pt x="42" y="616"/>
                    </a:cubicBezTo>
                    <a:cubicBezTo>
                      <a:pt x="92" y="904"/>
                      <a:pt x="265" y="1125"/>
                      <a:pt x="452" y="1125"/>
                    </a:cubicBezTo>
                    <a:cubicBezTo>
                      <a:pt x="461" y="1125"/>
                      <a:pt x="469" y="1125"/>
                      <a:pt x="477" y="1124"/>
                    </a:cubicBezTo>
                    <a:cubicBezTo>
                      <a:pt x="664" y="1093"/>
                      <a:pt x="788" y="823"/>
                      <a:pt x="747" y="512"/>
                    </a:cubicBezTo>
                    <a:cubicBezTo>
                      <a:pt x="708" y="220"/>
                      <a:pt x="532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9"/>
              <p:cNvSpPr/>
              <p:nvPr/>
            </p:nvSpPr>
            <p:spPr>
              <a:xfrm>
                <a:off x="7812886" y="2678585"/>
                <a:ext cx="57551" cy="28077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623" extrusionOk="0">
                    <a:moveTo>
                      <a:pt x="924" y="0"/>
                    </a:moveTo>
                    <a:cubicBezTo>
                      <a:pt x="809" y="0"/>
                      <a:pt x="685" y="21"/>
                      <a:pt x="560" y="63"/>
                    </a:cubicBezTo>
                    <a:cubicBezTo>
                      <a:pt x="239" y="156"/>
                      <a:pt x="0" y="353"/>
                      <a:pt x="42" y="487"/>
                    </a:cubicBezTo>
                    <a:cubicBezTo>
                      <a:pt x="62" y="570"/>
                      <a:pt x="187" y="623"/>
                      <a:pt x="353" y="623"/>
                    </a:cubicBezTo>
                    <a:cubicBezTo>
                      <a:pt x="467" y="623"/>
                      <a:pt x="592" y="602"/>
                      <a:pt x="716" y="570"/>
                    </a:cubicBezTo>
                    <a:cubicBezTo>
                      <a:pt x="1048" y="467"/>
                      <a:pt x="1276" y="280"/>
                      <a:pt x="1235" y="135"/>
                    </a:cubicBezTo>
                    <a:cubicBezTo>
                      <a:pt x="1214" y="52"/>
                      <a:pt x="1090" y="0"/>
                      <a:pt x="9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9"/>
              <p:cNvSpPr/>
              <p:nvPr/>
            </p:nvSpPr>
            <p:spPr>
              <a:xfrm>
                <a:off x="7990049" y="2665020"/>
                <a:ext cx="54757" cy="2388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530" extrusionOk="0">
                    <a:moveTo>
                      <a:pt x="447" y="0"/>
                    </a:moveTo>
                    <a:cubicBezTo>
                      <a:pt x="198" y="0"/>
                      <a:pt x="11" y="73"/>
                      <a:pt x="1" y="187"/>
                    </a:cubicBezTo>
                    <a:cubicBezTo>
                      <a:pt x="1" y="218"/>
                      <a:pt x="11" y="249"/>
                      <a:pt x="32" y="291"/>
                    </a:cubicBezTo>
                    <a:cubicBezTo>
                      <a:pt x="115" y="394"/>
                      <a:pt x="322" y="488"/>
                      <a:pt x="561" y="519"/>
                    </a:cubicBezTo>
                    <a:cubicBezTo>
                      <a:pt x="633" y="530"/>
                      <a:pt x="695" y="530"/>
                      <a:pt x="748" y="530"/>
                    </a:cubicBezTo>
                    <a:cubicBezTo>
                      <a:pt x="1007" y="530"/>
                      <a:pt x="1183" y="457"/>
                      <a:pt x="1193" y="353"/>
                    </a:cubicBezTo>
                    <a:cubicBezTo>
                      <a:pt x="1214" y="208"/>
                      <a:pt x="965" y="62"/>
                      <a:pt x="633" y="11"/>
                    </a:cubicBezTo>
                    <a:cubicBezTo>
                      <a:pt x="571" y="0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9"/>
              <p:cNvSpPr/>
              <p:nvPr/>
            </p:nvSpPr>
            <p:spPr>
              <a:xfrm>
                <a:off x="6333708" y="2716442"/>
                <a:ext cx="920549" cy="507280"/>
              </a:xfrm>
              <a:custGeom>
                <a:avLst/>
                <a:gdLst/>
                <a:ahLst/>
                <a:cxnLst/>
                <a:rect l="l" t="t" r="r" b="b"/>
                <a:pathLst>
                  <a:path w="20426" h="11256" extrusionOk="0">
                    <a:moveTo>
                      <a:pt x="10581" y="0"/>
                    </a:moveTo>
                    <a:cubicBezTo>
                      <a:pt x="9887" y="0"/>
                      <a:pt x="9171" y="32"/>
                      <a:pt x="8455" y="83"/>
                    </a:cubicBezTo>
                    <a:cubicBezTo>
                      <a:pt x="6868" y="198"/>
                      <a:pt x="5364" y="457"/>
                      <a:pt x="3995" y="841"/>
                    </a:cubicBezTo>
                    <a:cubicBezTo>
                      <a:pt x="3611" y="945"/>
                      <a:pt x="3248" y="1058"/>
                      <a:pt x="2895" y="1183"/>
                    </a:cubicBezTo>
                    <a:cubicBezTo>
                      <a:pt x="2864" y="1193"/>
                      <a:pt x="2833" y="1203"/>
                      <a:pt x="2812" y="1245"/>
                    </a:cubicBezTo>
                    <a:cubicBezTo>
                      <a:pt x="2801" y="1256"/>
                      <a:pt x="2792" y="1266"/>
                      <a:pt x="2792" y="1286"/>
                    </a:cubicBezTo>
                    <a:lnTo>
                      <a:pt x="2760" y="1318"/>
                    </a:lnTo>
                    <a:cubicBezTo>
                      <a:pt x="1889" y="2563"/>
                      <a:pt x="1204" y="4046"/>
                      <a:pt x="717" y="5726"/>
                    </a:cubicBezTo>
                    <a:cubicBezTo>
                      <a:pt x="364" y="6961"/>
                      <a:pt x="115" y="8289"/>
                      <a:pt x="1" y="9689"/>
                    </a:cubicBezTo>
                    <a:cubicBezTo>
                      <a:pt x="1" y="9751"/>
                      <a:pt x="53" y="9803"/>
                      <a:pt x="104" y="9824"/>
                    </a:cubicBezTo>
                    <a:cubicBezTo>
                      <a:pt x="95" y="9886"/>
                      <a:pt x="136" y="9938"/>
                      <a:pt x="198" y="9969"/>
                    </a:cubicBezTo>
                    <a:cubicBezTo>
                      <a:pt x="1111" y="10301"/>
                      <a:pt x="2107" y="10560"/>
                      <a:pt x="3248" y="10778"/>
                    </a:cubicBezTo>
                    <a:cubicBezTo>
                      <a:pt x="4264" y="10965"/>
                      <a:pt x="5343" y="11089"/>
                      <a:pt x="6547" y="11172"/>
                    </a:cubicBezTo>
                    <a:cubicBezTo>
                      <a:pt x="7459" y="11235"/>
                      <a:pt x="8393" y="11255"/>
                      <a:pt x="9399" y="11255"/>
                    </a:cubicBezTo>
                    <a:cubicBezTo>
                      <a:pt x="10551" y="11255"/>
                      <a:pt x="11795" y="11224"/>
                      <a:pt x="13206" y="11141"/>
                    </a:cubicBezTo>
                    <a:cubicBezTo>
                      <a:pt x="13631" y="11110"/>
                      <a:pt x="14046" y="11079"/>
                      <a:pt x="14461" y="11058"/>
                    </a:cubicBezTo>
                    <a:lnTo>
                      <a:pt x="14751" y="11037"/>
                    </a:lnTo>
                    <a:lnTo>
                      <a:pt x="15125" y="11006"/>
                    </a:lnTo>
                    <a:lnTo>
                      <a:pt x="15177" y="11006"/>
                    </a:lnTo>
                    <a:cubicBezTo>
                      <a:pt x="15530" y="10975"/>
                      <a:pt x="15934" y="10954"/>
                      <a:pt x="16339" y="10913"/>
                    </a:cubicBezTo>
                    <a:cubicBezTo>
                      <a:pt x="17303" y="10830"/>
                      <a:pt x="18434" y="10684"/>
                      <a:pt x="19502" y="10260"/>
                    </a:cubicBezTo>
                    <a:cubicBezTo>
                      <a:pt x="19762" y="10166"/>
                      <a:pt x="20000" y="10052"/>
                      <a:pt x="20228" y="9917"/>
                    </a:cubicBezTo>
                    <a:cubicBezTo>
                      <a:pt x="20311" y="9875"/>
                      <a:pt x="20332" y="9792"/>
                      <a:pt x="20301" y="9720"/>
                    </a:cubicBezTo>
                    <a:cubicBezTo>
                      <a:pt x="20353" y="9709"/>
                      <a:pt x="20426" y="9647"/>
                      <a:pt x="20415" y="9575"/>
                    </a:cubicBezTo>
                    <a:cubicBezTo>
                      <a:pt x="20301" y="8185"/>
                      <a:pt x="20062" y="6846"/>
                      <a:pt x="19700" y="5612"/>
                    </a:cubicBezTo>
                    <a:cubicBezTo>
                      <a:pt x="19212" y="3932"/>
                      <a:pt x="18527" y="2448"/>
                      <a:pt x="17656" y="1203"/>
                    </a:cubicBezTo>
                    <a:cubicBezTo>
                      <a:pt x="17635" y="1173"/>
                      <a:pt x="17604" y="1152"/>
                      <a:pt x="17573" y="1141"/>
                    </a:cubicBezTo>
                    <a:cubicBezTo>
                      <a:pt x="17563" y="1100"/>
                      <a:pt x="17531" y="1058"/>
                      <a:pt x="17490" y="1048"/>
                    </a:cubicBezTo>
                    <a:cubicBezTo>
                      <a:pt x="16847" y="820"/>
                      <a:pt x="16173" y="633"/>
                      <a:pt x="15436" y="477"/>
                    </a:cubicBezTo>
                    <a:cubicBezTo>
                      <a:pt x="14721" y="332"/>
                      <a:pt x="13963" y="208"/>
                      <a:pt x="13175" y="135"/>
                    </a:cubicBezTo>
                    <a:cubicBezTo>
                      <a:pt x="12324" y="42"/>
                      <a:pt x="11453" y="0"/>
                      <a:pt x="105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9"/>
              <p:cNvSpPr/>
              <p:nvPr/>
            </p:nvSpPr>
            <p:spPr>
              <a:xfrm>
                <a:off x="6402888" y="2715992"/>
                <a:ext cx="781696" cy="236965"/>
              </a:xfrm>
              <a:custGeom>
                <a:avLst/>
                <a:gdLst/>
                <a:ahLst/>
                <a:cxnLst/>
                <a:rect l="l" t="t" r="r" b="b"/>
                <a:pathLst>
                  <a:path w="17345" h="5258" extrusionOk="0">
                    <a:moveTo>
                      <a:pt x="9046" y="0"/>
                    </a:moveTo>
                    <a:cubicBezTo>
                      <a:pt x="8362" y="0"/>
                      <a:pt x="7646" y="31"/>
                      <a:pt x="6920" y="83"/>
                    </a:cubicBezTo>
                    <a:cubicBezTo>
                      <a:pt x="5333" y="208"/>
                      <a:pt x="3829" y="467"/>
                      <a:pt x="2460" y="840"/>
                    </a:cubicBezTo>
                    <a:cubicBezTo>
                      <a:pt x="2076" y="955"/>
                      <a:pt x="1702" y="1068"/>
                      <a:pt x="1360" y="1183"/>
                    </a:cubicBezTo>
                    <a:cubicBezTo>
                      <a:pt x="1329" y="1203"/>
                      <a:pt x="1298" y="1213"/>
                      <a:pt x="1277" y="1255"/>
                    </a:cubicBezTo>
                    <a:cubicBezTo>
                      <a:pt x="1266" y="1266"/>
                      <a:pt x="1257" y="1276"/>
                      <a:pt x="1257" y="1296"/>
                    </a:cubicBezTo>
                    <a:lnTo>
                      <a:pt x="1225" y="1328"/>
                    </a:lnTo>
                    <a:cubicBezTo>
                      <a:pt x="769" y="1981"/>
                      <a:pt x="354" y="2707"/>
                      <a:pt x="1" y="3486"/>
                    </a:cubicBezTo>
                    <a:cubicBezTo>
                      <a:pt x="125" y="3558"/>
                      <a:pt x="240" y="3631"/>
                      <a:pt x="364" y="3693"/>
                    </a:cubicBezTo>
                    <a:cubicBezTo>
                      <a:pt x="821" y="3942"/>
                      <a:pt x="1298" y="4149"/>
                      <a:pt x="1785" y="4325"/>
                    </a:cubicBezTo>
                    <a:cubicBezTo>
                      <a:pt x="2283" y="4502"/>
                      <a:pt x="2781" y="4647"/>
                      <a:pt x="3290" y="4761"/>
                    </a:cubicBezTo>
                    <a:cubicBezTo>
                      <a:pt x="3352" y="4782"/>
                      <a:pt x="3424" y="4793"/>
                      <a:pt x="3486" y="4813"/>
                    </a:cubicBezTo>
                    <a:cubicBezTo>
                      <a:pt x="4482" y="5021"/>
                      <a:pt x="5499" y="5155"/>
                      <a:pt x="6515" y="5207"/>
                    </a:cubicBezTo>
                    <a:cubicBezTo>
                      <a:pt x="7058" y="5242"/>
                      <a:pt x="7597" y="5257"/>
                      <a:pt x="8137" y="5257"/>
                    </a:cubicBezTo>
                    <a:cubicBezTo>
                      <a:pt x="8578" y="5257"/>
                      <a:pt x="9018" y="5247"/>
                      <a:pt x="9461" y="5228"/>
                    </a:cubicBezTo>
                    <a:cubicBezTo>
                      <a:pt x="10395" y="5197"/>
                      <a:pt x="11318" y="5114"/>
                      <a:pt x="12241" y="4979"/>
                    </a:cubicBezTo>
                    <a:cubicBezTo>
                      <a:pt x="13195" y="4834"/>
                      <a:pt x="14140" y="4627"/>
                      <a:pt x="15053" y="4346"/>
                    </a:cubicBezTo>
                    <a:cubicBezTo>
                      <a:pt x="15551" y="4191"/>
                      <a:pt x="16028" y="4004"/>
                      <a:pt x="16505" y="3797"/>
                    </a:cubicBezTo>
                    <a:cubicBezTo>
                      <a:pt x="16733" y="3693"/>
                      <a:pt x="16961" y="3578"/>
                      <a:pt x="17190" y="3465"/>
                    </a:cubicBezTo>
                    <a:cubicBezTo>
                      <a:pt x="17241" y="3433"/>
                      <a:pt x="17293" y="3403"/>
                      <a:pt x="17345" y="3382"/>
                    </a:cubicBezTo>
                    <a:cubicBezTo>
                      <a:pt x="16992" y="2593"/>
                      <a:pt x="16577" y="1877"/>
                      <a:pt x="16121" y="1213"/>
                    </a:cubicBezTo>
                    <a:cubicBezTo>
                      <a:pt x="16100" y="1183"/>
                      <a:pt x="16079" y="1162"/>
                      <a:pt x="16048" y="1151"/>
                    </a:cubicBezTo>
                    <a:cubicBezTo>
                      <a:pt x="16038" y="1110"/>
                      <a:pt x="15996" y="1068"/>
                      <a:pt x="15955" y="1058"/>
                    </a:cubicBezTo>
                    <a:cubicBezTo>
                      <a:pt x="15312" y="830"/>
                      <a:pt x="14648" y="643"/>
                      <a:pt x="13901" y="487"/>
                    </a:cubicBezTo>
                    <a:cubicBezTo>
                      <a:pt x="13186" y="332"/>
                      <a:pt x="12428" y="218"/>
                      <a:pt x="11640" y="135"/>
                    </a:cubicBezTo>
                    <a:cubicBezTo>
                      <a:pt x="10779" y="52"/>
                      <a:pt x="9908" y="0"/>
                      <a:pt x="9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9"/>
              <p:cNvSpPr/>
              <p:nvPr/>
            </p:nvSpPr>
            <p:spPr>
              <a:xfrm>
                <a:off x="6241139" y="2791210"/>
                <a:ext cx="207626" cy="320205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7105" extrusionOk="0">
                    <a:moveTo>
                      <a:pt x="4109" y="1"/>
                    </a:moveTo>
                    <a:cubicBezTo>
                      <a:pt x="3953" y="1"/>
                      <a:pt x="3808" y="84"/>
                      <a:pt x="3725" y="229"/>
                    </a:cubicBezTo>
                    <a:cubicBezTo>
                      <a:pt x="2553" y="2252"/>
                      <a:pt x="1381" y="4275"/>
                      <a:pt x="219" y="6298"/>
                    </a:cubicBezTo>
                    <a:lnTo>
                      <a:pt x="208" y="6308"/>
                    </a:lnTo>
                    <a:cubicBezTo>
                      <a:pt x="178" y="6360"/>
                      <a:pt x="146" y="6422"/>
                      <a:pt x="115" y="6474"/>
                    </a:cubicBezTo>
                    <a:cubicBezTo>
                      <a:pt x="1" y="6681"/>
                      <a:pt x="95" y="6951"/>
                      <a:pt x="291" y="7055"/>
                    </a:cubicBezTo>
                    <a:cubicBezTo>
                      <a:pt x="356" y="7089"/>
                      <a:pt x="424" y="7104"/>
                      <a:pt x="490" y="7104"/>
                    </a:cubicBezTo>
                    <a:cubicBezTo>
                      <a:pt x="646" y="7104"/>
                      <a:pt x="792" y="7017"/>
                      <a:pt x="872" y="6879"/>
                    </a:cubicBezTo>
                    <a:cubicBezTo>
                      <a:pt x="2076" y="4793"/>
                      <a:pt x="3279" y="2709"/>
                      <a:pt x="4482" y="634"/>
                    </a:cubicBezTo>
                    <a:cubicBezTo>
                      <a:pt x="4607" y="427"/>
                      <a:pt x="4503" y="157"/>
                      <a:pt x="4306" y="53"/>
                    </a:cubicBezTo>
                    <a:cubicBezTo>
                      <a:pt x="4244" y="12"/>
                      <a:pt x="4171" y="1"/>
                      <a:pt x="4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9"/>
              <p:cNvSpPr/>
              <p:nvPr/>
            </p:nvSpPr>
            <p:spPr>
              <a:xfrm>
                <a:off x="7142950" y="2783278"/>
                <a:ext cx="207626" cy="320160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7104" extrusionOk="0">
                    <a:moveTo>
                      <a:pt x="499" y="1"/>
                    </a:moveTo>
                    <a:cubicBezTo>
                      <a:pt x="437" y="1"/>
                      <a:pt x="364" y="11"/>
                      <a:pt x="301" y="42"/>
                    </a:cubicBezTo>
                    <a:cubicBezTo>
                      <a:pt x="105" y="156"/>
                      <a:pt x="1" y="426"/>
                      <a:pt x="125" y="623"/>
                    </a:cubicBezTo>
                    <a:cubicBezTo>
                      <a:pt x="1329" y="2708"/>
                      <a:pt x="2532" y="4793"/>
                      <a:pt x="3735" y="6868"/>
                    </a:cubicBezTo>
                    <a:cubicBezTo>
                      <a:pt x="3815" y="7014"/>
                      <a:pt x="3963" y="7104"/>
                      <a:pt x="4120" y="7104"/>
                    </a:cubicBezTo>
                    <a:cubicBezTo>
                      <a:pt x="4185" y="7104"/>
                      <a:pt x="4252" y="7088"/>
                      <a:pt x="4316" y="7055"/>
                    </a:cubicBezTo>
                    <a:cubicBezTo>
                      <a:pt x="4513" y="6951"/>
                      <a:pt x="4607" y="6681"/>
                      <a:pt x="4492" y="6474"/>
                    </a:cubicBezTo>
                    <a:cubicBezTo>
                      <a:pt x="4461" y="6421"/>
                      <a:pt x="4430" y="6359"/>
                      <a:pt x="4399" y="6308"/>
                    </a:cubicBezTo>
                    <a:cubicBezTo>
                      <a:pt x="4399" y="6308"/>
                      <a:pt x="4399" y="6297"/>
                      <a:pt x="4388" y="6297"/>
                    </a:cubicBezTo>
                    <a:cubicBezTo>
                      <a:pt x="3227" y="4275"/>
                      <a:pt x="2055" y="2251"/>
                      <a:pt x="882" y="229"/>
                    </a:cubicBezTo>
                    <a:cubicBezTo>
                      <a:pt x="799" y="84"/>
                      <a:pt x="654" y="1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9"/>
              <p:cNvSpPr/>
              <p:nvPr/>
            </p:nvSpPr>
            <p:spPr>
              <a:xfrm>
                <a:off x="5729256" y="1680961"/>
                <a:ext cx="724190" cy="674615"/>
              </a:xfrm>
              <a:custGeom>
                <a:avLst/>
                <a:gdLst/>
                <a:ahLst/>
                <a:cxnLst/>
                <a:rect l="l" t="t" r="r" b="b"/>
                <a:pathLst>
                  <a:path w="16069" h="14969" extrusionOk="0">
                    <a:moveTo>
                      <a:pt x="10550" y="0"/>
                    </a:moveTo>
                    <a:cubicBezTo>
                      <a:pt x="9772" y="0"/>
                      <a:pt x="8963" y="166"/>
                      <a:pt x="8123" y="498"/>
                    </a:cubicBezTo>
                    <a:cubicBezTo>
                      <a:pt x="7656" y="674"/>
                      <a:pt x="7179" y="923"/>
                      <a:pt x="6712" y="1203"/>
                    </a:cubicBezTo>
                    <a:cubicBezTo>
                      <a:pt x="6318" y="1442"/>
                      <a:pt x="5923" y="1711"/>
                      <a:pt x="5561" y="2002"/>
                    </a:cubicBezTo>
                    <a:cubicBezTo>
                      <a:pt x="5156" y="2324"/>
                      <a:pt x="4752" y="2707"/>
                      <a:pt x="4305" y="3154"/>
                    </a:cubicBezTo>
                    <a:cubicBezTo>
                      <a:pt x="3849" y="3620"/>
                      <a:pt x="3392" y="4139"/>
                      <a:pt x="2957" y="4689"/>
                    </a:cubicBezTo>
                    <a:cubicBezTo>
                      <a:pt x="2490" y="5280"/>
                      <a:pt x="2055" y="5892"/>
                      <a:pt x="1670" y="6504"/>
                    </a:cubicBezTo>
                    <a:cubicBezTo>
                      <a:pt x="1256" y="7168"/>
                      <a:pt x="934" y="7790"/>
                      <a:pt x="665" y="8423"/>
                    </a:cubicBezTo>
                    <a:cubicBezTo>
                      <a:pt x="374" y="9118"/>
                      <a:pt x="188" y="9751"/>
                      <a:pt x="94" y="10353"/>
                    </a:cubicBezTo>
                    <a:cubicBezTo>
                      <a:pt x="1" y="11016"/>
                      <a:pt x="22" y="11618"/>
                      <a:pt x="177" y="12167"/>
                    </a:cubicBezTo>
                    <a:cubicBezTo>
                      <a:pt x="250" y="12448"/>
                      <a:pt x="363" y="12718"/>
                      <a:pt x="509" y="12977"/>
                    </a:cubicBezTo>
                    <a:cubicBezTo>
                      <a:pt x="665" y="13225"/>
                      <a:pt x="851" y="13474"/>
                      <a:pt x="1090" y="13693"/>
                    </a:cubicBezTo>
                    <a:cubicBezTo>
                      <a:pt x="1318" y="13921"/>
                      <a:pt x="1587" y="14118"/>
                      <a:pt x="1909" y="14304"/>
                    </a:cubicBezTo>
                    <a:cubicBezTo>
                      <a:pt x="2241" y="14502"/>
                      <a:pt x="2604" y="14657"/>
                      <a:pt x="2998" y="14781"/>
                    </a:cubicBezTo>
                    <a:cubicBezTo>
                      <a:pt x="3351" y="14896"/>
                      <a:pt x="3714" y="14958"/>
                      <a:pt x="4056" y="14968"/>
                    </a:cubicBezTo>
                    <a:lnTo>
                      <a:pt x="4098" y="14968"/>
                    </a:lnTo>
                    <a:cubicBezTo>
                      <a:pt x="4388" y="14968"/>
                      <a:pt x="4679" y="14917"/>
                      <a:pt x="4959" y="14823"/>
                    </a:cubicBezTo>
                    <a:cubicBezTo>
                      <a:pt x="5467" y="14657"/>
                      <a:pt x="5944" y="14304"/>
                      <a:pt x="6380" y="13796"/>
                    </a:cubicBezTo>
                    <a:cubicBezTo>
                      <a:pt x="6567" y="13568"/>
                      <a:pt x="6753" y="13308"/>
                      <a:pt x="6940" y="13008"/>
                    </a:cubicBezTo>
                    <a:cubicBezTo>
                      <a:pt x="7106" y="12748"/>
                      <a:pt x="7262" y="12469"/>
                      <a:pt x="7438" y="12126"/>
                    </a:cubicBezTo>
                    <a:cubicBezTo>
                      <a:pt x="7625" y="11752"/>
                      <a:pt x="7801" y="11369"/>
                      <a:pt x="7977" y="10985"/>
                    </a:cubicBezTo>
                    <a:lnTo>
                      <a:pt x="7988" y="10964"/>
                    </a:lnTo>
                    <a:lnTo>
                      <a:pt x="7998" y="10943"/>
                    </a:lnTo>
                    <a:cubicBezTo>
                      <a:pt x="8113" y="10715"/>
                      <a:pt x="8216" y="10487"/>
                      <a:pt x="8320" y="10259"/>
                    </a:cubicBezTo>
                    <a:cubicBezTo>
                      <a:pt x="8569" y="9751"/>
                      <a:pt x="8839" y="9201"/>
                      <a:pt x="9191" y="8703"/>
                    </a:cubicBezTo>
                    <a:lnTo>
                      <a:pt x="9191" y="8703"/>
                    </a:lnTo>
                    <a:lnTo>
                      <a:pt x="9171" y="8714"/>
                    </a:lnTo>
                    <a:lnTo>
                      <a:pt x="9181" y="8703"/>
                    </a:lnTo>
                    <a:lnTo>
                      <a:pt x="9191" y="8693"/>
                    </a:lnTo>
                    <a:cubicBezTo>
                      <a:pt x="9523" y="8226"/>
                      <a:pt x="9897" y="7822"/>
                      <a:pt x="10291" y="7490"/>
                    </a:cubicBezTo>
                    <a:cubicBezTo>
                      <a:pt x="10664" y="7188"/>
                      <a:pt x="11079" y="6929"/>
                      <a:pt x="11525" y="6722"/>
                    </a:cubicBezTo>
                    <a:cubicBezTo>
                      <a:pt x="12013" y="6504"/>
                      <a:pt x="12562" y="6338"/>
                      <a:pt x="13143" y="6245"/>
                    </a:cubicBezTo>
                    <a:cubicBezTo>
                      <a:pt x="13507" y="6183"/>
                      <a:pt x="13901" y="6151"/>
                      <a:pt x="14305" y="6130"/>
                    </a:cubicBezTo>
                    <a:cubicBezTo>
                      <a:pt x="14326" y="6130"/>
                      <a:pt x="14357" y="6130"/>
                      <a:pt x="14378" y="6120"/>
                    </a:cubicBezTo>
                    <a:cubicBezTo>
                      <a:pt x="14502" y="6058"/>
                      <a:pt x="14606" y="6006"/>
                      <a:pt x="14699" y="5954"/>
                    </a:cubicBezTo>
                    <a:cubicBezTo>
                      <a:pt x="14803" y="5892"/>
                      <a:pt x="14897" y="5819"/>
                      <a:pt x="15010" y="5726"/>
                    </a:cubicBezTo>
                    <a:cubicBezTo>
                      <a:pt x="15187" y="5570"/>
                      <a:pt x="15342" y="5383"/>
                      <a:pt x="15508" y="5145"/>
                    </a:cubicBezTo>
                    <a:cubicBezTo>
                      <a:pt x="15633" y="4959"/>
                      <a:pt x="15747" y="4740"/>
                      <a:pt x="15840" y="4502"/>
                    </a:cubicBezTo>
                    <a:cubicBezTo>
                      <a:pt x="15934" y="4263"/>
                      <a:pt x="16006" y="4025"/>
                      <a:pt x="16048" y="3786"/>
                    </a:cubicBezTo>
                    <a:cubicBezTo>
                      <a:pt x="16068" y="3714"/>
                      <a:pt x="16017" y="3631"/>
                      <a:pt x="15944" y="3610"/>
                    </a:cubicBezTo>
                    <a:cubicBezTo>
                      <a:pt x="15363" y="2676"/>
                      <a:pt x="14710" y="1909"/>
                      <a:pt x="13994" y="1307"/>
                    </a:cubicBezTo>
                    <a:cubicBezTo>
                      <a:pt x="13579" y="965"/>
                      <a:pt x="13133" y="674"/>
                      <a:pt x="12677" y="467"/>
                    </a:cubicBezTo>
                    <a:cubicBezTo>
                      <a:pt x="12200" y="238"/>
                      <a:pt x="11691" y="93"/>
                      <a:pt x="11162" y="31"/>
                    </a:cubicBezTo>
                    <a:cubicBezTo>
                      <a:pt x="10955" y="10"/>
                      <a:pt x="10757" y="0"/>
                      <a:pt x="105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9"/>
              <p:cNvSpPr/>
              <p:nvPr/>
            </p:nvSpPr>
            <p:spPr>
              <a:xfrm>
                <a:off x="5837734" y="1787997"/>
                <a:ext cx="610574" cy="567580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594" extrusionOk="0">
                    <a:moveTo>
                      <a:pt x="10114" y="0"/>
                    </a:moveTo>
                    <a:cubicBezTo>
                      <a:pt x="9906" y="21"/>
                      <a:pt x="9689" y="42"/>
                      <a:pt x="9481" y="83"/>
                    </a:cubicBezTo>
                    <a:cubicBezTo>
                      <a:pt x="9284" y="125"/>
                      <a:pt x="9076" y="177"/>
                      <a:pt x="8880" y="239"/>
                    </a:cubicBezTo>
                    <a:cubicBezTo>
                      <a:pt x="8672" y="301"/>
                      <a:pt x="8465" y="384"/>
                      <a:pt x="8267" y="488"/>
                    </a:cubicBezTo>
                    <a:cubicBezTo>
                      <a:pt x="8060" y="581"/>
                      <a:pt x="7863" y="685"/>
                      <a:pt x="7676" y="809"/>
                    </a:cubicBezTo>
                    <a:cubicBezTo>
                      <a:pt x="7479" y="934"/>
                      <a:pt x="7282" y="1079"/>
                      <a:pt x="7096" y="1235"/>
                    </a:cubicBezTo>
                    <a:cubicBezTo>
                      <a:pt x="6919" y="1390"/>
                      <a:pt x="6753" y="1546"/>
                      <a:pt x="6598" y="1722"/>
                    </a:cubicBezTo>
                    <a:lnTo>
                      <a:pt x="6598" y="1712"/>
                    </a:lnTo>
                    <a:cubicBezTo>
                      <a:pt x="6504" y="1816"/>
                      <a:pt x="6421" y="1920"/>
                      <a:pt x="6338" y="2023"/>
                    </a:cubicBezTo>
                    <a:cubicBezTo>
                      <a:pt x="6255" y="2127"/>
                      <a:pt x="6172" y="2241"/>
                      <a:pt x="6100" y="2345"/>
                    </a:cubicBezTo>
                    <a:cubicBezTo>
                      <a:pt x="5944" y="2573"/>
                      <a:pt x="5809" y="2812"/>
                      <a:pt x="5685" y="3061"/>
                    </a:cubicBezTo>
                    <a:cubicBezTo>
                      <a:pt x="4989" y="4398"/>
                      <a:pt x="4689" y="5903"/>
                      <a:pt x="4305" y="7355"/>
                    </a:cubicBezTo>
                    <a:cubicBezTo>
                      <a:pt x="4191" y="7801"/>
                      <a:pt x="4067" y="8236"/>
                      <a:pt x="3921" y="8672"/>
                    </a:cubicBezTo>
                    <a:cubicBezTo>
                      <a:pt x="3848" y="8880"/>
                      <a:pt x="3776" y="9087"/>
                      <a:pt x="3693" y="9285"/>
                    </a:cubicBezTo>
                    <a:cubicBezTo>
                      <a:pt x="3631" y="9460"/>
                      <a:pt x="3558" y="9637"/>
                      <a:pt x="3475" y="9813"/>
                    </a:cubicBezTo>
                    <a:cubicBezTo>
                      <a:pt x="3330" y="10135"/>
                      <a:pt x="3164" y="10456"/>
                      <a:pt x="2956" y="10747"/>
                    </a:cubicBezTo>
                    <a:cubicBezTo>
                      <a:pt x="2770" y="11016"/>
                      <a:pt x="2541" y="11276"/>
                      <a:pt x="2282" y="11484"/>
                    </a:cubicBezTo>
                    <a:cubicBezTo>
                      <a:pt x="2147" y="11587"/>
                      <a:pt x="2013" y="11680"/>
                      <a:pt x="1868" y="11763"/>
                    </a:cubicBezTo>
                    <a:cubicBezTo>
                      <a:pt x="1702" y="11846"/>
                      <a:pt x="1546" y="11919"/>
                      <a:pt x="1370" y="11971"/>
                    </a:cubicBezTo>
                    <a:cubicBezTo>
                      <a:pt x="1193" y="12033"/>
                      <a:pt x="1006" y="12085"/>
                      <a:pt x="809" y="12116"/>
                    </a:cubicBezTo>
                    <a:cubicBezTo>
                      <a:pt x="612" y="12148"/>
                      <a:pt x="405" y="12168"/>
                      <a:pt x="197" y="12178"/>
                    </a:cubicBezTo>
                    <a:cubicBezTo>
                      <a:pt x="135" y="12189"/>
                      <a:pt x="63" y="12189"/>
                      <a:pt x="0" y="12189"/>
                    </a:cubicBezTo>
                    <a:cubicBezTo>
                      <a:pt x="187" y="12272"/>
                      <a:pt x="384" y="12344"/>
                      <a:pt x="591" y="12417"/>
                    </a:cubicBezTo>
                    <a:cubicBezTo>
                      <a:pt x="944" y="12531"/>
                      <a:pt x="1307" y="12593"/>
                      <a:pt x="1649" y="12593"/>
                    </a:cubicBezTo>
                    <a:lnTo>
                      <a:pt x="1691" y="12593"/>
                    </a:lnTo>
                    <a:cubicBezTo>
                      <a:pt x="1981" y="12593"/>
                      <a:pt x="2272" y="12552"/>
                      <a:pt x="2552" y="12459"/>
                    </a:cubicBezTo>
                    <a:cubicBezTo>
                      <a:pt x="3060" y="12282"/>
                      <a:pt x="3537" y="11940"/>
                      <a:pt x="3973" y="11421"/>
                    </a:cubicBezTo>
                    <a:cubicBezTo>
                      <a:pt x="4160" y="11203"/>
                      <a:pt x="4346" y="10944"/>
                      <a:pt x="4544" y="10633"/>
                    </a:cubicBezTo>
                    <a:cubicBezTo>
                      <a:pt x="4699" y="10373"/>
                      <a:pt x="4855" y="10104"/>
                      <a:pt x="5031" y="9751"/>
                    </a:cubicBezTo>
                    <a:cubicBezTo>
                      <a:pt x="5218" y="9377"/>
                      <a:pt x="5394" y="8994"/>
                      <a:pt x="5570" y="8621"/>
                    </a:cubicBezTo>
                    <a:lnTo>
                      <a:pt x="5591" y="8589"/>
                    </a:lnTo>
                    <a:lnTo>
                      <a:pt x="5602" y="8568"/>
                    </a:lnTo>
                    <a:lnTo>
                      <a:pt x="5913" y="7884"/>
                    </a:lnTo>
                    <a:cubicBezTo>
                      <a:pt x="6162" y="7365"/>
                      <a:pt x="6442" y="6826"/>
                      <a:pt x="6784" y="6328"/>
                    </a:cubicBezTo>
                    <a:lnTo>
                      <a:pt x="6784" y="6318"/>
                    </a:lnTo>
                    <a:cubicBezTo>
                      <a:pt x="7126" y="5851"/>
                      <a:pt x="7490" y="5447"/>
                      <a:pt x="7884" y="5125"/>
                    </a:cubicBezTo>
                    <a:cubicBezTo>
                      <a:pt x="8267" y="4813"/>
                      <a:pt x="8682" y="4554"/>
                      <a:pt x="9118" y="4347"/>
                    </a:cubicBezTo>
                    <a:cubicBezTo>
                      <a:pt x="9606" y="4129"/>
                      <a:pt x="10155" y="3974"/>
                      <a:pt x="10736" y="3870"/>
                    </a:cubicBezTo>
                    <a:cubicBezTo>
                      <a:pt x="11100" y="3818"/>
                      <a:pt x="11494" y="3776"/>
                      <a:pt x="11898" y="3766"/>
                    </a:cubicBezTo>
                    <a:cubicBezTo>
                      <a:pt x="11919" y="3766"/>
                      <a:pt x="11950" y="3755"/>
                      <a:pt x="11971" y="3745"/>
                    </a:cubicBezTo>
                    <a:cubicBezTo>
                      <a:pt x="12095" y="3693"/>
                      <a:pt x="12199" y="3642"/>
                      <a:pt x="12303" y="3579"/>
                    </a:cubicBezTo>
                    <a:cubicBezTo>
                      <a:pt x="12396" y="3517"/>
                      <a:pt x="12490" y="3444"/>
                      <a:pt x="12603" y="3351"/>
                    </a:cubicBezTo>
                    <a:cubicBezTo>
                      <a:pt x="12780" y="3195"/>
                      <a:pt x="12946" y="3008"/>
                      <a:pt x="13101" y="2770"/>
                    </a:cubicBezTo>
                    <a:cubicBezTo>
                      <a:pt x="13226" y="2584"/>
                      <a:pt x="13340" y="2365"/>
                      <a:pt x="13433" y="2127"/>
                    </a:cubicBezTo>
                    <a:cubicBezTo>
                      <a:pt x="13475" y="2013"/>
                      <a:pt x="13516" y="1909"/>
                      <a:pt x="13548" y="1795"/>
                    </a:cubicBezTo>
                    <a:cubicBezTo>
                      <a:pt x="13330" y="1505"/>
                      <a:pt x="13081" y="1225"/>
                      <a:pt x="12812" y="966"/>
                    </a:cubicBezTo>
                    <a:lnTo>
                      <a:pt x="12812" y="966"/>
                    </a:lnTo>
                    <a:cubicBezTo>
                      <a:pt x="12815" y="969"/>
                      <a:pt x="12818" y="972"/>
                      <a:pt x="12821" y="975"/>
                    </a:cubicBezTo>
                    <a:lnTo>
                      <a:pt x="12811" y="965"/>
                    </a:lnTo>
                    <a:lnTo>
                      <a:pt x="12811" y="965"/>
                    </a:lnTo>
                    <a:cubicBezTo>
                      <a:pt x="12811" y="966"/>
                      <a:pt x="12811" y="966"/>
                      <a:pt x="12812" y="966"/>
                    </a:cubicBezTo>
                    <a:lnTo>
                      <a:pt x="12812" y="966"/>
                    </a:lnTo>
                    <a:cubicBezTo>
                      <a:pt x="12680" y="845"/>
                      <a:pt x="12548" y="735"/>
                      <a:pt x="12407" y="633"/>
                    </a:cubicBezTo>
                    <a:cubicBezTo>
                      <a:pt x="12271" y="540"/>
                      <a:pt x="12116" y="447"/>
                      <a:pt x="11971" y="364"/>
                    </a:cubicBezTo>
                    <a:cubicBezTo>
                      <a:pt x="11836" y="301"/>
                      <a:pt x="11701" y="239"/>
                      <a:pt x="11566" y="187"/>
                    </a:cubicBezTo>
                    <a:cubicBezTo>
                      <a:pt x="11431" y="145"/>
                      <a:pt x="11307" y="104"/>
                      <a:pt x="11162" y="73"/>
                    </a:cubicBezTo>
                    <a:lnTo>
                      <a:pt x="11172" y="73"/>
                    </a:lnTo>
                    <a:cubicBezTo>
                      <a:pt x="11006" y="42"/>
                      <a:pt x="10840" y="21"/>
                      <a:pt x="10664" y="11"/>
                    </a:cubicBezTo>
                    <a:cubicBezTo>
                      <a:pt x="10560" y="0"/>
                      <a:pt x="10466" y="0"/>
                      <a:pt x="10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9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9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9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9"/>
              <p:cNvSpPr/>
              <p:nvPr/>
            </p:nvSpPr>
            <p:spPr>
              <a:xfrm>
                <a:off x="7074717" y="1690740"/>
                <a:ext cx="723694" cy="674660"/>
              </a:xfrm>
              <a:custGeom>
                <a:avLst/>
                <a:gdLst/>
                <a:ahLst/>
                <a:cxnLst/>
                <a:rect l="l" t="t" r="r" b="b"/>
                <a:pathLst>
                  <a:path w="16058" h="14970" extrusionOk="0">
                    <a:moveTo>
                      <a:pt x="5508" y="1"/>
                    </a:moveTo>
                    <a:cubicBezTo>
                      <a:pt x="5311" y="1"/>
                      <a:pt x="5104" y="11"/>
                      <a:pt x="4906" y="32"/>
                    </a:cubicBezTo>
                    <a:cubicBezTo>
                      <a:pt x="4367" y="94"/>
                      <a:pt x="3859" y="240"/>
                      <a:pt x="3382" y="468"/>
                    </a:cubicBezTo>
                    <a:cubicBezTo>
                      <a:pt x="2936" y="675"/>
                      <a:pt x="2490" y="966"/>
                      <a:pt x="2064" y="1308"/>
                    </a:cubicBezTo>
                    <a:cubicBezTo>
                      <a:pt x="1349" y="1909"/>
                      <a:pt x="695" y="2677"/>
                      <a:pt x="125" y="3621"/>
                    </a:cubicBezTo>
                    <a:cubicBezTo>
                      <a:pt x="42" y="3631"/>
                      <a:pt x="0" y="3714"/>
                      <a:pt x="10" y="3787"/>
                    </a:cubicBezTo>
                    <a:cubicBezTo>
                      <a:pt x="52" y="4025"/>
                      <a:pt x="125" y="4264"/>
                      <a:pt x="218" y="4503"/>
                    </a:cubicBezTo>
                    <a:cubicBezTo>
                      <a:pt x="322" y="4742"/>
                      <a:pt x="436" y="4959"/>
                      <a:pt x="561" y="5146"/>
                    </a:cubicBezTo>
                    <a:cubicBezTo>
                      <a:pt x="716" y="5385"/>
                      <a:pt x="882" y="5571"/>
                      <a:pt x="1048" y="5727"/>
                    </a:cubicBezTo>
                    <a:cubicBezTo>
                      <a:pt x="1162" y="5820"/>
                      <a:pt x="1266" y="5893"/>
                      <a:pt x="1359" y="5955"/>
                    </a:cubicBezTo>
                    <a:cubicBezTo>
                      <a:pt x="1453" y="6007"/>
                      <a:pt x="1556" y="6069"/>
                      <a:pt x="1691" y="6121"/>
                    </a:cubicBezTo>
                    <a:cubicBezTo>
                      <a:pt x="1712" y="6132"/>
                      <a:pt x="1732" y="6132"/>
                      <a:pt x="1753" y="6141"/>
                    </a:cubicBezTo>
                    <a:cubicBezTo>
                      <a:pt x="2158" y="6152"/>
                      <a:pt x="2552" y="6183"/>
                      <a:pt x="2926" y="6245"/>
                    </a:cubicBezTo>
                    <a:cubicBezTo>
                      <a:pt x="3507" y="6339"/>
                      <a:pt x="4046" y="6505"/>
                      <a:pt x="4533" y="6722"/>
                    </a:cubicBezTo>
                    <a:cubicBezTo>
                      <a:pt x="4980" y="6930"/>
                      <a:pt x="5394" y="7190"/>
                      <a:pt x="5768" y="7490"/>
                    </a:cubicBezTo>
                    <a:cubicBezTo>
                      <a:pt x="6162" y="7822"/>
                      <a:pt x="6535" y="8227"/>
                      <a:pt x="6867" y="8693"/>
                    </a:cubicBezTo>
                    <a:lnTo>
                      <a:pt x="6877" y="8704"/>
                    </a:lnTo>
                    <a:cubicBezTo>
                      <a:pt x="7220" y="9202"/>
                      <a:pt x="7490" y="9751"/>
                      <a:pt x="7739" y="10260"/>
                    </a:cubicBezTo>
                    <a:cubicBezTo>
                      <a:pt x="7852" y="10488"/>
                      <a:pt x="7956" y="10716"/>
                      <a:pt x="8060" y="10945"/>
                    </a:cubicBezTo>
                    <a:lnTo>
                      <a:pt x="8071" y="10965"/>
                    </a:lnTo>
                    <a:lnTo>
                      <a:pt x="8081" y="10986"/>
                    </a:lnTo>
                    <a:cubicBezTo>
                      <a:pt x="8257" y="11370"/>
                      <a:pt x="8433" y="11754"/>
                      <a:pt x="8631" y="12127"/>
                    </a:cubicBezTo>
                    <a:cubicBezTo>
                      <a:pt x="8807" y="12469"/>
                      <a:pt x="8963" y="12750"/>
                      <a:pt x="9118" y="13008"/>
                    </a:cubicBezTo>
                    <a:cubicBezTo>
                      <a:pt x="9305" y="13310"/>
                      <a:pt x="9491" y="13569"/>
                      <a:pt x="9678" y="13797"/>
                    </a:cubicBezTo>
                    <a:cubicBezTo>
                      <a:pt x="10114" y="14306"/>
                      <a:pt x="10602" y="14658"/>
                      <a:pt x="11110" y="14824"/>
                    </a:cubicBezTo>
                    <a:cubicBezTo>
                      <a:pt x="11379" y="14917"/>
                      <a:pt x="11670" y="14969"/>
                      <a:pt x="11960" y="14969"/>
                    </a:cubicBezTo>
                    <a:lnTo>
                      <a:pt x="12012" y="14969"/>
                    </a:lnTo>
                    <a:cubicBezTo>
                      <a:pt x="12354" y="14959"/>
                      <a:pt x="12707" y="14896"/>
                      <a:pt x="13060" y="14783"/>
                    </a:cubicBezTo>
                    <a:cubicBezTo>
                      <a:pt x="13454" y="14658"/>
                      <a:pt x="13817" y="14502"/>
                      <a:pt x="14149" y="14306"/>
                    </a:cubicBezTo>
                    <a:cubicBezTo>
                      <a:pt x="14470" y="14119"/>
                      <a:pt x="14751" y="13921"/>
                      <a:pt x="14979" y="13693"/>
                    </a:cubicBezTo>
                    <a:cubicBezTo>
                      <a:pt x="15207" y="13476"/>
                      <a:pt x="15394" y="13227"/>
                      <a:pt x="15549" y="12978"/>
                    </a:cubicBezTo>
                    <a:cubicBezTo>
                      <a:pt x="15694" y="12718"/>
                      <a:pt x="15819" y="12448"/>
                      <a:pt x="15892" y="12169"/>
                    </a:cubicBezTo>
                    <a:cubicBezTo>
                      <a:pt x="16037" y="11629"/>
                      <a:pt x="16058" y="11017"/>
                      <a:pt x="15964" y="10364"/>
                    </a:cubicBezTo>
                    <a:cubicBezTo>
                      <a:pt x="15881" y="9751"/>
                      <a:pt x="15694" y="9119"/>
                      <a:pt x="15394" y="8424"/>
                    </a:cubicBezTo>
                    <a:cubicBezTo>
                      <a:pt x="15134" y="7791"/>
                      <a:pt x="14802" y="7169"/>
                      <a:pt x="14387" y="6505"/>
                    </a:cubicBezTo>
                    <a:cubicBezTo>
                      <a:pt x="14004" y="5893"/>
                      <a:pt x="13578" y="5281"/>
                      <a:pt x="13101" y="4689"/>
                    </a:cubicBezTo>
                    <a:cubicBezTo>
                      <a:pt x="12666" y="4140"/>
                      <a:pt x="12209" y="3621"/>
                      <a:pt x="11753" y="3154"/>
                    </a:cubicBezTo>
                    <a:cubicBezTo>
                      <a:pt x="11317" y="2708"/>
                      <a:pt x="10902" y="2324"/>
                      <a:pt x="10498" y="2003"/>
                    </a:cubicBezTo>
                    <a:cubicBezTo>
                      <a:pt x="10135" y="1713"/>
                      <a:pt x="9751" y="1443"/>
                      <a:pt x="9357" y="1204"/>
                    </a:cubicBezTo>
                    <a:cubicBezTo>
                      <a:pt x="8880" y="924"/>
                      <a:pt x="8403" y="675"/>
                      <a:pt x="7935" y="499"/>
                    </a:cubicBezTo>
                    <a:cubicBezTo>
                      <a:pt x="7106" y="167"/>
                      <a:pt x="6287" y="1"/>
                      <a:pt x="55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9"/>
              <p:cNvSpPr/>
              <p:nvPr/>
            </p:nvSpPr>
            <p:spPr>
              <a:xfrm>
                <a:off x="7079404" y="1797822"/>
                <a:ext cx="611025" cy="567580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12594" extrusionOk="0">
                    <a:moveTo>
                      <a:pt x="3195" y="0"/>
                    </a:moveTo>
                    <a:cubicBezTo>
                      <a:pt x="3091" y="0"/>
                      <a:pt x="2988" y="0"/>
                      <a:pt x="2884" y="10"/>
                    </a:cubicBezTo>
                    <a:cubicBezTo>
                      <a:pt x="2718" y="21"/>
                      <a:pt x="2541" y="42"/>
                      <a:pt x="2375" y="73"/>
                    </a:cubicBezTo>
                    <a:lnTo>
                      <a:pt x="2386" y="73"/>
                    </a:lnTo>
                    <a:cubicBezTo>
                      <a:pt x="2251" y="104"/>
                      <a:pt x="2116" y="146"/>
                      <a:pt x="1981" y="187"/>
                    </a:cubicBezTo>
                    <a:cubicBezTo>
                      <a:pt x="1847" y="239"/>
                      <a:pt x="1711" y="301"/>
                      <a:pt x="1587" y="363"/>
                    </a:cubicBezTo>
                    <a:cubicBezTo>
                      <a:pt x="1432" y="446"/>
                      <a:pt x="1286" y="540"/>
                      <a:pt x="1141" y="644"/>
                    </a:cubicBezTo>
                    <a:cubicBezTo>
                      <a:pt x="996" y="747"/>
                      <a:pt x="861" y="861"/>
                      <a:pt x="726" y="976"/>
                    </a:cubicBezTo>
                    <a:lnTo>
                      <a:pt x="736" y="965"/>
                    </a:lnTo>
                    <a:lnTo>
                      <a:pt x="736" y="965"/>
                    </a:lnTo>
                    <a:cubicBezTo>
                      <a:pt x="467" y="1225"/>
                      <a:pt x="218" y="1504"/>
                      <a:pt x="0" y="1795"/>
                    </a:cubicBezTo>
                    <a:cubicBezTo>
                      <a:pt x="31" y="1909"/>
                      <a:pt x="72" y="2013"/>
                      <a:pt x="114" y="2127"/>
                    </a:cubicBezTo>
                    <a:cubicBezTo>
                      <a:pt x="208" y="2366"/>
                      <a:pt x="321" y="2583"/>
                      <a:pt x="457" y="2770"/>
                    </a:cubicBezTo>
                    <a:cubicBezTo>
                      <a:pt x="612" y="3009"/>
                      <a:pt x="768" y="3195"/>
                      <a:pt x="944" y="3351"/>
                    </a:cubicBezTo>
                    <a:cubicBezTo>
                      <a:pt x="1058" y="3444"/>
                      <a:pt x="1151" y="3517"/>
                      <a:pt x="1255" y="3579"/>
                    </a:cubicBezTo>
                    <a:cubicBezTo>
                      <a:pt x="1349" y="3641"/>
                      <a:pt x="1452" y="3693"/>
                      <a:pt x="1587" y="3745"/>
                    </a:cubicBezTo>
                    <a:cubicBezTo>
                      <a:pt x="1608" y="3756"/>
                      <a:pt x="1628" y="3765"/>
                      <a:pt x="1649" y="3765"/>
                    </a:cubicBezTo>
                    <a:cubicBezTo>
                      <a:pt x="2064" y="3776"/>
                      <a:pt x="2448" y="3818"/>
                      <a:pt x="2822" y="3869"/>
                    </a:cubicBezTo>
                    <a:cubicBezTo>
                      <a:pt x="3403" y="3973"/>
                      <a:pt x="3942" y="4129"/>
                      <a:pt x="4429" y="4346"/>
                    </a:cubicBezTo>
                    <a:cubicBezTo>
                      <a:pt x="4876" y="4554"/>
                      <a:pt x="5290" y="4814"/>
                      <a:pt x="5664" y="5125"/>
                    </a:cubicBezTo>
                    <a:cubicBezTo>
                      <a:pt x="6058" y="5446"/>
                      <a:pt x="6431" y="5851"/>
                      <a:pt x="6763" y="6317"/>
                    </a:cubicBezTo>
                    <a:lnTo>
                      <a:pt x="6773" y="6328"/>
                    </a:lnTo>
                    <a:lnTo>
                      <a:pt x="6794" y="6338"/>
                    </a:lnTo>
                    <a:lnTo>
                      <a:pt x="6773" y="6338"/>
                    </a:lnTo>
                    <a:cubicBezTo>
                      <a:pt x="7105" y="6826"/>
                      <a:pt x="7386" y="7365"/>
                      <a:pt x="7635" y="7884"/>
                    </a:cubicBezTo>
                    <a:cubicBezTo>
                      <a:pt x="7738" y="8112"/>
                      <a:pt x="7852" y="8340"/>
                      <a:pt x="7956" y="8569"/>
                    </a:cubicBezTo>
                    <a:lnTo>
                      <a:pt x="7967" y="8589"/>
                    </a:lnTo>
                    <a:lnTo>
                      <a:pt x="7977" y="8620"/>
                    </a:lnTo>
                    <a:cubicBezTo>
                      <a:pt x="8153" y="8994"/>
                      <a:pt x="8329" y="9378"/>
                      <a:pt x="8527" y="9751"/>
                    </a:cubicBezTo>
                    <a:cubicBezTo>
                      <a:pt x="8703" y="10104"/>
                      <a:pt x="8859" y="10384"/>
                      <a:pt x="9014" y="10632"/>
                    </a:cubicBezTo>
                    <a:cubicBezTo>
                      <a:pt x="9201" y="10944"/>
                      <a:pt x="9387" y="11203"/>
                      <a:pt x="9574" y="11421"/>
                    </a:cubicBezTo>
                    <a:cubicBezTo>
                      <a:pt x="10010" y="11939"/>
                      <a:pt x="10487" y="12282"/>
                      <a:pt x="10996" y="12458"/>
                    </a:cubicBezTo>
                    <a:cubicBezTo>
                      <a:pt x="11275" y="12552"/>
                      <a:pt x="11566" y="12593"/>
                      <a:pt x="11856" y="12593"/>
                    </a:cubicBezTo>
                    <a:lnTo>
                      <a:pt x="11908" y="12593"/>
                    </a:lnTo>
                    <a:cubicBezTo>
                      <a:pt x="12250" y="12593"/>
                      <a:pt x="12603" y="12531"/>
                      <a:pt x="12956" y="12417"/>
                    </a:cubicBezTo>
                    <a:cubicBezTo>
                      <a:pt x="13163" y="12344"/>
                      <a:pt x="13361" y="12271"/>
                      <a:pt x="13557" y="12188"/>
                    </a:cubicBezTo>
                    <a:cubicBezTo>
                      <a:pt x="13485" y="12188"/>
                      <a:pt x="13423" y="12188"/>
                      <a:pt x="13350" y="12178"/>
                    </a:cubicBezTo>
                    <a:cubicBezTo>
                      <a:pt x="13142" y="12168"/>
                      <a:pt x="12946" y="12147"/>
                      <a:pt x="12738" y="12116"/>
                    </a:cubicBezTo>
                    <a:cubicBezTo>
                      <a:pt x="12552" y="12085"/>
                      <a:pt x="12365" y="12033"/>
                      <a:pt x="12178" y="11971"/>
                    </a:cubicBezTo>
                    <a:cubicBezTo>
                      <a:pt x="12012" y="11919"/>
                      <a:pt x="11846" y="11847"/>
                      <a:pt x="11690" y="11764"/>
                    </a:cubicBezTo>
                    <a:cubicBezTo>
                      <a:pt x="11535" y="11681"/>
                      <a:pt x="11400" y="11587"/>
                      <a:pt x="11265" y="11483"/>
                    </a:cubicBezTo>
                    <a:cubicBezTo>
                      <a:pt x="11006" y="11276"/>
                      <a:pt x="10777" y="11017"/>
                      <a:pt x="10591" y="10747"/>
                    </a:cubicBezTo>
                    <a:cubicBezTo>
                      <a:pt x="10383" y="10457"/>
                      <a:pt x="10217" y="10135"/>
                      <a:pt x="10072" y="9813"/>
                    </a:cubicBezTo>
                    <a:lnTo>
                      <a:pt x="9855" y="9284"/>
                    </a:lnTo>
                    <a:cubicBezTo>
                      <a:pt x="9772" y="9087"/>
                      <a:pt x="9699" y="8880"/>
                      <a:pt x="9636" y="8672"/>
                    </a:cubicBezTo>
                    <a:cubicBezTo>
                      <a:pt x="9491" y="8237"/>
                      <a:pt x="9367" y="7801"/>
                      <a:pt x="9242" y="7355"/>
                    </a:cubicBezTo>
                    <a:cubicBezTo>
                      <a:pt x="8869" y="5902"/>
                      <a:pt x="8568" y="4399"/>
                      <a:pt x="7873" y="3060"/>
                    </a:cubicBezTo>
                    <a:cubicBezTo>
                      <a:pt x="7738" y="2811"/>
                      <a:pt x="7603" y="2573"/>
                      <a:pt x="7448" y="2345"/>
                    </a:cubicBezTo>
                    <a:cubicBezTo>
                      <a:pt x="7375" y="2241"/>
                      <a:pt x="7303" y="2127"/>
                      <a:pt x="7220" y="2023"/>
                    </a:cubicBezTo>
                    <a:cubicBezTo>
                      <a:pt x="7137" y="1919"/>
                      <a:pt x="7043" y="1815"/>
                      <a:pt x="6960" y="1722"/>
                    </a:cubicBezTo>
                    <a:cubicBezTo>
                      <a:pt x="6794" y="1546"/>
                      <a:pt x="6628" y="1390"/>
                      <a:pt x="6452" y="1234"/>
                    </a:cubicBezTo>
                    <a:cubicBezTo>
                      <a:pt x="6266" y="1079"/>
                      <a:pt x="6079" y="944"/>
                      <a:pt x="5871" y="810"/>
                    </a:cubicBezTo>
                    <a:cubicBezTo>
                      <a:pt x="5685" y="685"/>
                      <a:pt x="5487" y="581"/>
                      <a:pt x="5290" y="488"/>
                    </a:cubicBezTo>
                    <a:cubicBezTo>
                      <a:pt x="5083" y="384"/>
                      <a:pt x="4876" y="312"/>
                      <a:pt x="4668" y="239"/>
                    </a:cubicBezTo>
                    <a:cubicBezTo>
                      <a:pt x="4471" y="176"/>
                      <a:pt x="4274" y="125"/>
                      <a:pt x="4066" y="83"/>
                    </a:cubicBezTo>
                    <a:cubicBezTo>
                      <a:pt x="3859" y="42"/>
                      <a:pt x="3641" y="21"/>
                      <a:pt x="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9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9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9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9"/>
              <p:cNvSpPr/>
              <p:nvPr/>
            </p:nvSpPr>
            <p:spPr>
              <a:xfrm>
                <a:off x="6123331" y="1721161"/>
                <a:ext cx="1295015" cy="1150483"/>
              </a:xfrm>
              <a:custGeom>
                <a:avLst/>
                <a:gdLst/>
                <a:ahLst/>
                <a:cxnLst/>
                <a:rect l="l" t="t" r="r" b="b"/>
                <a:pathLst>
                  <a:path w="28735" h="25528" extrusionOk="0">
                    <a:moveTo>
                      <a:pt x="14627" y="0"/>
                    </a:moveTo>
                    <a:cubicBezTo>
                      <a:pt x="14451" y="0"/>
                      <a:pt x="14264" y="10"/>
                      <a:pt x="14078" y="10"/>
                    </a:cubicBezTo>
                    <a:cubicBezTo>
                      <a:pt x="13590" y="31"/>
                      <a:pt x="13082" y="63"/>
                      <a:pt x="12573" y="125"/>
                    </a:cubicBezTo>
                    <a:cubicBezTo>
                      <a:pt x="12345" y="146"/>
                      <a:pt x="12107" y="187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13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38" y="3641"/>
                    </a:cubicBezTo>
                    <a:cubicBezTo>
                      <a:pt x="3953" y="4502"/>
                      <a:pt x="309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61" y="11556"/>
                      <a:pt x="4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73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4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2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702" y="25445"/>
                      <a:pt x="12386" y="25497"/>
                      <a:pt x="13154" y="25507"/>
                    </a:cubicBezTo>
                    <a:lnTo>
                      <a:pt x="13175" y="25507"/>
                    </a:lnTo>
                    <a:cubicBezTo>
                      <a:pt x="13517" y="25518"/>
                      <a:pt x="13870" y="25528"/>
                      <a:pt x="14223" y="25528"/>
                    </a:cubicBezTo>
                    <a:cubicBezTo>
                      <a:pt x="14648" y="25528"/>
                      <a:pt x="15094" y="25518"/>
                      <a:pt x="15550" y="25497"/>
                    </a:cubicBezTo>
                    <a:cubicBezTo>
                      <a:pt x="16401" y="25466"/>
                      <a:pt x="17282" y="25394"/>
                      <a:pt x="18237" y="25290"/>
                    </a:cubicBezTo>
                    <a:cubicBezTo>
                      <a:pt x="18642" y="25248"/>
                      <a:pt x="19119" y="25186"/>
                      <a:pt x="19575" y="25103"/>
                    </a:cubicBezTo>
                    <a:cubicBezTo>
                      <a:pt x="19793" y="25072"/>
                      <a:pt x="20000" y="25030"/>
                      <a:pt x="20198" y="24989"/>
                    </a:cubicBezTo>
                    <a:cubicBezTo>
                      <a:pt x="20498" y="24926"/>
                      <a:pt x="20788" y="24864"/>
                      <a:pt x="21079" y="24792"/>
                    </a:cubicBezTo>
                    <a:cubicBezTo>
                      <a:pt x="21743" y="24615"/>
                      <a:pt x="22355" y="24418"/>
                      <a:pt x="22915" y="24180"/>
                    </a:cubicBezTo>
                    <a:cubicBezTo>
                      <a:pt x="23237" y="24045"/>
                      <a:pt x="23506" y="23910"/>
                      <a:pt x="23755" y="23785"/>
                    </a:cubicBezTo>
                    <a:cubicBezTo>
                      <a:pt x="24036" y="23640"/>
                      <a:pt x="24305" y="23474"/>
                      <a:pt x="24564" y="23298"/>
                    </a:cubicBezTo>
                    <a:cubicBezTo>
                      <a:pt x="25083" y="22955"/>
                      <a:pt x="25560" y="22572"/>
                      <a:pt x="25965" y="22178"/>
                    </a:cubicBezTo>
                    <a:cubicBezTo>
                      <a:pt x="26369" y="21784"/>
                      <a:pt x="26733" y="21358"/>
                      <a:pt x="27033" y="20902"/>
                    </a:cubicBezTo>
                    <a:cubicBezTo>
                      <a:pt x="27625" y="20030"/>
                      <a:pt x="28060" y="19004"/>
                      <a:pt x="28330" y="17863"/>
                    </a:cubicBezTo>
                    <a:cubicBezTo>
                      <a:pt x="28465" y="17303"/>
                      <a:pt x="28558" y="16732"/>
                      <a:pt x="28621" y="16089"/>
                    </a:cubicBezTo>
                    <a:cubicBezTo>
                      <a:pt x="28704" y="15373"/>
                      <a:pt x="28734" y="14740"/>
                      <a:pt x="28724" y="14149"/>
                    </a:cubicBezTo>
                    <a:cubicBezTo>
                      <a:pt x="28693" y="12831"/>
                      <a:pt x="28475" y="11504"/>
                      <a:pt x="28081" y="10228"/>
                    </a:cubicBezTo>
                    <a:cubicBezTo>
                      <a:pt x="27676" y="8952"/>
                      <a:pt x="27106" y="7739"/>
                      <a:pt x="26380" y="6628"/>
                    </a:cubicBezTo>
                    <a:cubicBezTo>
                      <a:pt x="25643" y="5477"/>
                      <a:pt x="24772" y="4461"/>
                      <a:pt x="23797" y="3599"/>
                    </a:cubicBezTo>
                    <a:cubicBezTo>
                      <a:pt x="23289" y="3143"/>
                      <a:pt x="22729" y="2718"/>
                      <a:pt x="22148" y="2334"/>
                    </a:cubicBezTo>
                    <a:cubicBezTo>
                      <a:pt x="21535" y="1930"/>
                      <a:pt x="20913" y="1566"/>
                      <a:pt x="20291" y="1276"/>
                    </a:cubicBezTo>
                    <a:cubicBezTo>
                      <a:pt x="19409" y="851"/>
                      <a:pt x="18496" y="529"/>
                      <a:pt x="17563" y="291"/>
                    </a:cubicBezTo>
                    <a:cubicBezTo>
                      <a:pt x="17044" y="187"/>
                      <a:pt x="16515" y="104"/>
                      <a:pt x="15986" y="63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9"/>
              <p:cNvSpPr/>
              <p:nvPr/>
            </p:nvSpPr>
            <p:spPr>
              <a:xfrm>
                <a:off x="6123331" y="1721161"/>
                <a:ext cx="737304" cy="1149582"/>
              </a:xfrm>
              <a:custGeom>
                <a:avLst/>
                <a:gdLst/>
                <a:ahLst/>
                <a:cxnLst/>
                <a:rect l="l" t="t" r="r" b="b"/>
                <a:pathLst>
                  <a:path w="16360" h="25508" extrusionOk="0">
                    <a:moveTo>
                      <a:pt x="14627" y="0"/>
                    </a:moveTo>
                    <a:cubicBezTo>
                      <a:pt x="14451" y="0"/>
                      <a:pt x="14264" y="0"/>
                      <a:pt x="14078" y="10"/>
                    </a:cubicBezTo>
                    <a:cubicBezTo>
                      <a:pt x="13590" y="21"/>
                      <a:pt x="13082" y="63"/>
                      <a:pt x="12573" y="125"/>
                    </a:cubicBezTo>
                    <a:cubicBezTo>
                      <a:pt x="12345" y="146"/>
                      <a:pt x="12107" y="176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02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29" y="3641"/>
                    </a:cubicBezTo>
                    <a:cubicBezTo>
                      <a:pt x="3953" y="4502"/>
                      <a:pt x="308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50" y="11556"/>
                      <a:pt x="3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84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5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1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671" y="25445"/>
                      <a:pt x="12335" y="25497"/>
                      <a:pt x="13071" y="25507"/>
                    </a:cubicBezTo>
                    <a:cubicBezTo>
                      <a:pt x="12688" y="25456"/>
                      <a:pt x="12293" y="25383"/>
                      <a:pt x="11920" y="25300"/>
                    </a:cubicBezTo>
                    <a:cubicBezTo>
                      <a:pt x="11245" y="25155"/>
                      <a:pt x="10581" y="24968"/>
                      <a:pt x="9928" y="24740"/>
                    </a:cubicBezTo>
                    <a:cubicBezTo>
                      <a:pt x="9606" y="24615"/>
                      <a:pt x="9285" y="24491"/>
                      <a:pt x="8963" y="24356"/>
                    </a:cubicBezTo>
                    <a:cubicBezTo>
                      <a:pt x="8652" y="24211"/>
                      <a:pt x="8352" y="24066"/>
                      <a:pt x="8050" y="23910"/>
                    </a:cubicBezTo>
                    <a:cubicBezTo>
                      <a:pt x="7781" y="23765"/>
                      <a:pt x="7511" y="23609"/>
                      <a:pt x="7262" y="23443"/>
                    </a:cubicBezTo>
                    <a:cubicBezTo>
                      <a:pt x="7003" y="23267"/>
                      <a:pt x="6754" y="23091"/>
                      <a:pt x="6515" y="22904"/>
                    </a:cubicBezTo>
                    <a:cubicBezTo>
                      <a:pt x="6070" y="22541"/>
                      <a:pt x="5644" y="22146"/>
                      <a:pt x="5270" y="21711"/>
                    </a:cubicBezTo>
                    <a:cubicBezTo>
                      <a:pt x="4897" y="21286"/>
                      <a:pt x="4576" y="20829"/>
                      <a:pt x="4285" y="20352"/>
                    </a:cubicBezTo>
                    <a:cubicBezTo>
                      <a:pt x="4005" y="19864"/>
                      <a:pt x="3756" y="19356"/>
                      <a:pt x="3559" y="18838"/>
                    </a:cubicBezTo>
                    <a:cubicBezTo>
                      <a:pt x="3362" y="18319"/>
                      <a:pt x="3207" y="17780"/>
                      <a:pt x="3103" y="17240"/>
                    </a:cubicBezTo>
                    <a:cubicBezTo>
                      <a:pt x="2988" y="16680"/>
                      <a:pt x="2916" y="16120"/>
                      <a:pt x="2885" y="15549"/>
                    </a:cubicBezTo>
                    <a:cubicBezTo>
                      <a:pt x="2854" y="14979"/>
                      <a:pt x="2854" y="14408"/>
                      <a:pt x="2905" y="13838"/>
                    </a:cubicBezTo>
                    <a:cubicBezTo>
                      <a:pt x="2947" y="13257"/>
                      <a:pt x="3030" y="12676"/>
                      <a:pt x="3154" y="12095"/>
                    </a:cubicBezTo>
                    <a:cubicBezTo>
                      <a:pt x="3279" y="11524"/>
                      <a:pt x="3435" y="10954"/>
                      <a:pt x="3621" y="10394"/>
                    </a:cubicBezTo>
                    <a:cubicBezTo>
                      <a:pt x="3818" y="9823"/>
                      <a:pt x="4057" y="9263"/>
                      <a:pt x="4316" y="8724"/>
                    </a:cubicBezTo>
                    <a:cubicBezTo>
                      <a:pt x="4607" y="8133"/>
                      <a:pt x="4929" y="7552"/>
                      <a:pt x="5291" y="7002"/>
                    </a:cubicBezTo>
                    <a:cubicBezTo>
                      <a:pt x="5655" y="6462"/>
                      <a:pt x="6049" y="5934"/>
                      <a:pt x="6474" y="5446"/>
                    </a:cubicBezTo>
                    <a:cubicBezTo>
                      <a:pt x="6899" y="4969"/>
                      <a:pt x="7345" y="4512"/>
                      <a:pt x="7812" y="4087"/>
                    </a:cubicBezTo>
                    <a:cubicBezTo>
                      <a:pt x="8299" y="3662"/>
                      <a:pt x="8797" y="3257"/>
                      <a:pt x="9327" y="2894"/>
                    </a:cubicBezTo>
                    <a:cubicBezTo>
                      <a:pt x="9845" y="2541"/>
                      <a:pt x="10385" y="2209"/>
                      <a:pt x="10945" y="1909"/>
                    </a:cubicBezTo>
                    <a:cubicBezTo>
                      <a:pt x="11515" y="1608"/>
                      <a:pt x="12096" y="1338"/>
                      <a:pt x="12697" y="1100"/>
                    </a:cubicBezTo>
                    <a:cubicBezTo>
                      <a:pt x="13289" y="872"/>
                      <a:pt x="13891" y="664"/>
                      <a:pt x="14502" y="498"/>
                    </a:cubicBezTo>
                    <a:cubicBezTo>
                      <a:pt x="15115" y="332"/>
                      <a:pt x="15737" y="197"/>
                      <a:pt x="16360" y="93"/>
                    </a:cubicBezTo>
                    <a:cubicBezTo>
                      <a:pt x="16235" y="83"/>
                      <a:pt x="16111" y="63"/>
                      <a:pt x="15986" y="52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9"/>
              <p:cNvSpPr/>
              <p:nvPr/>
            </p:nvSpPr>
            <p:spPr>
              <a:xfrm>
                <a:off x="6271559" y="2055881"/>
                <a:ext cx="131372" cy="121096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2687" extrusionOk="0">
                    <a:moveTo>
                      <a:pt x="2915" y="0"/>
                    </a:moveTo>
                    <a:lnTo>
                      <a:pt x="2915" y="0"/>
                    </a:lnTo>
                    <a:cubicBezTo>
                      <a:pt x="1826" y="478"/>
                      <a:pt x="778" y="1421"/>
                      <a:pt x="1" y="2687"/>
                    </a:cubicBezTo>
                    <a:cubicBezTo>
                      <a:pt x="768" y="1442"/>
                      <a:pt x="1815" y="488"/>
                      <a:pt x="2915" y="0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9"/>
              <p:cNvSpPr/>
              <p:nvPr/>
            </p:nvSpPr>
            <p:spPr>
              <a:xfrm>
                <a:off x="6443584" y="2431252"/>
                <a:ext cx="134211" cy="122539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2719" extrusionOk="0">
                    <a:moveTo>
                      <a:pt x="2977" y="1"/>
                    </a:moveTo>
                    <a:cubicBezTo>
                      <a:pt x="2200" y="1277"/>
                      <a:pt x="1131" y="2241"/>
                      <a:pt x="1" y="2718"/>
                    </a:cubicBezTo>
                    <a:cubicBezTo>
                      <a:pt x="1121" y="2252"/>
                      <a:pt x="2189" y="1298"/>
                      <a:pt x="2977" y="1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9"/>
              <p:cNvSpPr/>
              <p:nvPr/>
            </p:nvSpPr>
            <p:spPr>
              <a:xfrm>
                <a:off x="6208915" y="2039972"/>
                <a:ext cx="431071" cy="528777"/>
              </a:xfrm>
              <a:custGeom>
                <a:avLst/>
                <a:gdLst/>
                <a:ahLst/>
                <a:cxnLst/>
                <a:rect l="l" t="t" r="r" b="b"/>
                <a:pathLst>
                  <a:path w="9565" h="11733" extrusionOk="0">
                    <a:moveTo>
                      <a:pt x="5892" y="1"/>
                    </a:moveTo>
                    <a:cubicBezTo>
                      <a:pt x="3922" y="1"/>
                      <a:pt x="1826" y="1733"/>
                      <a:pt x="789" y="4212"/>
                    </a:cubicBezTo>
                    <a:cubicBezTo>
                      <a:pt x="167" y="5706"/>
                      <a:pt x="1" y="7293"/>
                      <a:pt x="312" y="8673"/>
                    </a:cubicBezTo>
                    <a:cubicBezTo>
                      <a:pt x="623" y="10042"/>
                      <a:pt x="1380" y="11048"/>
                      <a:pt x="2449" y="11494"/>
                    </a:cubicBezTo>
                    <a:cubicBezTo>
                      <a:pt x="2832" y="11649"/>
                      <a:pt x="3247" y="11732"/>
                      <a:pt x="3673" y="11732"/>
                    </a:cubicBezTo>
                    <a:cubicBezTo>
                      <a:pt x="5644" y="11732"/>
                      <a:pt x="7749" y="10000"/>
                      <a:pt x="8776" y="7521"/>
                    </a:cubicBezTo>
                    <a:cubicBezTo>
                      <a:pt x="9399" y="6027"/>
                      <a:pt x="9565" y="4440"/>
                      <a:pt x="9253" y="3060"/>
                    </a:cubicBezTo>
                    <a:cubicBezTo>
                      <a:pt x="8942" y="1691"/>
                      <a:pt x="8184" y="685"/>
                      <a:pt x="7116" y="239"/>
                    </a:cubicBezTo>
                    <a:cubicBezTo>
                      <a:pt x="6732" y="84"/>
                      <a:pt x="6328" y="1"/>
                      <a:pt x="58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6692315" y="2511203"/>
                <a:ext cx="107080" cy="10032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2226" extrusionOk="0">
                    <a:moveTo>
                      <a:pt x="2168" y="1"/>
                    </a:moveTo>
                    <a:cubicBezTo>
                      <a:pt x="2147" y="1"/>
                      <a:pt x="2137" y="1"/>
                      <a:pt x="2126" y="11"/>
                    </a:cubicBezTo>
                    <a:cubicBezTo>
                      <a:pt x="2085" y="22"/>
                      <a:pt x="2064" y="42"/>
                      <a:pt x="2043" y="73"/>
                    </a:cubicBezTo>
                    <a:cubicBezTo>
                      <a:pt x="2023" y="114"/>
                      <a:pt x="2023" y="146"/>
                      <a:pt x="2023" y="187"/>
                    </a:cubicBezTo>
                    <a:cubicBezTo>
                      <a:pt x="2033" y="208"/>
                      <a:pt x="2033" y="229"/>
                      <a:pt x="2033" y="250"/>
                    </a:cubicBezTo>
                    <a:cubicBezTo>
                      <a:pt x="2064" y="488"/>
                      <a:pt x="2075" y="737"/>
                      <a:pt x="2043" y="976"/>
                    </a:cubicBezTo>
                    <a:cubicBezTo>
                      <a:pt x="2023" y="1100"/>
                      <a:pt x="2002" y="1214"/>
                      <a:pt x="1950" y="1338"/>
                    </a:cubicBezTo>
                    <a:cubicBezTo>
                      <a:pt x="1919" y="1412"/>
                      <a:pt x="1867" y="1495"/>
                      <a:pt x="1815" y="1567"/>
                    </a:cubicBezTo>
                    <a:cubicBezTo>
                      <a:pt x="1764" y="1619"/>
                      <a:pt x="1711" y="1681"/>
                      <a:pt x="1660" y="1723"/>
                    </a:cubicBezTo>
                    <a:cubicBezTo>
                      <a:pt x="1587" y="1774"/>
                      <a:pt x="1504" y="1816"/>
                      <a:pt x="1432" y="1857"/>
                    </a:cubicBezTo>
                    <a:cubicBezTo>
                      <a:pt x="1349" y="1889"/>
                      <a:pt x="1266" y="1909"/>
                      <a:pt x="1172" y="1930"/>
                    </a:cubicBezTo>
                    <a:cubicBezTo>
                      <a:pt x="1131" y="1935"/>
                      <a:pt x="1089" y="1938"/>
                      <a:pt x="1048" y="1938"/>
                    </a:cubicBezTo>
                    <a:cubicBezTo>
                      <a:pt x="1006" y="1938"/>
                      <a:pt x="965" y="1935"/>
                      <a:pt x="923" y="1930"/>
                    </a:cubicBezTo>
                    <a:cubicBezTo>
                      <a:pt x="840" y="1919"/>
                      <a:pt x="768" y="1899"/>
                      <a:pt x="685" y="1868"/>
                    </a:cubicBezTo>
                    <a:cubicBezTo>
                      <a:pt x="623" y="1836"/>
                      <a:pt x="570" y="1806"/>
                      <a:pt x="519" y="1764"/>
                    </a:cubicBezTo>
                    <a:cubicBezTo>
                      <a:pt x="477" y="1733"/>
                      <a:pt x="436" y="1691"/>
                      <a:pt x="404" y="1650"/>
                    </a:cubicBezTo>
                    <a:cubicBezTo>
                      <a:pt x="374" y="1608"/>
                      <a:pt x="353" y="1567"/>
                      <a:pt x="332" y="1525"/>
                    </a:cubicBezTo>
                    <a:cubicBezTo>
                      <a:pt x="311" y="1484"/>
                      <a:pt x="301" y="1432"/>
                      <a:pt x="291" y="1380"/>
                    </a:cubicBezTo>
                    <a:lnTo>
                      <a:pt x="291" y="1225"/>
                    </a:lnTo>
                    <a:cubicBezTo>
                      <a:pt x="301" y="1163"/>
                      <a:pt x="321" y="1100"/>
                      <a:pt x="342" y="1048"/>
                    </a:cubicBezTo>
                    <a:cubicBezTo>
                      <a:pt x="363" y="965"/>
                      <a:pt x="311" y="893"/>
                      <a:pt x="238" y="872"/>
                    </a:cubicBezTo>
                    <a:cubicBezTo>
                      <a:pt x="226" y="869"/>
                      <a:pt x="213" y="867"/>
                      <a:pt x="201" y="867"/>
                    </a:cubicBezTo>
                    <a:cubicBezTo>
                      <a:pt x="142" y="867"/>
                      <a:pt x="88" y="905"/>
                      <a:pt x="63" y="965"/>
                    </a:cubicBezTo>
                    <a:cubicBezTo>
                      <a:pt x="31" y="1048"/>
                      <a:pt x="21" y="1131"/>
                      <a:pt x="10" y="1214"/>
                    </a:cubicBezTo>
                    <a:cubicBezTo>
                      <a:pt x="0" y="1297"/>
                      <a:pt x="10" y="1380"/>
                      <a:pt x="21" y="1453"/>
                    </a:cubicBezTo>
                    <a:cubicBezTo>
                      <a:pt x="31" y="1525"/>
                      <a:pt x="52" y="1598"/>
                      <a:pt x="83" y="1660"/>
                    </a:cubicBezTo>
                    <a:cubicBezTo>
                      <a:pt x="114" y="1733"/>
                      <a:pt x="146" y="1785"/>
                      <a:pt x="197" y="1847"/>
                    </a:cubicBezTo>
                    <a:cubicBezTo>
                      <a:pt x="280" y="1951"/>
                      <a:pt x="394" y="2044"/>
                      <a:pt x="519" y="2096"/>
                    </a:cubicBezTo>
                    <a:cubicBezTo>
                      <a:pt x="653" y="2168"/>
                      <a:pt x="799" y="2200"/>
                      <a:pt x="955" y="2221"/>
                    </a:cubicBezTo>
                    <a:cubicBezTo>
                      <a:pt x="990" y="2224"/>
                      <a:pt x="1025" y="2226"/>
                      <a:pt x="1059" y="2226"/>
                    </a:cubicBezTo>
                    <a:cubicBezTo>
                      <a:pt x="1345" y="2226"/>
                      <a:pt x="1625" y="2116"/>
                      <a:pt x="1847" y="1940"/>
                    </a:cubicBezTo>
                    <a:cubicBezTo>
                      <a:pt x="2085" y="1743"/>
                      <a:pt x="2230" y="1463"/>
                      <a:pt x="2303" y="1173"/>
                    </a:cubicBezTo>
                    <a:cubicBezTo>
                      <a:pt x="2375" y="820"/>
                      <a:pt x="2355" y="457"/>
                      <a:pt x="2303" y="105"/>
                    </a:cubicBezTo>
                    <a:cubicBezTo>
                      <a:pt x="2292" y="73"/>
                      <a:pt x="2262" y="42"/>
                      <a:pt x="2241" y="22"/>
                    </a:cubicBezTo>
                    <a:cubicBezTo>
                      <a:pt x="2220" y="11"/>
                      <a:pt x="2189" y="1"/>
                      <a:pt x="2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9"/>
              <p:cNvSpPr/>
              <p:nvPr/>
            </p:nvSpPr>
            <p:spPr>
              <a:xfrm>
                <a:off x="6787183" y="2509806"/>
                <a:ext cx="107125" cy="99870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216" extrusionOk="0">
                    <a:moveTo>
                      <a:pt x="219" y="0"/>
                    </a:moveTo>
                    <a:cubicBezTo>
                      <a:pt x="187" y="0"/>
                      <a:pt x="167" y="0"/>
                      <a:pt x="146" y="21"/>
                    </a:cubicBezTo>
                    <a:cubicBezTo>
                      <a:pt x="115" y="32"/>
                      <a:pt x="84" y="62"/>
                      <a:pt x="74" y="104"/>
                    </a:cubicBezTo>
                    <a:cubicBezTo>
                      <a:pt x="21" y="457"/>
                      <a:pt x="1" y="820"/>
                      <a:pt x="74" y="1162"/>
                    </a:cubicBezTo>
                    <a:cubicBezTo>
                      <a:pt x="146" y="1463"/>
                      <a:pt x="291" y="1743"/>
                      <a:pt x="530" y="1930"/>
                    </a:cubicBezTo>
                    <a:cubicBezTo>
                      <a:pt x="752" y="2106"/>
                      <a:pt x="1040" y="2215"/>
                      <a:pt x="1320" y="2215"/>
                    </a:cubicBezTo>
                    <a:cubicBezTo>
                      <a:pt x="1354" y="2215"/>
                      <a:pt x="1388" y="2213"/>
                      <a:pt x="1422" y="2210"/>
                    </a:cubicBezTo>
                    <a:cubicBezTo>
                      <a:pt x="1577" y="2199"/>
                      <a:pt x="1723" y="2158"/>
                      <a:pt x="1858" y="2096"/>
                    </a:cubicBezTo>
                    <a:cubicBezTo>
                      <a:pt x="1982" y="2033"/>
                      <a:pt x="2096" y="1950"/>
                      <a:pt x="2179" y="1837"/>
                    </a:cubicBezTo>
                    <a:cubicBezTo>
                      <a:pt x="2231" y="1784"/>
                      <a:pt x="2273" y="1722"/>
                      <a:pt x="2303" y="1650"/>
                    </a:cubicBezTo>
                    <a:cubicBezTo>
                      <a:pt x="2324" y="1588"/>
                      <a:pt x="2356" y="1526"/>
                      <a:pt x="2366" y="1452"/>
                    </a:cubicBezTo>
                    <a:cubicBezTo>
                      <a:pt x="2376" y="1369"/>
                      <a:pt x="2376" y="1287"/>
                      <a:pt x="2366" y="1204"/>
                    </a:cubicBezTo>
                    <a:cubicBezTo>
                      <a:pt x="2356" y="1121"/>
                      <a:pt x="2345" y="1038"/>
                      <a:pt x="2314" y="965"/>
                    </a:cubicBezTo>
                    <a:cubicBezTo>
                      <a:pt x="2297" y="903"/>
                      <a:pt x="2241" y="857"/>
                      <a:pt x="2174" y="857"/>
                    </a:cubicBezTo>
                    <a:cubicBezTo>
                      <a:pt x="2162" y="857"/>
                      <a:pt x="2150" y="858"/>
                      <a:pt x="2137" y="862"/>
                    </a:cubicBezTo>
                    <a:cubicBezTo>
                      <a:pt x="2065" y="882"/>
                      <a:pt x="2013" y="965"/>
                      <a:pt x="2034" y="1038"/>
                    </a:cubicBezTo>
                    <a:cubicBezTo>
                      <a:pt x="2054" y="1100"/>
                      <a:pt x="2075" y="1152"/>
                      <a:pt x="2086" y="1214"/>
                    </a:cubicBezTo>
                    <a:lnTo>
                      <a:pt x="2086" y="1380"/>
                    </a:lnTo>
                    <a:cubicBezTo>
                      <a:pt x="2075" y="1432"/>
                      <a:pt x="2065" y="1473"/>
                      <a:pt x="2045" y="1526"/>
                    </a:cubicBezTo>
                    <a:cubicBezTo>
                      <a:pt x="2024" y="1567"/>
                      <a:pt x="2003" y="1608"/>
                      <a:pt x="1971" y="1639"/>
                    </a:cubicBezTo>
                    <a:cubicBezTo>
                      <a:pt x="1941" y="1681"/>
                      <a:pt x="1909" y="1722"/>
                      <a:pt x="1868" y="1754"/>
                    </a:cubicBezTo>
                    <a:cubicBezTo>
                      <a:pt x="1806" y="1795"/>
                      <a:pt x="1754" y="1826"/>
                      <a:pt x="1692" y="1857"/>
                    </a:cubicBezTo>
                    <a:cubicBezTo>
                      <a:pt x="1619" y="1888"/>
                      <a:pt x="1536" y="1909"/>
                      <a:pt x="1453" y="1920"/>
                    </a:cubicBezTo>
                    <a:cubicBezTo>
                      <a:pt x="1411" y="1925"/>
                      <a:pt x="1370" y="1927"/>
                      <a:pt x="1328" y="1927"/>
                    </a:cubicBezTo>
                    <a:cubicBezTo>
                      <a:pt x="1287" y="1927"/>
                      <a:pt x="1245" y="1925"/>
                      <a:pt x="1204" y="1920"/>
                    </a:cubicBezTo>
                    <a:cubicBezTo>
                      <a:pt x="1121" y="1909"/>
                      <a:pt x="1038" y="1888"/>
                      <a:pt x="955" y="1847"/>
                    </a:cubicBezTo>
                    <a:cubicBezTo>
                      <a:pt x="872" y="1816"/>
                      <a:pt x="800" y="1774"/>
                      <a:pt x="727" y="1722"/>
                    </a:cubicBezTo>
                    <a:cubicBezTo>
                      <a:pt x="664" y="1671"/>
                      <a:pt x="613" y="1618"/>
                      <a:pt x="561" y="1556"/>
                    </a:cubicBezTo>
                    <a:cubicBezTo>
                      <a:pt x="509" y="1484"/>
                      <a:pt x="468" y="1411"/>
                      <a:pt x="426" y="1328"/>
                    </a:cubicBezTo>
                    <a:cubicBezTo>
                      <a:pt x="385" y="1214"/>
                      <a:pt x="353" y="1090"/>
                      <a:pt x="333" y="965"/>
                    </a:cubicBezTo>
                    <a:cubicBezTo>
                      <a:pt x="302" y="726"/>
                      <a:pt x="312" y="477"/>
                      <a:pt x="343" y="239"/>
                    </a:cubicBezTo>
                    <a:cubicBezTo>
                      <a:pt x="343" y="218"/>
                      <a:pt x="353" y="198"/>
                      <a:pt x="353" y="177"/>
                    </a:cubicBezTo>
                    <a:cubicBezTo>
                      <a:pt x="364" y="136"/>
                      <a:pt x="364" y="104"/>
                      <a:pt x="343" y="73"/>
                    </a:cubicBezTo>
                    <a:cubicBezTo>
                      <a:pt x="323" y="32"/>
                      <a:pt x="291" y="11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9"/>
              <p:cNvSpPr/>
              <p:nvPr/>
            </p:nvSpPr>
            <p:spPr>
              <a:xfrm>
                <a:off x="6550486" y="2308893"/>
                <a:ext cx="499483" cy="227591"/>
              </a:xfrm>
              <a:custGeom>
                <a:avLst/>
                <a:gdLst/>
                <a:ahLst/>
                <a:cxnLst/>
                <a:rect l="l" t="t" r="r" b="b"/>
                <a:pathLst>
                  <a:path w="11083" h="5050" extrusionOk="0">
                    <a:moveTo>
                      <a:pt x="5318" y="0"/>
                    </a:moveTo>
                    <a:cubicBezTo>
                      <a:pt x="1" y="0"/>
                      <a:pt x="594" y="4039"/>
                      <a:pt x="5356" y="5050"/>
                    </a:cubicBezTo>
                    <a:cubicBezTo>
                      <a:pt x="9796" y="4334"/>
                      <a:pt x="11082" y="154"/>
                      <a:pt x="5741" y="9"/>
                    </a:cubicBezTo>
                    <a:cubicBezTo>
                      <a:pt x="5596" y="3"/>
                      <a:pt x="5455" y="0"/>
                      <a:pt x="5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9"/>
              <p:cNvSpPr/>
              <p:nvPr/>
            </p:nvSpPr>
            <p:spPr>
              <a:xfrm>
                <a:off x="6550350" y="2308983"/>
                <a:ext cx="257020" cy="227501"/>
              </a:xfrm>
              <a:custGeom>
                <a:avLst/>
                <a:gdLst/>
                <a:ahLst/>
                <a:cxnLst/>
                <a:rect l="l" t="t" r="r" b="b"/>
                <a:pathLst>
                  <a:path w="5703" h="5048" extrusionOk="0">
                    <a:moveTo>
                      <a:pt x="5318" y="1"/>
                    </a:moveTo>
                    <a:cubicBezTo>
                      <a:pt x="0" y="1"/>
                      <a:pt x="590" y="4033"/>
                      <a:pt x="5359" y="5048"/>
                    </a:cubicBezTo>
                    <a:lnTo>
                      <a:pt x="5702" y="4986"/>
                    </a:lnTo>
                    <a:cubicBezTo>
                      <a:pt x="1947" y="3896"/>
                      <a:pt x="1501" y="141"/>
                      <a:pt x="5681" y="7"/>
                    </a:cubicBezTo>
                    <a:cubicBezTo>
                      <a:pt x="5557" y="3"/>
                      <a:pt x="5436" y="1"/>
                      <a:pt x="5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9"/>
              <p:cNvSpPr/>
              <p:nvPr/>
            </p:nvSpPr>
            <p:spPr>
              <a:xfrm>
                <a:off x="6693261" y="2395739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729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9"/>
              <p:cNvSpPr/>
              <p:nvPr/>
            </p:nvSpPr>
            <p:spPr>
              <a:xfrm>
                <a:off x="6650672" y="2264816"/>
                <a:ext cx="276805" cy="42904"/>
              </a:xfrm>
              <a:custGeom>
                <a:avLst/>
                <a:gdLst/>
                <a:ahLst/>
                <a:cxnLst/>
                <a:rect l="l" t="t" r="r" b="b"/>
                <a:pathLst>
                  <a:path w="6142" h="952" extrusionOk="0">
                    <a:moveTo>
                      <a:pt x="3103" y="1"/>
                    </a:moveTo>
                    <a:cubicBezTo>
                      <a:pt x="3092" y="1"/>
                      <a:pt x="3082" y="1"/>
                      <a:pt x="3071" y="12"/>
                    </a:cubicBezTo>
                    <a:cubicBezTo>
                      <a:pt x="2905" y="12"/>
                      <a:pt x="2739" y="22"/>
                      <a:pt x="2563" y="32"/>
                    </a:cubicBezTo>
                    <a:lnTo>
                      <a:pt x="2532" y="32"/>
                    </a:lnTo>
                    <a:cubicBezTo>
                      <a:pt x="2418" y="42"/>
                      <a:pt x="2304" y="53"/>
                      <a:pt x="2200" y="63"/>
                    </a:cubicBezTo>
                    <a:cubicBezTo>
                      <a:pt x="2129" y="72"/>
                      <a:pt x="2050" y="81"/>
                      <a:pt x="1977" y="90"/>
                    </a:cubicBezTo>
                    <a:lnTo>
                      <a:pt x="1977" y="90"/>
                    </a:lnTo>
                    <a:cubicBezTo>
                      <a:pt x="1982" y="88"/>
                      <a:pt x="1987" y="86"/>
                      <a:pt x="1992" y="84"/>
                    </a:cubicBezTo>
                    <a:lnTo>
                      <a:pt x="1992" y="84"/>
                    </a:lnTo>
                    <a:cubicBezTo>
                      <a:pt x="1951" y="95"/>
                      <a:pt x="1909" y="95"/>
                      <a:pt x="1868" y="104"/>
                    </a:cubicBezTo>
                    <a:cubicBezTo>
                      <a:pt x="1847" y="104"/>
                      <a:pt x="1837" y="104"/>
                      <a:pt x="1826" y="115"/>
                    </a:cubicBezTo>
                    <a:lnTo>
                      <a:pt x="1806" y="115"/>
                    </a:lnTo>
                    <a:lnTo>
                      <a:pt x="1619" y="146"/>
                    </a:lnTo>
                    <a:cubicBezTo>
                      <a:pt x="1547" y="157"/>
                      <a:pt x="1474" y="167"/>
                      <a:pt x="1411" y="187"/>
                    </a:cubicBezTo>
                    <a:cubicBezTo>
                      <a:pt x="1381" y="198"/>
                      <a:pt x="1339" y="198"/>
                      <a:pt x="1308" y="208"/>
                    </a:cubicBezTo>
                    <a:cubicBezTo>
                      <a:pt x="1256" y="219"/>
                      <a:pt x="1215" y="229"/>
                      <a:pt x="1173" y="240"/>
                    </a:cubicBezTo>
                    <a:cubicBezTo>
                      <a:pt x="1100" y="261"/>
                      <a:pt x="1038" y="270"/>
                      <a:pt x="976" y="291"/>
                    </a:cubicBezTo>
                    <a:cubicBezTo>
                      <a:pt x="685" y="364"/>
                      <a:pt x="406" y="447"/>
                      <a:pt x="125" y="551"/>
                    </a:cubicBezTo>
                    <a:cubicBezTo>
                      <a:pt x="53" y="572"/>
                      <a:pt x="1" y="644"/>
                      <a:pt x="21" y="738"/>
                    </a:cubicBezTo>
                    <a:cubicBezTo>
                      <a:pt x="39" y="799"/>
                      <a:pt x="102" y="846"/>
                      <a:pt x="171" y="846"/>
                    </a:cubicBezTo>
                    <a:cubicBezTo>
                      <a:pt x="183" y="846"/>
                      <a:pt x="196" y="845"/>
                      <a:pt x="208" y="841"/>
                    </a:cubicBezTo>
                    <a:cubicBezTo>
                      <a:pt x="353" y="779"/>
                      <a:pt x="509" y="738"/>
                      <a:pt x="675" y="696"/>
                    </a:cubicBezTo>
                    <a:cubicBezTo>
                      <a:pt x="841" y="655"/>
                      <a:pt x="1007" y="623"/>
                      <a:pt x="1173" y="592"/>
                    </a:cubicBezTo>
                    <a:cubicBezTo>
                      <a:pt x="1277" y="582"/>
                      <a:pt x="1370" y="561"/>
                      <a:pt x="1464" y="551"/>
                    </a:cubicBezTo>
                    <a:cubicBezTo>
                      <a:pt x="1515" y="551"/>
                      <a:pt x="1577" y="540"/>
                      <a:pt x="1630" y="530"/>
                    </a:cubicBezTo>
                    <a:cubicBezTo>
                      <a:pt x="1702" y="530"/>
                      <a:pt x="1775" y="519"/>
                      <a:pt x="1847" y="509"/>
                    </a:cubicBezTo>
                    <a:lnTo>
                      <a:pt x="1868" y="509"/>
                    </a:lnTo>
                    <a:lnTo>
                      <a:pt x="2552" y="478"/>
                    </a:lnTo>
                    <a:lnTo>
                      <a:pt x="3103" y="478"/>
                    </a:lnTo>
                    <a:cubicBezTo>
                      <a:pt x="3299" y="489"/>
                      <a:pt x="3507" y="499"/>
                      <a:pt x="3704" y="509"/>
                    </a:cubicBezTo>
                    <a:lnTo>
                      <a:pt x="4233" y="572"/>
                    </a:lnTo>
                    <a:cubicBezTo>
                      <a:pt x="4368" y="592"/>
                      <a:pt x="4503" y="613"/>
                      <a:pt x="4638" y="644"/>
                    </a:cubicBezTo>
                    <a:cubicBezTo>
                      <a:pt x="4772" y="665"/>
                      <a:pt x="4897" y="685"/>
                      <a:pt x="5021" y="727"/>
                    </a:cubicBezTo>
                    <a:cubicBezTo>
                      <a:pt x="5032" y="727"/>
                      <a:pt x="5042" y="727"/>
                      <a:pt x="5053" y="738"/>
                    </a:cubicBezTo>
                    <a:cubicBezTo>
                      <a:pt x="5125" y="758"/>
                      <a:pt x="5208" y="779"/>
                      <a:pt x="5281" y="800"/>
                    </a:cubicBezTo>
                    <a:cubicBezTo>
                      <a:pt x="5291" y="800"/>
                      <a:pt x="5302" y="800"/>
                      <a:pt x="5302" y="810"/>
                    </a:cubicBezTo>
                    <a:cubicBezTo>
                      <a:pt x="5426" y="841"/>
                      <a:pt x="5561" y="883"/>
                      <a:pt x="5685" y="924"/>
                    </a:cubicBezTo>
                    <a:lnTo>
                      <a:pt x="5706" y="924"/>
                    </a:lnTo>
                    <a:cubicBezTo>
                      <a:pt x="5717" y="924"/>
                      <a:pt x="5717" y="934"/>
                      <a:pt x="5717" y="934"/>
                    </a:cubicBezTo>
                    <a:lnTo>
                      <a:pt x="5737" y="934"/>
                    </a:lnTo>
                    <a:cubicBezTo>
                      <a:pt x="5747" y="945"/>
                      <a:pt x="5768" y="945"/>
                      <a:pt x="5779" y="945"/>
                    </a:cubicBezTo>
                    <a:cubicBezTo>
                      <a:pt x="5800" y="949"/>
                      <a:pt x="5822" y="951"/>
                      <a:pt x="5844" y="951"/>
                    </a:cubicBezTo>
                    <a:cubicBezTo>
                      <a:pt x="5937" y="951"/>
                      <a:pt x="6029" y="913"/>
                      <a:pt x="6079" y="821"/>
                    </a:cubicBezTo>
                    <a:cubicBezTo>
                      <a:pt x="6142" y="696"/>
                      <a:pt x="6111" y="519"/>
                      <a:pt x="5986" y="457"/>
                    </a:cubicBezTo>
                    <a:cubicBezTo>
                      <a:pt x="5955" y="447"/>
                      <a:pt x="5934" y="436"/>
                      <a:pt x="5913" y="426"/>
                    </a:cubicBezTo>
                    <a:cubicBezTo>
                      <a:pt x="5903" y="416"/>
                      <a:pt x="5883" y="406"/>
                      <a:pt x="5862" y="406"/>
                    </a:cubicBezTo>
                    <a:cubicBezTo>
                      <a:pt x="5851" y="395"/>
                      <a:pt x="5841" y="395"/>
                      <a:pt x="5830" y="395"/>
                    </a:cubicBezTo>
                    <a:cubicBezTo>
                      <a:pt x="5706" y="343"/>
                      <a:pt x="5581" y="312"/>
                      <a:pt x="5447" y="281"/>
                    </a:cubicBezTo>
                    <a:cubicBezTo>
                      <a:pt x="5436" y="270"/>
                      <a:pt x="5426" y="270"/>
                      <a:pt x="5426" y="270"/>
                    </a:cubicBezTo>
                    <a:cubicBezTo>
                      <a:pt x="5353" y="250"/>
                      <a:pt x="5291" y="240"/>
                      <a:pt x="5229" y="229"/>
                    </a:cubicBezTo>
                    <a:cubicBezTo>
                      <a:pt x="5219" y="229"/>
                      <a:pt x="5208" y="219"/>
                      <a:pt x="5187" y="219"/>
                    </a:cubicBezTo>
                    <a:cubicBezTo>
                      <a:pt x="5166" y="208"/>
                      <a:pt x="5146" y="208"/>
                      <a:pt x="5125" y="208"/>
                    </a:cubicBezTo>
                    <a:cubicBezTo>
                      <a:pt x="5032" y="187"/>
                      <a:pt x="4938" y="167"/>
                      <a:pt x="4845" y="157"/>
                    </a:cubicBezTo>
                    <a:cubicBezTo>
                      <a:pt x="4710" y="125"/>
                      <a:pt x="4586" y="115"/>
                      <a:pt x="4451" y="95"/>
                    </a:cubicBezTo>
                    <a:cubicBezTo>
                      <a:pt x="4036" y="32"/>
                      <a:pt x="3611" y="1"/>
                      <a:pt x="31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9"/>
              <p:cNvSpPr/>
              <p:nvPr/>
            </p:nvSpPr>
            <p:spPr>
              <a:xfrm>
                <a:off x="6425332" y="2317185"/>
                <a:ext cx="67376" cy="116454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2584" extrusionOk="0">
                    <a:moveTo>
                      <a:pt x="748" y="1"/>
                    </a:moveTo>
                    <a:cubicBezTo>
                      <a:pt x="333" y="1"/>
                      <a:pt x="1" y="581"/>
                      <a:pt x="1" y="1287"/>
                    </a:cubicBezTo>
                    <a:cubicBezTo>
                      <a:pt x="1" y="2003"/>
                      <a:pt x="333" y="2584"/>
                      <a:pt x="748" y="2584"/>
                    </a:cubicBezTo>
                    <a:cubicBezTo>
                      <a:pt x="1163" y="2584"/>
                      <a:pt x="1495" y="2003"/>
                      <a:pt x="1495" y="1287"/>
                    </a:cubicBezTo>
                    <a:cubicBezTo>
                      <a:pt x="1495" y="581"/>
                      <a:pt x="1163" y="1"/>
                      <a:pt x="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9"/>
              <p:cNvSpPr/>
              <p:nvPr/>
            </p:nvSpPr>
            <p:spPr>
              <a:xfrm>
                <a:off x="7072373" y="2299924"/>
                <a:ext cx="67827" cy="116409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2583" extrusionOk="0">
                    <a:moveTo>
                      <a:pt x="758" y="0"/>
                    </a:moveTo>
                    <a:cubicBezTo>
                      <a:pt x="343" y="0"/>
                      <a:pt x="0" y="581"/>
                      <a:pt x="0" y="1296"/>
                    </a:cubicBezTo>
                    <a:cubicBezTo>
                      <a:pt x="0" y="2002"/>
                      <a:pt x="343" y="2583"/>
                      <a:pt x="758" y="2583"/>
                    </a:cubicBezTo>
                    <a:cubicBezTo>
                      <a:pt x="1173" y="2583"/>
                      <a:pt x="1505" y="2002"/>
                      <a:pt x="1505" y="1296"/>
                    </a:cubicBezTo>
                    <a:cubicBezTo>
                      <a:pt x="1505" y="581"/>
                      <a:pt x="1173" y="0"/>
                      <a:pt x="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9"/>
              <p:cNvSpPr/>
              <p:nvPr/>
            </p:nvSpPr>
            <p:spPr>
              <a:xfrm>
                <a:off x="6351961" y="2096532"/>
                <a:ext cx="169724" cy="95408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117" extrusionOk="0">
                    <a:moveTo>
                      <a:pt x="2728" y="0"/>
                    </a:moveTo>
                    <a:cubicBezTo>
                      <a:pt x="2376" y="0"/>
                      <a:pt x="1982" y="73"/>
                      <a:pt x="1577" y="208"/>
                    </a:cubicBezTo>
                    <a:cubicBezTo>
                      <a:pt x="1100" y="385"/>
                      <a:pt x="675" y="634"/>
                      <a:pt x="395" y="913"/>
                    </a:cubicBezTo>
                    <a:cubicBezTo>
                      <a:pt x="104" y="1194"/>
                      <a:pt x="1" y="1473"/>
                      <a:pt x="73" y="1692"/>
                    </a:cubicBezTo>
                    <a:cubicBezTo>
                      <a:pt x="167" y="1961"/>
                      <a:pt x="519" y="2117"/>
                      <a:pt x="1027" y="2117"/>
                    </a:cubicBezTo>
                    <a:cubicBezTo>
                      <a:pt x="1380" y="2117"/>
                      <a:pt x="1785" y="2044"/>
                      <a:pt x="2179" y="1899"/>
                    </a:cubicBezTo>
                    <a:cubicBezTo>
                      <a:pt x="2656" y="1722"/>
                      <a:pt x="3081" y="1484"/>
                      <a:pt x="3362" y="1204"/>
                    </a:cubicBezTo>
                    <a:cubicBezTo>
                      <a:pt x="3652" y="913"/>
                      <a:pt x="3766" y="644"/>
                      <a:pt x="3683" y="415"/>
                    </a:cubicBezTo>
                    <a:cubicBezTo>
                      <a:pt x="3590" y="146"/>
                      <a:pt x="3237" y="0"/>
                      <a:pt x="27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9"/>
              <p:cNvSpPr/>
              <p:nvPr/>
            </p:nvSpPr>
            <p:spPr>
              <a:xfrm>
                <a:off x="7043845" y="2079271"/>
                <a:ext cx="169724" cy="95408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117" extrusionOk="0">
                    <a:moveTo>
                      <a:pt x="1027" y="0"/>
                    </a:moveTo>
                    <a:cubicBezTo>
                      <a:pt x="519" y="0"/>
                      <a:pt x="177" y="155"/>
                      <a:pt x="84" y="415"/>
                    </a:cubicBezTo>
                    <a:cubicBezTo>
                      <a:pt x="1" y="643"/>
                      <a:pt x="115" y="923"/>
                      <a:pt x="395" y="1203"/>
                    </a:cubicBezTo>
                    <a:cubicBezTo>
                      <a:pt x="685" y="1483"/>
                      <a:pt x="1100" y="1732"/>
                      <a:pt x="1587" y="1898"/>
                    </a:cubicBezTo>
                    <a:cubicBezTo>
                      <a:pt x="1982" y="2043"/>
                      <a:pt x="2376" y="2116"/>
                      <a:pt x="2739" y="2116"/>
                    </a:cubicBezTo>
                    <a:cubicBezTo>
                      <a:pt x="3247" y="2116"/>
                      <a:pt x="3590" y="1960"/>
                      <a:pt x="3683" y="1701"/>
                    </a:cubicBezTo>
                    <a:cubicBezTo>
                      <a:pt x="3766" y="1473"/>
                      <a:pt x="3652" y="1193"/>
                      <a:pt x="3372" y="913"/>
                    </a:cubicBezTo>
                    <a:cubicBezTo>
                      <a:pt x="3081" y="632"/>
                      <a:pt x="2666" y="383"/>
                      <a:pt x="2179" y="217"/>
                    </a:cubicBezTo>
                    <a:cubicBezTo>
                      <a:pt x="1785" y="72"/>
                      <a:pt x="1391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9"/>
              <p:cNvSpPr/>
              <p:nvPr/>
            </p:nvSpPr>
            <p:spPr>
              <a:xfrm>
                <a:off x="6788625" y="1759469"/>
                <a:ext cx="53766" cy="3695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820" extrusionOk="0">
                    <a:moveTo>
                      <a:pt x="674" y="1"/>
                    </a:moveTo>
                    <a:cubicBezTo>
                      <a:pt x="612" y="11"/>
                      <a:pt x="550" y="22"/>
                      <a:pt x="477" y="42"/>
                    </a:cubicBezTo>
                    <a:cubicBezTo>
                      <a:pt x="415" y="63"/>
                      <a:pt x="353" y="94"/>
                      <a:pt x="291" y="135"/>
                    </a:cubicBezTo>
                    <a:cubicBezTo>
                      <a:pt x="238" y="167"/>
                      <a:pt x="187" y="208"/>
                      <a:pt x="135" y="250"/>
                    </a:cubicBezTo>
                    <a:cubicBezTo>
                      <a:pt x="114" y="271"/>
                      <a:pt x="93" y="301"/>
                      <a:pt x="72" y="322"/>
                    </a:cubicBezTo>
                    <a:cubicBezTo>
                      <a:pt x="62" y="333"/>
                      <a:pt x="62" y="343"/>
                      <a:pt x="52" y="354"/>
                    </a:cubicBezTo>
                    <a:lnTo>
                      <a:pt x="42" y="374"/>
                    </a:lnTo>
                    <a:lnTo>
                      <a:pt x="21" y="395"/>
                    </a:lnTo>
                    <a:cubicBezTo>
                      <a:pt x="10" y="426"/>
                      <a:pt x="21" y="447"/>
                      <a:pt x="31" y="457"/>
                    </a:cubicBezTo>
                    <a:cubicBezTo>
                      <a:pt x="21" y="478"/>
                      <a:pt x="10" y="520"/>
                      <a:pt x="0" y="550"/>
                    </a:cubicBezTo>
                    <a:lnTo>
                      <a:pt x="0" y="603"/>
                    </a:lnTo>
                    <a:cubicBezTo>
                      <a:pt x="0" y="623"/>
                      <a:pt x="0" y="633"/>
                      <a:pt x="10" y="654"/>
                    </a:cubicBezTo>
                    <a:cubicBezTo>
                      <a:pt x="10" y="675"/>
                      <a:pt x="21" y="695"/>
                      <a:pt x="21" y="706"/>
                    </a:cubicBezTo>
                    <a:cubicBezTo>
                      <a:pt x="31" y="716"/>
                      <a:pt x="42" y="737"/>
                      <a:pt x="52" y="748"/>
                    </a:cubicBezTo>
                    <a:cubicBezTo>
                      <a:pt x="62" y="758"/>
                      <a:pt x="72" y="758"/>
                      <a:pt x="83" y="769"/>
                    </a:cubicBezTo>
                    <a:cubicBezTo>
                      <a:pt x="93" y="778"/>
                      <a:pt x="114" y="789"/>
                      <a:pt x="125" y="789"/>
                    </a:cubicBezTo>
                    <a:lnTo>
                      <a:pt x="218" y="789"/>
                    </a:lnTo>
                    <a:cubicBezTo>
                      <a:pt x="228" y="778"/>
                      <a:pt x="238" y="769"/>
                      <a:pt x="259" y="769"/>
                    </a:cubicBezTo>
                    <a:cubicBezTo>
                      <a:pt x="270" y="748"/>
                      <a:pt x="291" y="737"/>
                      <a:pt x="311" y="716"/>
                    </a:cubicBezTo>
                    <a:cubicBezTo>
                      <a:pt x="311" y="748"/>
                      <a:pt x="321" y="758"/>
                      <a:pt x="321" y="769"/>
                    </a:cubicBezTo>
                    <a:cubicBezTo>
                      <a:pt x="332" y="778"/>
                      <a:pt x="342" y="789"/>
                      <a:pt x="353" y="789"/>
                    </a:cubicBezTo>
                    <a:cubicBezTo>
                      <a:pt x="363" y="810"/>
                      <a:pt x="394" y="820"/>
                      <a:pt x="425" y="820"/>
                    </a:cubicBezTo>
                    <a:lnTo>
                      <a:pt x="446" y="820"/>
                    </a:lnTo>
                    <a:cubicBezTo>
                      <a:pt x="498" y="820"/>
                      <a:pt x="550" y="799"/>
                      <a:pt x="602" y="769"/>
                    </a:cubicBezTo>
                    <a:cubicBezTo>
                      <a:pt x="623" y="758"/>
                      <a:pt x="643" y="737"/>
                      <a:pt x="664" y="716"/>
                    </a:cubicBezTo>
                    <a:cubicBezTo>
                      <a:pt x="674" y="727"/>
                      <a:pt x="674" y="737"/>
                      <a:pt x="685" y="748"/>
                    </a:cubicBezTo>
                    <a:cubicBezTo>
                      <a:pt x="706" y="769"/>
                      <a:pt x="726" y="778"/>
                      <a:pt x="757" y="789"/>
                    </a:cubicBezTo>
                    <a:cubicBezTo>
                      <a:pt x="768" y="789"/>
                      <a:pt x="788" y="799"/>
                      <a:pt x="798" y="799"/>
                    </a:cubicBezTo>
                    <a:cubicBezTo>
                      <a:pt x="819" y="799"/>
                      <a:pt x="840" y="789"/>
                      <a:pt x="861" y="789"/>
                    </a:cubicBezTo>
                    <a:cubicBezTo>
                      <a:pt x="902" y="778"/>
                      <a:pt x="934" y="758"/>
                      <a:pt x="964" y="748"/>
                    </a:cubicBezTo>
                    <a:cubicBezTo>
                      <a:pt x="1006" y="727"/>
                      <a:pt x="1047" y="695"/>
                      <a:pt x="1079" y="665"/>
                    </a:cubicBezTo>
                    <a:cubicBezTo>
                      <a:pt x="1110" y="633"/>
                      <a:pt x="1130" y="603"/>
                      <a:pt x="1151" y="550"/>
                    </a:cubicBezTo>
                    <a:lnTo>
                      <a:pt x="1183" y="488"/>
                    </a:lnTo>
                    <a:lnTo>
                      <a:pt x="1183" y="405"/>
                    </a:lnTo>
                    <a:cubicBezTo>
                      <a:pt x="1193" y="384"/>
                      <a:pt x="1183" y="364"/>
                      <a:pt x="1183" y="333"/>
                    </a:cubicBezTo>
                    <a:cubicBezTo>
                      <a:pt x="1172" y="301"/>
                      <a:pt x="1162" y="281"/>
                      <a:pt x="1151" y="250"/>
                    </a:cubicBezTo>
                    <a:cubicBezTo>
                      <a:pt x="1120" y="188"/>
                      <a:pt x="1079" y="135"/>
                      <a:pt x="1027" y="94"/>
                    </a:cubicBezTo>
                    <a:cubicBezTo>
                      <a:pt x="985" y="63"/>
                      <a:pt x="934" y="32"/>
                      <a:pt x="871" y="11"/>
                    </a:cubicBezTo>
                    <a:cubicBezTo>
                      <a:pt x="851" y="11"/>
                      <a:pt x="819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9"/>
              <p:cNvSpPr/>
              <p:nvPr/>
            </p:nvSpPr>
            <p:spPr>
              <a:xfrm>
                <a:off x="6628724" y="1744957"/>
                <a:ext cx="53811" cy="37451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831" extrusionOk="0">
                    <a:moveTo>
                      <a:pt x="747" y="1"/>
                    </a:moveTo>
                    <a:cubicBezTo>
                      <a:pt x="727" y="1"/>
                      <a:pt x="706" y="12"/>
                      <a:pt x="674" y="12"/>
                    </a:cubicBezTo>
                    <a:cubicBezTo>
                      <a:pt x="623" y="12"/>
                      <a:pt x="561" y="32"/>
                      <a:pt x="488" y="53"/>
                    </a:cubicBezTo>
                    <a:cubicBezTo>
                      <a:pt x="425" y="74"/>
                      <a:pt x="363" y="105"/>
                      <a:pt x="291" y="146"/>
                    </a:cubicBezTo>
                    <a:cubicBezTo>
                      <a:pt x="239" y="178"/>
                      <a:pt x="197" y="219"/>
                      <a:pt x="146" y="261"/>
                    </a:cubicBezTo>
                    <a:lnTo>
                      <a:pt x="84" y="323"/>
                    </a:lnTo>
                    <a:cubicBezTo>
                      <a:pt x="73" y="344"/>
                      <a:pt x="63" y="354"/>
                      <a:pt x="52" y="364"/>
                    </a:cubicBezTo>
                    <a:lnTo>
                      <a:pt x="42" y="385"/>
                    </a:lnTo>
                    <a:lnTo>
                      <a:pt x="31" y="406"/>
                    </a:lnTo>
                    <a:cubicBezTo>
                      <a:pt x="21" y="437"/>
                      <a:pt x="21" y="447"/>
                      <a:pt x="42" y="457"/>
                    </a:cubicBezTo>
                    <a:cubicBezTo>
                      <a:pt x="21" y="489"/>
                      <a:pt x="11" y="520"/>
                      <a:pt x="11" y="561"/>
                    </a:cubicBezTo>
                    <a:cubicBezTo>
                      <a:pt x="11" y="572"/>
                      <a:pt x="1" y="593"/>
                      <a:pt x="1" y="613"/>
                    </a:cubicBezTo>
                    <a:cubicBezTo>
                      <a:pt x="1" y="623"/>
                      <a:pt x="11" y="644"/>
                      <a:pt x="11" y="665"/>
                    </a:cubicBezTo>
                    <a:cubicBezTo>
                      <a:pt x="21" y="686"/>
                      <a:pt x="21" y="696"/>
                      <a:pt x="31" y="706"/>
                    </a:cubicBezTo>
                    <a:cubicBezTo>
                      <a:pt x="42" y="727"/>
                      <a:pt x="42" y="738"/>
                      <a:pt x="52" y="748"/>
                    </a:cubicBezTo>
                    <a:lnTo>
                      <a:pt x="84" y="779"/>
                    </a:lnTo>
                    <a:cubicBezTo>
                      <a:pt x="104" y="789"/>
                      <a:pt x="114" y="789"/>
                      <a:pt x="125" y="800"/>
                    </a:cubicBezTo>
                    <a:lnTo>
                      <a:pt x="167" y="800"/>
                    </a:lnTo>
                    <a:cubicBezTo>
                      <a:pt x="187" y="800"/>
                      <a:pt x="208" y="800"/>
                      <a:pt x="218" y="789"/>
                    </a:cubicBezTo>
                    <a:cubicBezTo>
                      <a:pt x="239" y="789"/>
                      <a:pt x="250" y="779"/>
                      <a:pt x="259" y="769"/>
                    </a:cubicBezTo>
                    <a:cubicBezTo>
                      <a:pt x="280" y="759"/>
                      <a:pt x="301" y="748"/>
                      <a:pt x="312" y="727"/>
                    </a:cubicBezTo>
                    <a:cubicBezTo>
                      <a:pt x="322" y="748"/>
                      <a:pt x="322" y="769"/>
                      <a:pt x="333" y="769"/>
                    </a:cubicBezTo>
                    <a:cubicBezTo>
                      <a:pt x="342" y="779"/>
                      <a:pt x="353" y="789"/>
                      <a:pt x="353" y="800"/>
                    </a:cubicBezTo>
                    <a:cubicBezTo>
                      <a:pt x="374" y="810"/>
                      <a:pt x="395" y="821"/>
                      <a:pt x="436" y="831"/>
                    </a:cubicBezTo>
                    <a:lnTo>
                      <a:pt x="457" y="831"/>
                    </a:lnTo>
                    <a:cubicBezTo>
                      <a:pt x="498" y="831"/>
                      <a:pt x="550" y="810"/>
                      <a:pt x="612" y="769"/>
                    </a:cubicBezTo>
                    <a:cubicBezTo>
                      <a:pt x="633" y="759"/>
                      <a:pt x="654" y="748"/>
                      <a:pt x="674" y="727"/>
                    </a:cubicBezTo>
                    <a:cubicBezTo>
                      <a:pt x="674" y="738"/>
                      <a:pt x="685" y="748"/>
                      <a:pt x="695" y="759"/>
                    </a:cubicBezTo>
                    <a:cubicBezTo>
                      <a:pt x="706" y="779"/>
                      <a:pt x="727" y="789"/>
                      <a:pt x="768" y="800"/>
                    </a:cubicBezTo>
                    <a:lnTo>
                      <a:pt x="861" y="800"/>
                    </a:lnTo>
                    <a:cubicBezTo>
                      <a:pt x="903" y="789"/>
                      <a:pt x="944" y="769"/>
                      <a:pt x="976" y="748"/>
                    </a:cubicBezTo>
                    <a:cubicBezTo>
                      <a:pt x="1017" y="738"/>
                      <a:pt x="1048" y="706"/>
                      <a:pt x="1089" y="676"/>
                    </a:cubicBezTo>
                    <a:cubicBezTo>
                      <a:pt x="1121" y="644"/>
                      <a:pt x="1142" y="603"/>
                      <a:pt x="1162" y="561"/>
                    </a:cubicBezTo>
                    <a:cubicBezTo>
                      <a:pt x="1172" y="540"/>
                      <a:pt x="1183" y="520"/>
                      <a:pt x="1183" y="499"/>
                    </a:cubicBezTo>
                    <a:cubicBezTo>
                      <a:pt x="1193" y="468"/>
                      <a:pt x="1193" y="447"/>
                      <a:pt x="1193" y="416"/>
                    </a:cubicBezTo>
                    <a:cubicBezTo>
                      <a:pt x="1193" y="395"/>
                      <a:pt x="1193" y="374"/>
                      <a:pt x="1183" y="344"/>
                    </a:cubicBezTo>
                    <a:cubicBezTo>
                      <a:pt x="1183" y="312"/>
                      <a:pt x="1172" y="291"/>
                      <a:pt x="1162" y="261"/>
                    </a:cubicBezTo>
                    <a:cubicBezTo>
                      <a:pt x="1131" y="198"/>
                      <a:pt x="1089" y="146"/>
                      <a:pt x="1038" y="105"/>
                    </a:cubicBezTo>
                    <a:cubicBezTo>
                      <a:pt x="996" y="63"/>
                      <a:pt x="944" y="42"/>
                      <a:pt x="882" y="22"/>
                    </a:cubicBezTo>
                    <a:cubicBezTo>
                      <a:pt x="851" y="12"/>
                      <a:pt x="820" y="12"/>
                      <a:pt x="789" y="12"/>
                    </a:cubicBezTo>
                    <a:cubicBezTo>
                      <a:pt x="778" y="1"/>
                      <a:pt x="757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9"/>
              <p:cNvSpPr/>
              <p:nvPr/>
            </p:nvSpPr>
            <p:spPr>
              <a:xfrm>
                <a:off x="6922297" y="1687496"/>
                <a:ext cx="186129" cy="91172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2023" extrusionOk="0">
                    <a:moveTo>
                      <a:pt x="1681" y="0"/>
                    </a:moveTo>
                    <a:cubicBezTo>
                      <a:pt x="1629" y="0"/>
                      <a:pt x="1588" y="0"/>
                      <a:pt x="1536" y="10"/>
                    </a:cubicBezTo>
                    <a:cubicBezTo>
                      <a:pt x="1412" y="31"/>
                      <a:pt x="1287" y="83"/>
                      <a:pt x="1163" y="156"/>
                    </a:cubicBezTo>
                    <a:cubicBezTo>
                      <a:pt x="965" y="291"/>
                      <a:pt x="778" y="467"/>
                      <a:pt x="582" y="757"/>
                    </a:cubicBezTo>
                    <a:cubicBezTo>
                      <a:pt x="437" y="955"/>
                      <a:pt x="312" y="1183"/>
                      <a:pt x="198" y="1380"/>
                    </a:cubicBezTo>
                    <a:lnTo>
                      <a:pt x="167" y="1432"/>
                    </a:lnTo>
                    <a:lnTo>
                      <a:pt x="156" y="1421"/>
                    </a:lnTo>
                    <a:cubicBezTo>
                      <a:pt x="146" y="1411"/>
                      <a:pt x="135" y="1400"/>
                      <a:pt x="115" y="1400"/>
                    </a:cubicBezTo>
                    <a:cubicBezTo>
                      <a:pt x="94" y="1400"/>
                      <a:pt x="84" y="1411"/>
                      <a:pt x="63" y="1421"/>
                    </a:cubicBezTo>
                    <a:cubicBezTo>
                      <a:pt x="42" y="1432"/>
                      <a:pt x="22" y="1453"/>
                      <a:pt x="11" y="1483"/>
                    </a:cubicBezTo>
                    <a:cubicBezTo>
                      <a:pt x="1" y="1504"/>
                      <a:pt x="1" y="1536"/>
                      <a:pt x="11" y="1566"/>
                    </a:cubicBezTo>
                    <a:cubicBezTo>
                      <a:pt x="22" y="1598"/>
                      <a:pt x="52" y="1608"/>
                      <a:pt x="73" y="1619"/>
                    </a:cubicBezTo>
                    <a:cubicBezTo>
                      <a:pt x="467" y="1815"/>
                      <a:pt x="903" y="1888"/>
                      <a:pt x="1235" y="1940"/>
                    </a:cubicBezTo>
                    <a:cubicBezTo>
                      <a:pt x="1412" y="1961"/>
                      <a:pt x="1608" y="1981"/>
                      <a:pt x="1836" y="2002"/>
                    </a:cubicBezTo>
                    <a:cubicBezTo>
                      <a:pt x="1930" y="2013"/>
                      <a:pt x="2023" y="2023"/>
                      <a:pt x="2106" y="2023"/>
                    </a:cubicBezTo>
                    <a:cubicBezTo>
                      <a:pt x="2200" y="2023"/>
                      <a:pt x="2304" y="2013"/>
                      <a:pt x="2407" y="2002"/>
                    </a:cubicBezTo>
                    <a:cubicBezTo>
                      <a:pt x="2490" y="2002"/>
                      <a:pt x="2594" y="1981"/>
                      <a:pt x="2698" y="1951"/>
                    </a:cubicBezTo>
                    <a:cubicBezTo>
                      <a:pt x="2781" y="1930"/>
                      <a:pt x="2874" y="1898"/>
                      <a:pt x="2915" y="1815"/>
                    </a:cubicBezTo>
                    <a:cubicBezTo>
                      <a:pt x="2947" y="1774"/>
                      <a:pt x="2947" y="1732"/>
                      <a:pt x="2947" y="1681"/>
                    </a:cubicBezTo>
                    <a:cubicBezTo>
                      <a:pt x="3030" y="1702"/>
                      <a:pt x="3123" y="1712"/>
                      <a:pt x="3226" y="1722"/>
                    </a:cubicBezTo>
                    <a:cubicBezTo>
                      <a:pt x="3351" y="1732"/>
                      <a:pt x="3455" y="1743"/>
                      <a:pt x="3548" y="1743"/>
                    </a:cubicBezTo>
                    <a:cubicBezTo>
                      <a:pt x="3652" y="1732"/>
                      <a:pt x="3756" y="1732"/>
                      <a:pt x="3860" y="1702"/>
                    </a:cubicBezTo>
                    <a:cubicBezTo>
                      <a:pt x="3911" y="1691"/>
                      <a:pt x="3953" y="1670"/>
                      <a:pt x="3994" y="1649"/>
                    </a:cubicBezTo>
                    <a:cubicBezTo>
                      <a:pt x="4026" y="1619"/>
                      <a:pt x="4056" y="1587"/>
                      <a:pt x="4077" y="1546"/>
                    </a:cubicBezTo>
                    <a:cubicBezTo>
                      <a:pt x="4129" y="1442"/>
                      <a:pt x="4077" y="1338"/>
                      <a:pt x="4056" y="1276"/>
                    </a:cubicBezTo>
                    <a:cubicBezTo>
                      <a:pt x="3994" y="1151"/>
                      <a:pt x="3870" y="1058"/>
                      <a:pt x="3777" y="996"/>
                    </a:cubicBezTo>
                    <a:cubicBezTo>
                      <a:pt x="3652" y="902"/>
                      <a:pt x="3507" y="830"/>
                      <a:pt x="3362" y="768"/>
                    </a:cubicBezTo>
                    <a:cubicBezTo>
                      <a:pt x="3309" y="747"/>
                      <a:pt x="3247" y="716"/>
                      <a:pt x="3185" y="685"/>
                    </a:cubicBezTo>
                    <a:lnTo>
                      <a:pt x="3164" y="685"/>
                    </a:lnTo>
                    <a:lnTo>
                      <a:pt x="3143" y="674"/>
                    </a:lnTo>
                    <a:lnTo>
                      <a:pt x="3113" y="654"/>
                    </a:lnTo>
                    <a:lnTo>
                      <a:pt x="3081" y="644"/>
                    </a:lnTo>
                    <a:cubicBezTo>
                      <a:pt x="3009" y="612"/>
                      <a:pt x="2926" y="571"/>
                      <a:pt x="2843" y="540"/>
                    </a:cubicBezTo>
                    <a:cubicBezTo>
                      <a:pt x="2739" y="478"/>
                      <a:pt x="2656" y="425"/>
                      <a:pt x="2583" y="374"/>
                    </a:cubicBezTo>
                    <a:lnTo>
                      <a:pt x="2480" y="312"/>
                    </a:lnTo>
                    <a:cubicBezTo>
                      <a:pt x="2345" y="218"/>
                      <a:pt x="2179" y="125"/>
                      <a:pt x="1992" y="52"/>
                    </a:cubicBezTo>
                    <a:cubicBezTo>
                      <a:pt x="1889" y="21"/>
                      <a:pt x="1785" y="0"/>
                      <a:pt x="1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9"/>
              <p:cNvSpPr/>
              <p:nvPr/>
            </p:nvSpPr>
            <p:spPr>
              <a:xfrm>
                <a:off x="6551567" y="1236365"/>
                <a:ext cx="473164" cy="553068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12272" extrusionOk="0">
                    <a:moveTo>
                      <a:pt x="4254" y="0"/>
                    </a:moveTo>
                    <a:cubicBezTo>
                      <a:pt x="4233" y="0"/>
                      <a:pt x="4202" y="11"/>
                      <a:pt x="4181" y="11"/>
                    </a:cubicBezTo>
                    <a:cubicBezTo>
                      <a:pt x="4150" y="11"/>
                      <a:pt x="4129" y="32"/>
                      <a:pt x="4098" y="42"/>
                    </a:cubicBezTo>
                    <a:cubicBezTo>
                      <a:pt x="4015" y="73"/>
                      <a:pt x="3963" y="145"/>
                      <a:pt x="3942" y="228"/>
                    </a:cubicBezTo>
                    <a:cubicBezTo>
                      <a:pt x="3922" y="301"/>
                      <a:pt x="3932" y="384"/>
                      <a:pt x="3974" y="488"/>
                    </a:cubicBezTo>
                    <a:cubicBezTo>
                      <a:pt x="3974" y="498"/>
                      <a:pt x="3984" y="519"/>
                      <a:pt x="3995" y="539"/>
                    </a:cubicBezTo>
                    <a:lnTo>
                      <a:pt x="3963" y="519"/>
                    </a:lnTo>
                    <a:lnTo>
                      <a:pt x="3942" y="498"/>
                    </a:lnTo>
                    <a:cubicBezTo>
                      <a:pt x="3849" y="446"/>
                      <a:pt x="3756" y="405"/>
                      <a:pt x="3663" y="363"/>
                    </a:cubicBezTo>
                    <a:cubicBezTo>
                      <a:pt x="3580" y="332"/>
                      <a:pt x="3497" y="311"/>
                      <a:pt x="3414" y="311"/>
                    </a:cubicBezTo>
                    <a:lnTo>
                      <a:pt x="3403" y="311"/>
                    </a:lnTo>
                    <a:cubicBezTo>
                      <a:pt x="3310" y="322"/>
                      <a:pt x="3216" y="363"/>
                      <a:pt x="3144" y="426"/>
                    </a:cubicBezTo>
                    <a:cubicBezTo>
                      <a:pt x="3113" y="467"/>
                      <a:pt x="3092" y="509"/>
                      <a:pt x="3082" y="550"/>
                    </a:cubicBezTo>
                    <a:cubicBezTo>
                      <a:pt x="3071" y="602"/>
                      <a:pt x="3071" y="643"/>
                      <a:pt x="3082" y="705"/>
                    </a:cubicBezTo>
                    <a:cubicBezTo>
                      <a:pt x="3092" y="758"/>
                      <a:pt x="3123" y="799"/>
                      <a:pt x="3144" y="830"/>
                    </a:cubicBezTo>
                    <a:cubicBezTo>
                      <a:pt x="3165" y="871"/>
                      <a:pt x="3195" y="913"/>
                      <a:pt x="3248" y="965"/>
                    </a:cubicBezTo>
                    <a:lnTo>
                      <a:pt x="3269" y="986"/>
                    </a:lnTo>
                    <a:cubicBezTo>
                      <a:pt x="3092" y="1027"/>
                      <a:pt x="2905" y="1100"/>
                      <a:pt x="2708" y="1214"/>
                    </a:cubicBezTo>
                    <a:cubicBezTo>
                      <a:pt x="2449" y="1349"/>
                      <a:pt x="2200" y="1556"/>
                      <a:pt x="1941" y="1816"/>
                    </a:cubicBezTo>
                    <a:cubicBezTo>
                      <a:pt x="1713" y="2054"/>
                      <a:pt x="1515" y="2324"/>
                      <a:pt x="1339" y="2614"/>
                    </a:cubicBezTo>
                    <a:cubicBezTo>
                      <a:pt x="1194" y="2863"/>
                      <a:pt x="1079" y="3123"/>
                      <a:pt x="1017" y="3361"/>
                    </a:cubicBezTo>
                    <a:cubicBezTo>
                      <a:pt x="976" y="3361"/>
                      <a:pt x="945" y="3372"/>
                      <a:pt x="903" y="3372"/>
                    </a:cubicBezTo>
                    <a:cubicBezTo>
                      <a:pt x="851" y="3372"/>
                      <a:pt x="810" y="3372"/>
                      <a:pt x="758" y="3382"/>
                    </a:cubicBezTo>
                    <a:cubicBezTo>
                      <a:pt x="685" y="3392"/>
                      <a:pt x="634" y="3402"/>
                      <a:pt x="581" y="3434"/>
                    </a:cubicBezTo>
                    <a:cubicBezTo>
                      <a:pt x="530" y="3455"/>
                      <a:pt x="478" y="3496"/>
                      <a:pt x="436" y="3548"/>
                    </a:cubicBezTo>
                    <a:cubicBezTo>
                      <a:pt x="426" y="3568"/>
                      <a:pt x="406" y="3600"/>
                      <a:pt x="395" y="3631"/>
                    </a:cubicBezTo>
                    <a:cubicBezTo>
                      <a:pt x="385" y="3662"/>
                      <a:pt x="374" y="3693"/>
                      <a:pt x="374" y="3724"/>
                    </a:cubicBezTo>
                    <a:cubicBezTo>
                      <a:pt x="374" y="3755"/>
                      <a:pt x="385" y="3776"/>
                      <a:pt x="385" y="3797"/>
                    </a:cubicBezTo>
                    <a:cubicBezTo>
                      <a:pt x="395" y="3828"/>
                      <a:pt x="426" y="3859"/>
                      <a:pt x="436" y="3880"/>
                    </a:cubicBezTo>
                    <a:cubicBezTo>
                      <a:pt x="478" y="3921"/>
                      <a:pt x="519" y="3953"/>
                      <a:pt x="581" y="3983"/>
                    </a:cubicBezTo>
                    <a:cubicBezTo>
                      <a:pt x="572" y="3994"/>
                      <a:pt x="561" y="4015"/>
                      <a:pt x="551" y="4025"/>
                    </a:cubicBezTo>
                    <a:cubicBezTo>
                      <a:pt x="509" y="4108"/>
                      <a:pt x="478" y="4202"/>
                      <a:pt x="468" y="4305"/>
                    </a:cubicBezTo>
                    <a:cubicBezTo>
                      <a:pt x="457" y="4388"/>
                      <a:pt x="457" y="4481"/>
                      <a:pt x="478" y="4575"/>
                    </a:cubicBezTo>
                    <a:cubicBezTo>
                      <a:pt x="499" y="4616"/>
                      <a:pt x="509" y="4658"/>
                      <a:pt x="540" y="4699"/>
                    </a:cubicBezTo>
                    <a:cubicBezTo>
                      <a:pt x="478" y="4741"/>
                      <a:pt x="416" y="4792"/>
                      <a:pt x="353" y="4855"/>
                    </a:cubicBezTo>
                    <a:cubicBezTo>
                      <a:pt x="312" y="4907"/>
                      <a:pt x="270" y="4958"/>
                      <a:pt x="229" y="5021"/>
                    </a:cubicBezTo>
                    <a:cubicBezTo>
                      <a:pt x="187" y="5083"/>
                      <a:pt x="167" y="5145"/>
                      <a:pt x="167" y="5207"/>
                    </a:cubicBezTo>
                    <a:cubicBezTo>
                      <a:pt x="167" y="5270"/>
                      <a:pt x="187" y="5332"/>
                      <a:pt x="240" y="5394"/>
                    </a:cubicBezTo>
                    <a:cubicBezTo>
                      <a:pt x="260" y="5415"/>
                      <a:pt x="281" y="5436"/>
                      <a:pt x="312" y="5446"/>
                    </a:cubicBezTo>
                    <a:cubicBezTo>
                      <a:pt x="343" y="5456"/>
                      <a:pt x="374" y="5467"/>
                      <a:pt x="416" y="5467"/>
                    </a:cubicBezTo>
                    <a:cubicBezTo>
                      <a:pt x="333" y="5654"/>
                      <a:pt x="260" y="5861"/>
                      <a:pt x="198" y="6069"/>
                    </a:cubicBezTo>
                    <a:cubicBezTo>
                      <a:pt x="104" y="6380"/>
                      <a:pt x="53" y="6722"/>
                      <a:pt x="21" y="7085"/>
                    </a:cubicBezTo>
                    <a:cubicBezTo>
                      <a:pt x="1" y="7427"/>
                      <a:pt x="11" y="7770"/>
                      <a:pt x="53" y="8133"/>
                    </a:cubicBezTo>
                    <a:cubicBezTo>
                      <a:pt x="94" y="8475"/>
                      <a:pt x="177" y="8828"/>
                      <a:pt x="281" y="9160"/>
                    </a:cubicBezTo>
                    <a:cubicBezTo>
                      <a:pt x="385" y="9502"/>
                      <a:pt x="530" y="9834"/>
                      <a:pt x="706" y="10135"/>
                    </a:cubicBezTo>
                    <a:cubicBezTo>
                      <a:pt x="800" y="10290"/>
                      <a:pt x="893" y="10435"/>
                      <a:pt x="996" y="10581"/>
                    </a:cubicBezTo>
                    <a:cubicBezTo>
                      <a:pt x="1100" y="10716"/>
                      <a:pt x="1194" y="10830"/>
                      <a:pt x="1287" y="10923"/>
                    </a:cubicBezTo>
                    <a:cubicBezTo>
                      <a:pt x="1225" y="10995"/>
                      <a:pt x="1183" y="11058"/>
                      <a:pt x="1152" y="11131"/>
                    </a:cubicBezTo>
                    <a:cubicBezTo>
                      <a:pt x="1121" y="11182"/>
                      <a:pt x="1090" y="11286"/>
                      <a:pt x="1121" y="11380"/>
                    </a:cubicBezTo>
                    <a:cubicBezTo>
                      <a:pt x="1142" y="11421"/>
                      <a:pt x="1173" y="11463"/>
                      <a:pt x="1204" y="11483"/>
                    </a:cubicBezTo>
                    <a:cubicBezTo>
                      <a:pt x="1245" y="11504"/>
                      <a:pt x="1277" y="11504"/>
                      <a:pt x="1328" y="11504"/>
                    </a:cubicBezTo>
                    <a:cubicBezTo>
                      <a:pt x="1381" y="11504"/>
                      <a:pt x="1422" y="11493"/>
                      <a:pt x="1464" y="11473"/>
                    </a:cubicBezTo>
                    <a:cubicBezTo>
                      <a:pt x="1474" y="11525"/>
                      <a:pt x="1484" y="11566"/>
                      <a:pt x="1505" y="11618"/>
                    </a:cubicBezTo>
                    <a:cubicBezTo>
                      <a:pt x="1536" y="11659"/>
                      <a:pt x="1567" y="11701"/>
                      <a:pt x="1619" y="11732"/>
                    </a:cubicBezTo>
                    <a:cubicBezTo>
                      <a:pt x="1671" y="11774"/>
                      <a:pt x="1733" y="11795"/>
                      <a:pt x="1796" y="11815"/>
                    </a:cubicBezTo>
                    <a:cubicBezTo>
                      <a:pt x="1858" y="11836"/>
                      <a:pt x="1920" y="11846"/>
                      <a:pt x="1992" y="11846"/>
                    </a:cubicBezTo>
                    <a:cubicBezTo>
                      <a:pt x="2054" y="11846"/>
                      <a:pt x="2117" y="11836"/>
                      <a:pt x="2190" y="11825"/>
                    </a:cubicBezTo>
                    <a:cubicBezTo>
                      <a:pt x="2293" y="11805"/>
                      <a:pt x="2397" y="11753"/>
                      <a:pt x="2480" y="11691"/>
                    </a:cubicBezTo>
                    <a:cubicBezTo>
                      <a:pt x="2698" y="11825"/>
                      <a:pt x="2957" y="11940"/>
                      <a:pt x="3258" y="12023"/>
                    </a:cubicBezTo>
                    <a:cubicBezTo>
                      <a:pt x="3548" y="12116"/>
                      <a:pt x="3870" y="12168"/>
                      <a:pt x="4212" y="12199"/>
                    </a:cubicBezTo>
                    <a:cubicBezTo>
                      <a:pt x="4327" y="12199"/>
                      <a:pt x="4440" y="12210"/>
                      <a:pt x="4555" y="12210"/>
                    </a:cubicBezTo>
                    <a:cubicBezTo>
                      <a:pt x="4762" y="12210"/>
                      <a:pt x="4980" y="12189"/>
                      <a:pt x="5187" y="12157"/>
                    </a:cubicBezTo>
                    <a:cubicBezTo>
                      <a:pt x="5488" y="12116"/>
                      <a:pt x="5768" y="12044"/>
                      <a:pt x="6007" y="11940"/>
                    </a:cubicBezTo>
                    <a:cubicBezTo>
                      <a:pt x="6069" y="11971"/>
                      <a:pt x="6131" y="12002"/>
                      <a:pt x="6183" y="12044"/>
                    </a:cubicBezTo>
                    <a:cubicBezTo>
                      <a:pt x="6235" y="12074"/>
                      <a:pt x="6287" y="12106"/>
                      <a:pt x="6339" y="12127"/>
                    </a:cubicBezTo>
                    <a:cubicBezTo>
                      <a:pt x="6453" y="12189"/>
                      <a:pt x="6609" y="12261"/>
                      <a:pt x="6764" y="12272"/>
                    </a:cubicBezTo>
                    <a:lnTo>
                      <a:pt x="6795" y="12272"/>
                    </a:lnTo>
                    <a:cubicBezTo>
                      <a:pt x="6951" y="12272"/>
                      <a:pt x="7075" y="12210"/>
                      <a:pt x="7148" y="12095"/>
                    </a:cubicBezTo>
                    <a:cubicBezTo>
                      <a:pt x="7179" y="12044"/>
                      <a:pt x="7190" y="11991"/>
                      <a:pt x="7190" y="11940"/>
                    </a:cubicBezTo>
                    <a:lnTo>
                      <a:pt x="7220" y="11950"/>
                    </a:lnTo>
                    <a:cubicBezTo>
                      <a:pt x="7365" y="11981"/>
                      <a:pt x="7490" y="11991"/>
                      <a:pt x="7614" y="11991"/>
                    </a:cubicBezTo>
                    <a:cubicBezTo>
                      <a:pt x="7770" y="11991"/>
                      <a:pt x="7874" y="11961"/>
                      <a:pt x="7946" y="11898"/>
                    </a:cubicBezTo>
                    <a:cubicBezTo>
                      <a:pt x="7988" y="11867"/>
                      <a:pt x="8009" y="11815"/>
                      <a:pt x="8019" y="11763"/>
                    </a:cubicBezTo>
                    <a:lnTo>
                      <a:pt x="8019" y="11691"/>
                    </a:lnTo>
                    <a:cubicBezTo>
                      <a:pt x="8165" y="11670"/>
                      <a:pt x="8320" y="11649"/>
                      <a:pt x="8465" y="11618"/>
                    </a:cubicBezTo>
                    <a:cubicBezTo>
                      <a:pt x="8683" y="11566"/>
                      <a:pt x="8891" y="11483"/>
                      <a:pt x="9087" y="11380"/>
                    </a:cubicBezTo>
                    <a:cubicBezTo>
                      <a:pt x="9274" y="11286"/>
                      <a:pt x="9451" y="11161"/>
                      <a:pt x="9606" y="11006"/>
                    </a:cubicBezTo>
                    <a:cubicBezTo>
                      <a:pt x="9751" y="10861"/>
                      <a:pt x="9887" y="10664"/>
                      <a:pt x="9979" y="10456"/>
                    </a:cubicBezTo>
                    <a:cubicBezTo>
                      <a:pt x="10021" y="10384"/>
                      <a:pt x="10062" y="10332"/>
                      <a:pt x="10104" y="10269"/>
                    </a:cubicBezTo>
                    <a:cubicBezTo>
                      <a:pt x="10166" y="10186"/>
                      <a:pt x="10208" y="10093"/>
                      <a:pt x="10260" y="9979"/>
                    </a:cubicBezTo>
                    <a:cubicBezTo>
                      <a:pt x="10332" y="9813"/>
                      <a:pt x="10384" y="9626"/>
                      <a:pt x="10415" y="9419"/>
                    </a:cubicBezTo>
                    <a:cubicBezTo>
                      <a:pt x="10488" y="9066"/>
                      <a:pt x="10498" y="8672"/>
                      <a:pt x="10436" y="8257"/>
                    </a:cubicBezTo>
                    <a:cubicBezTo>
                      <a:pt x="10394" y="7884"/>
                      <a:pt x="10291" y="7500"/>
                      <a:pt x="10156" y="7106"/>
                    </a:cubicBezTo>
                    <a:cubicBezTo>
                      <a:pt x="10083" y="6929"/>
                      <a:pt x="10011" y="6753"/>
                      <a:pt x="9928" y="6577"/>
                    </a:cubicBezTo>
                    <a:cubicBezTo>
                      <a:pt x="9845" y="6401"/>
                      <a:pt x="9751" y="6235"/>
                      <a:pt x="9668" y="6079"/>
                    </a:cubicBezTo>
                    <a:lnTo>
                      <a:pt x="9638" y="6027"/>
                    </a:lnTo>
                    <a:lnTo>
                      <a:pt x="9472" y="5726"/>
                    </a:lnTo>
                    <a:cubicBezTo>
                      <a:pt x="9306" y="5436"/>
                      <a:pt x="9140" y="5124"/>
                      <a:pt x="8974" y="4813"/>
                    </a:cubicBezTo>
                    <a:cubicBezTo>
                      <a:pt x="8818" y="4502"/>
                      <a:pt x="8672" y="4181"/>
                      <a:pt x="8538" y="3859"/>
                    </a:cubicBezTo>
                    <a:lnTo>
                      <a:pt x="8506" y="3787"/>
                    </a:lnTo>
                    <a:cubicBezTo>
                      <a:pt x="8206" y="3123"/>
                      <a:pt x="7905" y="2480"/>
                      <a:pt x="7438" y="1971"/>
                    </a:cubicBezTo>
                    <a:cubicBezTo>
                      <a:pt x="7199" y="1712"/>
                      <a:pt x="6930" y="1494"/>
                      <a:pt x="6619" y="1339"/>
                    </a:cubicBezTo>
                    <a:cubicBezTo>
                      <a:pt x="6411" y="1245"/>
                      <a:pt x="6194" y="1162"/>
                      <a:pt x="5986" y="1079"/>
                    </a:cubicBezTo>
                    <a:cubicBezTo>
                      <a:pt x="5851" y="1037"/>
                      <a:pt x="5727" y="986"/>
                      <a:pt x="5592" y="924"/>
                    </a:cubicBezTo>
                    <a:lnTo>
                      <a:pt x="5592" y="924"/>
                    </a:lnTo>
                    <a:lnTo>
                      <a:pt x="5602" y="934"/>
                    </a:lnTo>
                    <a:cubicBezTo>
                      <a:pt x="5364" y="830"/>
                      <a:pt x="5187" y="726"/>
                      <a:pt x="5042" y="612"/>
                    </a:cubicBezTo>
                    <a:cubicBezTo>
                      <a:pt x="4970" y="571"/>
                      <a:pt x="4917" y="509"/>
                      <a:pt x="4866" y="446"/>
                    </a:cubicBezTo>
                    <a:lnTo>
                      <a:pt x="4855" y="436"/>
                    </a:lnTo>
                    <a:cubicBezTo>
                      <a:pt x="4783" y="363"/>
                      <a:pt x="4721" y="281"/>
                      <a:pt x="4638" y="218"/>
                    </a:cubicBezTo>
                    <a:cubicBezTo>
                      <a:pt x="4576" y="156"/>
                      <a:pt x="4493" y="83"/>
                      <a:pt x="4399" y="42"/>
                    </a:cubicBezTo>
                    <a:cubicBezTo>
                      <a:pt x="4357" y="21"/>
                      <a:pt x="4316" y="11"/>
                      <a:pt x="4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9"/>
              <p:cNvSpPr/>
              <p:nvPr/>
            </p:nvSpPr>
            <p:spPr>
              <a:xfrm>
                <a:off x="6559048" y="1236365"/>
                <a:ext cx="376854" cy="317455"/>
              </a:xfrm>
              <a:custGeom>
                <a:avLst/>
                <a:gdLst/>
                <a:ahLst/>
                <a:cxnLst/>
                <a:rect l="l" t="t" r="r" b="b"/>
                <a:pathLst>
                  <a:path w="8362" h="7044" extrusionOk="0">
                    <a:moveTo>
                      <a:pt x="4088" y="0"/>
                    </a:moveTo>
                    <a:cubicBezTo>
                      <a:pt x="4067" y="0"/>
                      <a:pt x="4036" y="0"/>
                      <a:pt x="4015" y="11"/>
                    </a:cubicBezTo>
                    <a:cubicBezTo>
                      <a:pt x="3984" y="11"/>
                      <a:pt x="3963" y="21"/>
                      <a:pt x="3932" y="32"/>
                    </a:cubicBezTo>
                    <a:cubicBezTo>
                      <a:pt x="3849" y="73"/>
                      <a:pt x="3797" y="135"/>
                      <a:pt x="3776" y="228"/>
                    </a:cubicBezTo>
                    <a:cubicBezTo>
                      <a:pt x="3756" y="301"/>
                      <a:pt x="3766" y="384"/>
                      <a:pt x="3797" y="488"/>
                    </a:cubicBezTo>
                    <a:cubicBezTo>
                      <a:pt x="3808" y="509"/>
                      <a:pt x="3818" y="519"/>
                      <a:pt x="3818" y="539"/>
                    </a:cubicBezTo>
                    <a:lnTo>
                      <a:pt x="3797" y="519"/>
                    </a:lnTo>
                    <a:lnTo>
                      <a:pt x="3776" y="498"/>
                    </a:lnTo>
                    <a:cubicBezTo>
                      <a:pt x="3683" y="446"/>
                      <a:pt x="3590" y="405"/>
                      <a:pt x="3497" y="363"/>
                    </a:cubicBezTo>
                    <a:cubicBezTo>
                      <a:pt x="3414" y="332"/>
                      <a:pt x="3331" y="311"/>
                      <a:pt x="3248" y="311"/>
                    </a:cubicBezTo>
                    <a:lnTo>
                      <a:pt x="3237" y="311"/>
                    </a:lnTo>
                    <a:cubicBezTo>
                      <a:pt x="3144" y="311"/>
                      <a:pt x="3050" y="353"/>
                      <a:pt x="2978" y="426"/>
                    </a:cubicBezTo>
                    <a:cubicBezTo>
                      <a:pt x="2947" y="456"/>
                      <a:pt x="2926" y="498"/>
                      <a:pt x="2916" y="550"/>
                    </a:cubicBezTo>
                    <a:cubicBezTo>
                      <a:pt x="2895" y="602"/>
                      <a:pt x="2905" y="643"/>
                      <a:pt x="2916" y="705"/>
                    </a:cubicBezTo>
                    <a:cubicBezTo>
                      <a:pt x="2926" y="747"/>
                      <a:pt x="2947" y="788"/>
                      <a:pt x="2978" y="830"/>
                    </a:cubicBezTo>
                    <a:cubicBezTo>
                      <a:pt x="2999" y="871"/>
                      <a:pt x="3029" y="913"/>
                      <a:pt x="3082" y="965"/>
                    </a:cubicBezTo>
                    <a:lnTo>
                      <a:pt x="3103" y="996"/>
                    </a:lnTo>
                    <a:cubicBezTo>
                      <a:pt x="2926" y="1027"/>
                      <a:pt x="2739" y="1100"/>
                      <a:pt x="2542" y="1203"/>
                    </a:cubicBezTo>
                    <a:cubicBezTo>
                      <a:pt x="2283" y="1349"/>
                      <a:pt x="2024" y="1556"/>
                      <a:pt x="1775" y="1816"/>
                    </a:cubicBezTo>
                    <a:cubicBezTo>
                      <a:pt x="1547" y="2054"/>
                      <a:pt x="1339" y="2324"/>
                      <a:pt x="1173" y="2614"/>
                    </a:cubicBezTo>
                    <a:cubicBezTo>
                      <a:pt x="1017" y="2863"/>
                      <a:pt x="913" y="3123"/>
                      <a:pt x="851" y="3361"/>
                    </a:cubicBezTo>
                    <a:lnTo>
                      <a:pt x="737" y="3361"/>
                    </a:lnTo>
                    <a:lnTo>
                      <a:pt x="727" y="3372"/>
                    </a:lnTo>
                    <a:lnTo>
                      <a:pt x="592" y="3372"/>
                    </a:lnTo>
                    <a:cubicBezTo>
                      <a:pt x="519" y="3382"/>
                      <a:pt x="468" y="3402"/>
                      <a:pt x="415" y="3423"/>
                    </a:cubicBezTo>
                    <a:cubicBezTo>
                      <a:pt x="353" y="3455"/>
                      <a:pt x="312" y="3496"/>
                      <a:pt x="270" y="3548"/>
                    </a:cubicBezTo>
                    <a:cubicBezTo>
                      <a:pt x="260" y="3568"/>
                      <a:pt x="240" y="3600"/>
                      <a:pt x="229" y="3621"/>
                    </a:cubicBezTo>
                    <a:cubicBezTo>
                      <a:pt x="219" y="3662"/>
                      <a:pt x="208" y="3693"/>
                      <a:pt x="208" y="3724"/>
                    </a:cubicBezTo>
                    <a:cubicBezTo>
                      <a:pt x="208" y="3745"/>
                      <a:pt x="208" y="3776"/>
                      <a:pt x="219" y="3797"/>
                    </a:cubicBezTo>
                    <a:cubicBezTo>
                      <a:pt x="229" y="3828"/>
                      <a:pt x="250" y="3859"/>
                      <a:pt x="270" y="3890"/>
                    </a:cubicBezTo>
                    <a:cubicBezTo>
                      <a:pt x="312" y="3932"/>
                      <a:pt x="353" y="3963"/>
                      <a:pt x="415" y="3983"/>
                    </a:cubicBezTo>
                    <a:cubicBezTo>
                      <a:pt x="406" y="3994"/>
                      <a:pt x="395" y="4015"/>
                      <a:pt x="385" y="4025"/>
                    </a:cubicBezTo>
                    <a:cubicBezTo>
                      <a:pt x="343" y="4108"/>
                      <a:pt x="312" y="4202"/>
                      <a:pt x="291" y="4305"/>
                    </a:cubicBezTo>
                    <a:cubicBezTo>
                      <a:pt x="281" y="4388"/>
                      <a:pt x="291" y="4481"/>
                      <a:pt x="312" y="4575"/>
                    </a:cubicBezTo>
                    <a:cubicBezTo>
                      <a:pt x="323" y="4616"/>
                      <a:pt x="343" y="4668"/>
                      <a:pt x="374" y="4709"/>
                    </a:cubicBezTo>
                    <a:cubicBezTo>
                      <a:pt x="312" y="4741"/>
                      <a:pt x="250" y="4792"/>
                      <a:pt x="187" y="4855"/>
                    </a:cubicBezTo>
                    <a:cubicBezTo>
                      <a:pt x="136" y="4907"/>
                      <a:pt x="104" y="4958"/>
                      <a:pt x="63" y="5021"/>
                    </a:cubicBezTo>
                    <a:cubicBezTo>
                      <a:pt x="21" y="5083"/>
                      <a:pt x="1" y="5145"/>
                      <a:pt x="1" y="5207"/>
                    </a:cubicBezTo>
                    <a:cubicBezTo>
                      <a:pt x="1" y="5270"/>
                      <a:pt x="21" y="5343"/>
                      <a:pt x="74" y="5394"/>
                    </a:cubicBezTo>
                    <a:cubicBezTo>
                      <a:pt x="84" y="5415"/>
                      <a:pt x="115" y="5436"/>
                      <a:pt x="146" y="5446"/>
                    </a:cubicBezTo>
                    <a:cubicBezTo>
                      <a:pt x="177" y="5467"/>
                      <a:pt x="219" y="5467"/>
                      <a:pt x="250" y="5467"/>
                    </a:cubicBezTo>
                    <a:cubicBezTo>
                      <a:pt x="187" y="5612"/>
                      <a:pt x="136" y="5747"/>
                      <a:pt x="94" y="5871"/>
                    </a:cubicBezTo>
                    <a:lnTo>
                      <a:pt x="125" y="5965"/>
                    </a:lnTo>
                    <a:lnTo>
                      <a:pt x="125" y="5954"/>
                    </a:lnTo>
                    <a:cubicBezTo>
                      <a:pt x="146" y="6006"/>
                      <a:pt x="177" y="6069"/>
                      <a:pt x="219" y="6110"/>
                    </a:cubicBezTo>
                    <a:cubicBezTo>
                      <a:pt x="250" y="6152"/>
                      <a:pt x="281" y="6193"/>
                      <a:pt x="323" y="6224"/>
                    </a:cubicBezTo>
                    <a:cubicBezTo>
                      <a:pt x="364" y="6255"/>
                      <a:pt x="415" y="6286"/>
                      <a:pt x="457" y="6307"/>
                    </a:cubicBezTo>
                    <a:cubicBezTo>
                      <a:pt x="530" y="6328"/>
                      <a:pt x="602" y="6348"/>
                      <a:pt x="675" y="6359"/>
                    </a:cubicBezTo>
                    <a:lnTo>
                      <a:pt x="664" y="6359"/>
                    </a:lnTo>
                    <a:cubicBezTo>
                      <a:pt x="708" y="6368"/>
                      <a:pt x="753" y="6371"/>
                      <a:pt x="800" y="6371"/>
                    </a:cubicBezTo>
                    <a:cubicBezTo>
                      <a:pt x="864" y="6371"/>
                      <a:pt x="930" y="6365"/>
                      <a:pt x="996" y="6359"/>
                    </a:cubicBezTo>
                    <a:lnTo>
                      <a:pt x="986" y="6359"/>
                    </a:lnTo>
                    <a:cubicBezTo>
                      <a:pt x="1152" y="6338"/>
                      <a:pt x="1308" y="6286"/>
                      <a:pt x="1464" y="6224"/>
                    </a:cubicBezTo>
                    <a:lnTo>
                      <a:pt x="1453" y="6224"/>
                    </a:lnTo>
                    <a:cubicBezTo>
                      <a:pt x="1619" y="6152"/>
                      <a:pt x="1764" y="6069"/>
                      <a:pt x="1909" y="5965"/>
                    </a:cubicBezTo>
                    <a:cubicBezTo>
                      <a:pt x="1912" y="5962"/>
                      <a:pt x="1916" y="5960"/>
                      <a:pt x="1921" y="5960"/>
                    </a:cubicBezTo>
                    <a:cubicBezTo>
                      <a:pt x="1931" y="5960"/>
                      <a:pt x="1944" y="5968"/>
                      <a:pt x="1951" y="5975"/>
                    </a:cubicBezTo>
                    <a:cubicBezTo>
                      <a:pt x="1992" y="6016"/>
                      <a:pt x="2024" y="6069"/>
                      <a:pt x="2065" y="6110"/>
                    </a:cubicBezTo>
                    <a:cubicBezTo>
                      <a:pt x="2107" y="6172"/>
                      <a:pt x="2158" y="6224"/>
                      <a:pt x="2210" y="6286"/>
                    </a:cubicBezTo>
                    <a:cubicBezTo>
                      <a:pt x="2314" y="6411"/>
                      <a:pt x="2428" y="6535"/>
                      <a:pt x="2563" y="6629"/>
                    </a:cubicBezTo>
                    <a:lnTo>
                      <a:pt x="2552" y="6629"/>
                    </a:lnTo>
                    <a:cubicBezTo>
                      <a:pt x="2605" y="6670"/>
                      <a:pt x="2656" y="6701"/>
                      <a:pt x="2718" y="6733"/>
                    </a:cubicBezTo>
                    <a:cubicBezTo>
                      <a:pt x="2750" y="6743"/>
                      <a:pt x="2781" y="6753"/>
                      <a:pt x="2812" y="6753"/>
                    </a:cubicBezTo>
                    <a:lnTo>
                      <a:pt x="2864" y="6753"/>
                    </a:lnTo>
                    <a:cubicBezTo>
                      <a:pt x="2874" y="6753"/>
                      <a:pt x="2895" y="6743"/>
                      <a:pt x="2905" y="6743"/>
                    </a:cubicBezTo>
                    <a:cubicBezTo>
                      <a:pt x="2916" y="6733"/>
                      <a:pt x="2926" y="6722"/>
                      <a:pt x="2937" y="6722"/>
                    </a:cubicBezTo>
                    <a:lnTo>
                      <a:pt x="2988" y="6670"/>
                    </a:lnTo>
                    <a:cubicBezTo>
                      <a:pt x="3009" y="6639"/>
                      <a:pt x="3029" y="6608"/>
                      <a:pt x="3040" y="6577"/>
                    </a:cubicBezTo>
                    <a:cubicBezTo>
                      <a:pt x="3071" y="6504"/>
                      <a:pt x="3092" y="6421"/>
                      <a:pt x="3103" y="6348"/>
                    </a:cubicBezTo>
                    <a:cubicBezTo>
                      <a:pt x="3103" y="6338"/>
                      <a:pt x="3112" y="6328"/>
                      <a:pt x="3133" y="6328"/>
                    </a:cubicBezTo>
                    <a:cubicBezTo>
                      <a:pt x="3133" y="6323"/>
                      <a:pt x="3136" y="6320"/>
                      <a:pt x="3139" y="6320"/>
                    </a:cubicBezTo>
                    <a:cubicBezTo>
                      <a:pt x="3141" y="6320"/>
                      <a:pt x="3144" y="6323"/>
                      <a:pt x="3144" y="6328"/>
                    </a:cubicBezTo>
                    <a:lnTo>
                      <a:pt x="3165" y="6328"/>
                    </a:lnTo>
                    <a:cubicBezTo>
                      <a:pt x="3331" y="6463"/>
                      <a:pt x="3486" y="6608"/>
                      <a:pt x="3652" y="6733"/>
                    </a:cubicBezTo>
                    <a:lnTo>
                      <a:pt x="3652" y="6743"/>
                    </a:lnTo>
                    <a:cubicBezTo>
                      <a:pt x="3714" y="6784"/>
                      <a:pt x="3766" y="6825"/>
                      <a:pt x="3829" y="6857"/>
                    </a:cubicBezTo>
                    <a:cubicBezTo>
                      <a:pt x="3891" y="6899"/>
                      <a:pt x="3953" y="6929"/>
                      <a:pt x="4015" y="6961"/>
                    </a:cubicBezTo>
                    <a:lnTo>
                      <a:pt x="4005" y="6961"/>
                    </a:lnTo>
                    <a:cubicBezTo>
                      <a:pt x="4046" y="6971"/>
                      <a:pt x="4098" y="6991"/>
                      <a:pt x="4140" y="7002"/>
                    </a:cubicBezTo>
                    <a:cubicBezTo>
                      <a:pt x="4181" y="7012"/>
                      <a:pt x="4223" y="7023"/>
                      <a:pt x="4274" y="7033"/>
                    </a:cubicBezTo>
                    <a:cubicBezTo>
                      <a:pt x="4327" y="7033"/>
                      <a:pt x="4378" y="7044"/>
                      <a:pt x="4440" y="7044"/>
                    </a:cubicBezTo>
                    <a:cubicBezTo>
                      <a:pt x="4482" y="7044"/>
                      <a:pt x="4534" y="7033"/>
                      <a:pt x="4575" y="7033"/>
                    </a:cubicBezTo>
                    <a:cubicBezTo>
                      <a:pt x="4627" y="7023"/>
                      <a:pt x="4689" y="7012"/>
                      <a:pt x="4741" y="6991"/>
                    </a:cubicBezTo>
                    <a:cubicBezTo>
                      <a:pt x="4783" y="6982"/>
                      <a:pt x="4824" y="6971"/>
                      <a:pt x="4876" y="6950"/>
                    </a:cubicBezTo>
                    <a:lnTo>
                      <a:pt x="4866" y="6950"/>
                    </a:lnTo>
                    <a:cubicBezTo>
                      <a:pt x="4897" y="6940"/>
                      <a:pt x="4938" y="6919"/>
                      <a:pt x="4970" y="6899"/>
                    </a:cubicBezTo>
                    <a:cubicBezTo>
                      <a:pt x="4990" y="6888"/>
                      <a:pt x="5021" y="6867"/>
                      <a:pt x="5042" y="6846"/>
                    </a:cubicBezTo>
                    <a:cubicBezTo>
                      <a:pt x="5094" y="6816"/>
                      <a:pt x="5125" y="6774"/>
                      <a:pt x="5166" y="6733"/>
                    </a:cubicBezTo>
                    <a:cubicBezTo>
                      <a:pt x="5187" y="6701"/>
                      <a:pt x="5198" y="6680"/>
                      <a:pt x="5219" y="6650"/>
                    </a:cubicBezTo>
                    <a:cubicBezTo>
                      <a:pt x="5229" y="6629"/>
                      <a:pt x="5239" y="6608"/>
                      <a:pt x="5249" y="6577"/>
                    </a:cubicBezTo>
                    <a:cubicBezTo>
                      <a:pt x="5260" y="6556"/>
                      <a:pt x="5270" y="6525"/>
                      <a:pt x="5281" y="6484"/>
                    </a:cubicBezTo>
                    <a:cubicBezTo>
                      <a:pt x="5291" y="6463"/>
                      <a:pt x="5291" y="6431"/>
                      <a:pt x="5302" y="6401"/>
                    </a:cubicBezTo>
                    <a:cubicBezTo>
                      <a:pt x="5295" y="6401"/>
                      <a:pt x="5292" y="6405"/>
                      <a:pt x="5291" y="6408"/>
                    </a:cubicBezTo>
                    <a:lnTo>
                      <a:pt x="5291" y="6408"/>
                    </a:lnTo>
                    <a:cubicBezTo>
                      <a:pt x="5302" y="6346"/>
                      <a:pt x="5302" y="6275"/>
                      <a:pt x="5302" y="6214"/>
                    </a:cubicBezTo>
                    <a:cubicBezTo>
                      <a:pt x="5302" y="6190"/>
                      <a:pt x="5319" y="6179"/>
                      <a:pt x="5336" y="6179"/>
                    </a:cubicBezTo>
                    <a:cubicBezTo>
                      <a:pt x="5342" y="6179"/>
                      <a:pt x="5348" y="6180"/>
                      <a:pt x="5353" y="6182"/>
                    </a:cubicBezTo>
                    <a:cubicBezTo>
                      <a:pt x="5447" y="6245"/>
                      <a:pt x="5540" y="6318"/>
                      <a:pt x="5644" y="6369"/>
                    </a:cubicBezTo>
                    <a:lnTo>
                      <a:pt x="5664" y="6369"/>
                    </a:lnTo>
                    <a:cubicBezTo>
                      <a:pt x="5685" y="6380"/>
                      <a:pt x="5696" y="6380"/>
                      <a:pt x="5706" y="6380"/>
                    </a:cubicBezTo>
                    <a:cubicBezTo>
                      <a:pt x="5737" y="6390"/>
                      <a:pt x="5768" y="6390"/>
                      <a:pt x="5800" y="6401"/>
                    </a:cubicBezTo>
                    <a:cubicBezTo>
                      <a:pt x="5862" y="6411"/>
                      <a:pt x="5924" y="6421"/>
                      <a:pt x="5975" y="6431"/>
                    </a:cubicBezTo>
                    <a:cubicBezTo>
                      <a:pt x="6090" y="6452"/>
                      <a:pt x="6194" y="6473"/>
                      <a:pt x="6307" y="6484"/>
                    </a:cubicBezTo>
                    <a:lnTo>
                      <a:pt x="6318" y="6494"/>
                    </a:lnTo>
                    <a:cubicBezTo>
                      <a:pt x="6401" y="6504"/>
                      <a:pt x="6484" y="6504"/>
                      <a:pt x="6567" y="6504"/>
                    </a:cubicBezTo>
                    <a:cubicBezTo>
                      <a:pt x="6639" y="6504"/>
                      <a:pt x="6712" y="6504"/>
                      <a:pt x="6785" y="6494"/>
                    </a:cubicBezTo>
                    <a:lnTo>
                      <a:pt x="6971" y="6463"/>
                    </a:lnTo>
                    <a:lnTo>
                      <a:pt x="7127" y="6401"/>
                    </a:lnTo>
                    <a:lnTo>
                      <a:pt x="7116" y="6401"/>
                    </a:lnTo>
                    <a:cubicBezTo>
                      <a:pt x="7190" y="6369"/>
                      <a:pt x="7262" y="6338"/>
                      <a:pt x="7324" y="6297"/>
                    </a:cubicBezTo>
                    <a:cubicBezTo>
                      <a:pt x="7386" y="6255"/>
                      <a:pt x="7448" y="6224"/>
                      <a:pt x="7501" y="6172"/>
                    </a:cubicBezTo>
                    <a:cubicBezTo>
                      <a:pt x="7563" y="6131"/>
                      <a:pt x="7614" y="6089"/>
                      <a:pt x="7667" y="6037"/>
                    </a:cubicBezTo>
                    <a:cubicBezTo>
                      <a:pt x="7708" y="5986"/>
                      <a:pt x="7760" y="5933"/>
                      <a:pt x="7801" y="5882"/>
                    </a:cubicBezTo>
                    <a:cubicBezTo>
                      <a:pt x="7833" y="5840"/>
                      <a:pt x="7863" y="5799"/>
                      <a:pt x="7884" y="5757"/>
                    </a:cubicBezTo>
                    <a:cubicBezTo>
                      <a:pt x="7916" y="5705"/>
                      <a:pt x="7936" y="5664"/>
                      <a:pt x="7957" y="5612"/>
                    </a:cubicBezTo>
                    <a:lnTo>
                      <a:pt x="7957" y="5622"/>
                    </a:lnTo>
                    <a:cubicBezTo>
                      <a:pt x="7978" y="5571"/>
                      <a:pt x="7988" y="5529"/>
                      <a:pt x="7999" y="5488"/>
                    </a:cubicBezTo>
                    <a:cubicBezTo>
                      <a:pt x="8019" y="5436"/>
                      <a:pt x="8029" y="5394"/>
                      <a:pt x="8029" y="5353"/>
                    </a:cubicBezTo>
                    <a:cubicBezTo>
                      <a:pt x="8040" y="5311"/>
                      <a:pt x="8040" y="5260"/>
                      <a:pt x="8040" y="5218"/>
                    </a:cubicBezTo>
                    <a:cubicBezTo>
                      <a:pt x="8040" y="5177"/>
                      <a:pt x="8040" y="5135"/>
                      <a:pt x="8029" y="5094"/>
                    </a:cubicBezTo>
                    <a:cubicBezTo>
                      <a:pt x="8019" y="5031"/>
                      <a:pt x="8009" y="4979"/>
                      <a:pt x="7999" y="4917"/>
                    </a:cubicBezTo>
                    <a:cubicBezTo>
                      <a:pt x="7988" y="4907"/>
                      <a:pt x="7999" y="4886"/>
                      <a:pt x="8009" y="4875"/>
                    </a:cubicBezTo>
                    <a:lnTo>
                      <a:pt x="8050" y="4875"/>
                    </a:lnTo>
                    <a:lnTo>
                      <a:pt x="8050" y="4886"/>
                    </a:lnTo>
                    <a:cubicBezTo>
                      <a:pt x="8082" y="4896"/>
                      <a:pt x="8123" y="4907"/>
                      <a:pt x="8154" y="4917"/>
                    </a:cubicBezTo>
                    <a:lnTo>
                      <a:pt x="8216" y="4917"/>
                    </a:lnTo>
                    <a:cubicBezTo>
                      <a:pt x="8227" y="4917"/>
                      <a:pt x="8237" y="4907"/>
                      <a:pt x="8248" y="4907"/>
                    </a:cubicBezTo>
                    <a:cubicBezTo>
                      <a:pt x="8258" y="4907"/>
                      <a:pt x="8268" y="4896"/>
                      <a:pt x="8278" y="4896"/>
                    </a:cubicBezTo>
                    <a:cubicBezTo>
                      <a:pt x="8278" y="4886"/>
                      <a:pt x="8289" y="4875"/>
                      <a:pt x="8299" y="4875"/>
                    </a:cubicBezTo>
                    <a:cubicBezTo>
                      <a:pt x="8310" y="4855"/>
                      <a:pt x="8310" y="4845"/>
                      <a:pt x="8320" y="4834"/>
                    </a:cubicBezTo>
                    <a:cubicBezTo>
                      <a:pt x="8331" y="4803"/>
                      <a:pt x="8340" y="4762"/>
                      <a:pt x="8351" y="4730"/>
                    </a:cubicBezTo>
                    <a:cubicBezTo>
                      <a:pt x="8361" y="4626"/>
                      <a:pt x="8351" y="4513"/>
                      <a:pt x="8340" y="4398"/>
                    </a:cubicBezTo>
                    <a:lnTo>
                      <a:pt x="8331" y="4367"/>
                    </a:lnTo>
                    <a:cubicBezTo>
                      <a:pt x="8299" y="4160"/>
                      <a:pt x="8248" y="3953"/>
                      <a:pt x="8185" y="3745"/>
                    </a:cubicBezTo>
                    <a:cubicBezTo>
                      <a:pt x="8123" y="3527"/>
                      <a:pt x="8050" y="3309"/>
                      <a:pt x="7978" y="3091"/>
                    </a:cubicBezTo>
                    <a:lnTo>
                      <a:pt x="7884" y="2842"/>
                    </a:lnTo>
                    <a:cubicBezTo>
                      <a:pt x="7718" y="2531"/>
                      <a:pt x="7521" y="2231"/>
                      <a:pt x="7272" y="1961"/>
                    </a:cubicBezTo>
                    <a:cubicBezTo>
                      <a:pt x="7033" y="1701"/>
                      <a:pt x="6764" y="1494"/>
                      <a:pt x="6453" y="1339"/>
                    </a:cubicBezTo>
                    <a:cubicBezTo>
                      <a:pt x="6245" y="1235"/>
                      <a:pt x="6007" y="1152"/>
                      <a:pt x="5820" y="1079"/>
                    </a:cubicBezTo>
                    <a:cubicBezTo>
                      <a:pt x="5696" y="1027"/>
                      <a:pt x="5561" y="986"/>
                      <a:pt x="5426" y="924"/>
                    </a:cubicBezTo>
                    <a:cubicBezTo>
                      <a:pt x="5208" y="830"/>
                      <a:pt x="5021" y="726"/>
                      <a:pt x="4876" y="612"/>
                    </a:cubicBezTo>
                    <a:cubicBezTo>
                      <a:pt x="4814" y="571"/>
                      <a:pt x="4762" y="509"/>
                      <a:pt x="4700" y="446"/>
                    </a:cubicBezTo>
                    <a:lnTo>
                      <a:pt x="4689" y="436"/>
                    </a:lnTo>
                    <a:lnTo>
                      <a:pt x="4679" y="426"/>
                    </a:lnTo>
                    <a:cubicBezTo>
                      <a:pt x="4606" y="343"/>
                      <a:pt x="4544" y="281"/>
                      <a:pt x="4482" y="218"/>
                    </a:cubicBezTo>
                    <a:cubicBezTo>
                      <a:pt x="4410" y="145"/>
                      <a:pt x="4327" y="83"/>
                      <a:pt x="4233" y="42"/>
                    </a:cubicBezTo>
                    <a:cubicBezTo>
                      <a:pt x="4191" y="21"/>
                      <a:pt x="4150" y="0"/>
                      <a:pt x="4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9"/>
              <p:cNvSpPr/>
              <p:nvPr/>
            </p:nvSpPr>
            <p:spPr>
              <a:xfrm>
                <a:off x="6812917" y="1522952"/>
                <a:ext cx="496" cy="496"/>
              </a:xfrm>
              <a:custGeom>
                <a:avLst/>
                <a:gdLst/>
                <a:ahLst/>
                <a:cxnLst/>
                <a:rect l="l" t="t" r="r" b="b"/>
                <a:pathLst>
                  <a:path w="11" h="11" extrusionOk="0">
                    <a:moveTo>
                      <a:pt x="1" y="0"/>
                    </a:moveTo>
                    <a:lnTo>
                      <a:pt x="11" y="10"/>
                    </a:lnTo>
                    <a:cubicBezTo>
                      <a:pt x="11" y="10"/>
                      <a:pt x="11" y="0"/>
                      <a:pt x="1" y="0"/>
                    </a:cubicBez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9"/>
              <p:cNvSpPr/>
              <p:nvPr/>
            </p:nvSpPr>
            <p:spPr>
              <a:xfrm>
                <a:off x="6696055" y="153273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9"/>
              <p:cNvSpPr/>
              <p:nvPr/>
            </p:nvSpPr>
            <p:spPr>
              <a:xfrm>
                <a:off x="6751219" y="1553283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9"/>
              <p:cNvSpPr/>
              <p:nvPr/>
            </p:nvSpPr>
            <p:spPr>
              <a:xfrm>
                <a:off x="6848881" y="1365350"/>
                <a:ext cx="175853" cy="424536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9420" extrusionOk="0">
                    <a:moveTo>
                      <a:pt x="1464" y="1"/>
                    </a:moveTo>
                    <a:lnTo>
                      <a:pt x="1464" y="1"/>
                    </a:lnTo>
                    <a:cubicBezTo>
                      <a:pt x="1468" y="9"/>
                      <a:pt x="1472" y="16"/>
                      <a:pt x="1477" y="24"/>
                    </a:cubicBezTo>
                    <a:lnTo>
                      <a:pt x="1477" y="24"/>
                    </a:lnTo>
                    <a:cubicBezTo>
                      <a:pt x="1476" y="20"/>
                      <a:pt x="1475" y="16"/>
                      <a:pt x="1474" y="12"/>
                    </a:cubicBezTo>
                    <a:lnTo>
                      <a:pt x="1464" y="1"/>
                    </a:lnTo>
                    <a:close/>
                    <a:moveTo>
                      <a:pt x="1477" y="24"/>
                    </a:moveTo>
                    <a:cubicBezTo>
                      <a:pt x="1488" y="72"/>
                      <a:pt x="1507" y="120"/>
                      <a:pt x="1526" y="167"/>
                    </a:cubicBezTo>
                    <a:lnTo>
                      <a:pt x="1547" y="229"/>
                    </a:lnTo>
                    <a:cubicBezTo>
                      <a:pt x="1630" y="457"/>
                      <a:pt x="1702" y="676"/>
                      <a:pt x="1754" y="883"/>
                    </a:cubicBezTo>
                    <a:cubicBezTo>
                      <a:pt x="1817" y="1080"/>
                      <a:pt x="1868" y="1287"/>
                      <a:pt x="1900" y="1505"/>
                    </a:cubicBezTo>
                    <a:lnTo>
                      <a:pt x="1909" y="1536"/>
                    </a:lnTo>
                    <a:cubicBezTo>
                      <a:pt x="1920" y="1609"/>
                      <a:pt x="1920" y="1671"/>
                      <a:pt x="1920" y="1754"/>
                    </a:cubicBezTo>
                    <a:lnTo>
                      <a:pt x="1920" y="1827"/>
                    </a:lnTo>
                    <a:lnTo>
                      <a:pt x="1920" y="1868"/>
                    </a:lnTo>
                    <a:cubicBezTo>
                      <a:pt x="1909" y="1910"/>
                      <a:pt x="1900" y="1941"/>
                      <a:pt x="1889" y="1962"/>
                    </a:cubicBezTo>
                    <a:cubicBezTo>
                      <a:pt x="1879" y="1983"/>
                      <a:pt x="1879" y="1993"/>
                      <a:pt x="1868" y="2013"/>
                    </a:cubicBezTo>
                    <a:cubicBezTo>
                      <a:pt x="1858" y="2013"/>
                      <a:pt x="1847" y="2024"/>
                      <a:pt x="1847" y="2034"/>
                    </a:cubicBezTo>
                    <a:cubicBezTo>
                      <a:pt x="1837" y="2034"/>
                      <a:pt x="1827" y="2045"/>
                      <a:pt x="1817" y="2045"/>
                    </a:cubicBezTo>
                    <a:cubicBezTo>
                      <a:pt x="1806" y="2055"/>
                      <a:pt x="1796" y="2055"/>
                      <a:pt x="1785" y="2055"/>
                    </a:cubicBezTo>
                    <a:lnTo>
                      <a:pt x="1723" y="2055"/>
                    </a:lnTo>
                    <a:cubicBezTo>
                      <a:pt x="1692" y="2045"/>
                      <a:pt x="1671" y="2034"/>
                      <a:pt x="1640" y="2024"/>
                    </a:cubicBezTo>
                    <a:lnTo>
                      <a:pt x="1619" y="2024"/>
                    </a:lnTo>
                    <a:cubicBezTo>
                      <a:pt x="1609" y="2013"/>
                      <a:pt x="1609" y="2013"/>
                      <a:pt x="1598" y="2013"/>
                    </a:cubicBezTo>
                    <a:lnTo>
                      <a:pt x="1588" y="2013"/>
                    </a:lnTo>
                    <a:cubicBezTo>
                      <a:pt x="1609" y="2107"/>
                      <a:pt x="1640" y="2200"/>
                      <a:pt x="1671" y="2294"/>
                    </a:cubicBezTo>
                    <a:cubicBezTo>
                      <a:pt x="1744" y="2491"/>
                      <a:pt x="1817" y="2688"/>
                      <a:pt x="1900" y="2885"/>
                    </a:cubicBezTo>
                    <a:lnTo>
                      <a:pt x="1900" y="2875"/>
                    </a:lnTo>
                    <a:cubicBezTo>
                      <a:pt x="2003" y="3113"/>
                      <a:pt x="2107" y="3352"/>
                      <a:pt x="2231" y="3580"/>
                    </a:cubicBezTo>
                    <a:cubicBezTo>
                      <a:pt x="2283" y="3705"/>
                      <a:pt x="2345" y="3818"/>
                      <a:pt x="2397" y="3933"/>
                    </a:cubicBezTo>
                    <a:cubicBezTo>
                      <a:pt x="2460" y="4046"/>
                      <a:pt x="2522" y="4161"/>
                      <a:pt x="2573" y="4275"/>
                    </a:cubicBezTo>
                    <a:cubicBezTo>
                      <a:pt x="2677" y="4472"/>
                      <a:pt x="2771" y="4680"/>
                      <a:pt x="2854" y="4897"/>
                    </a:cubicBezTo>
                    <a:cubicBezTo>
                      <a:pt x="2937" y="5115"/>
                      <a:pt x="2999" y="5344"/>
                      <a:pt x="3051" y="5572"/>
                    </a:cubicBezTo>
                    <a:cubicBezTo>
                      <a:pt x="3082" y="5758"/>
                      <a:pt x="3113" y="5945"/>
                      <a:pt x="3113" y="6132"/>
                    </a:cubicBezTo>
                    <a:cubicBezTo>
                      <a:pt x="3124" y="6319"/>
                      <a:pt x="3113" y="6505"/>
                      <a:pt x="3071" y="6681"/>
                    </a:cubicBezTo>
                    <a:cubicBezTo>
                      <a:pt x="3051" y="6775"/>
                      <a:pt x="3020" y="6868"/>
                      <a:pt x="2988" y="6962"/>
                    </a:cubicBezTo>
                    <a:cubicBezTo>
                      <a:pt x="2958" y="7034"/>
                      <a:pt x="2926" y="7107"/>
                      <a:pt x="2885" y="7169"/>
                    </a:cubicBezTo>
                    <a:cubicBezTo>
                      <a:pt x="2812" y="7304"/>
                      <a:pt x="2709" y="7428"/>
                      <a:pt x="2594" y="7522"/>
                    </a:cubicBezTo>
                    <a:cubicBezTo>
                      <a:pt x="2480" y="7615"/>
                      <a:pt x="2356" y="7698"/>
                      <a:pt x="2221" y="7760"/>
                    </a:cubicBezTo>
                    <a:cubicBezTo>
                      <a:pt x="2086" y="7822"/>
                      <a:pt x="1941" y="7875"/>
                      <a:pt x="1796" y="7916"/>
                    </a:cubicBezTo>
                    <a:cubicBezTo>
                      <a:pt x="1515" y="7999"/>
                      <a:pt x="1225" y="8041"/>
                      <a:pt x="945" y="8092"/>
                    </a:cubicBezTo>
                    <a:cubicBezTo>
                      <a:pt x="976" y="8165"/>
                      <a:pt x="1017" y="8237"/>
                      <a:pt x="1038" y="8310"/>
                    </a:cubicBezTo>
                    <a:cubicBezTo>
                      <a:pt x="1059" y="8341"/>
                      <a:pt x="1070" y="8382"/>
                      <a:pt x="1070" y="8414"/>
                    </a:cubicBezTo>
                    <a:cubicBezTo>
                      <a:pt x="1080" y="8445"/>
                      <a:pt x="1080" y="8465"/>
                      <a:pt x="1080" y="8497"/>
                    </a:cubicBezTo>
                    <a:cubicBezTo>
                      <a:pt x="1080" y="8538"/>
                      <a:pt x="1080" y="8590"/>
                      <a:pt x="1059" y="8631"/>
                    </a:cubicBezTo>
                    <a:cubicBezTo>
                      <a:pt x="1038" y="8673"/>
                      <a:pt x="1007" y="8704"/>
                      <a:pt x="976" y="8735"/>
                    </a:cubicBezTo>
                    <a:cubicBezTo>
                      <a:pt x="934" y="8767"/>
                      <a:pt x="883" y="8787"/>
                      <a:pt x="841" y="8797"/>
                    </a:cubicBezTo>
                    <a:cubicBezTo>
                      <a:pt x="779" y="8818"/>
                      <a:pt x="727" y="8829"/>
                      <a:pt x="665" y="8829"/>
                    </a:cubicBezTo>
                    <a:cubicBezTo>
                      <a:pt x="626" y="8832"/>
                      <a:pt x="587" y="8833"/>
                      <a:pt x="547" y="8833"/>
                    </a:cubicBezTo>
                    <a:cubicBezTo>
                      <a:pt x="452" y="8833"/>
                      <a:pt x="356" y="8826"/>
                      <a:pt x="261" y="8818"/>
                    </a:cubicBezTo>
                    <a:lnTo>
                      <a:pt x="261" y="8818"/>
                    </a:lnTo>
                    <a:cubicBezTo>
                      <a:pt x="271" y="8860"/>
                      <a:pt x="271" y="8912"/>
                      <a:pt x="271" y="8963"/>
                    </a:cubicBezTo>
                    <a:cubicBezTo>
                      <a:pt x="271" y="9016"/>
                      <a:pt x="271" y="9067"/>
                      <a:pt x="250" y="9109"/>
                    </a:cubicBezTo>
                    <a:cubicBezTo>
                      <a:pt x="240" y="9150"/>
                      <a:pt x="219" y="9192"/>
                      <a:pt x="188" y="9233"/>
                    </a:cubicBezTo>
                    <a:cubicBezTo>
                      <a:pt x="178" y="9254"/>
                      <a:pt x="167" y="9265"/>
                      <a:pt x="157" y="9285"/>
                    </a:cubicBezTo>
                    <a:cubicBezTo>
                      <a:pt x="136" y="9295"/>
                      <a:pt x="125" y="9316"/>
                      <a:pt x="105" y="9327"/>
                    </a:cubicBezTo>
                    <a:cubicBezTo>
                      <a:pt x="74" y="9348"/>
                      <a:pt x="32" y="9368"/>
                      <a:pt x="1" y="9378"/>
                    </a:cubicBezTo>
                    <a:cubicBezTo>
                      <a:pt x="53" y="9399"/>
                      <a:pt x="115" y="9410"/>
                      <a:pt x="167" y="9410"/>
                    </a:cubicBezTo>
                    <a:cubicBezTo>
                      <a:pt x="178" y="9420"/>
                      <a:pt x="188" y="9420"/>
                      <a:pt x="198" y="9420"/>
                    </a:cubicBezTo>
                    <a:cubicBezTo>
                      <a:pt x="354" y="9420"/>
                      <a:pt x="489" y="9348"/>
                      <a:pt x="551" y="9233"/>
                    </a:cubicBezTo>
                    <a:cubicBezTo>
                      <a:pt x="582" y="9192"/>
                      <a:pt x="593" y="9129"/>
                      <a:pt x="593" y="9078"/>
                    </a:cubicBezTo>
                    <a:lnTo>
                      <a:pt x="623" y="9088"/>
                    </a:lnTo>
                    <a:cubicBezTo>
                      <a:pt x="768" y="9119"/>
                      <a:pt x="904" y="9129"/>
                      <a:pt x="1017" y="9129"/>
                    </a:cubicBezTo>
                    <a:cubicBezTo>
                      <a:pt x="1173" y="9129"/>
                      <a:pt x="1277" y="9109"/>
                      <a:pt x="1349" y="9036"/>
                    </a:cubicBezTo>
                    <a:cubicBezTo>
                      <a:pt x="1391" y="9005"/>
                      <a:pt x="1422" y="8953"/>
                      <a:pt x="1422" y="8901"/>
                    </a:cubicBezTo>
                    <a:lnTo>
                      <a:pt x="1422" y="8829"/>
                    </a:lnTo>
                    <a:cubicBezTo>
                      <a:pt x="1568" y="8818"/>
                      <a:pt x="1723" y="8787"/>
                      <a:pt x="1868" y="8756"/>
                    </a:cubicBezTo>
                    <a:cubicBezTo>
                      <a:pt x="2086" y="8704"/>
                      <a:pt x="2294" y="8631"/>
                      <a:pt x="2490" y="8528"/>
                    </a:cubicBezTo>
                    <a:cubicBezTo>
                      <a:pt x="2677" y="8424"/>
                      <a:pt x="2854" y="8299"/>
                      <a:pt x="3009" y="8154"/>
                    </a:cubicBezTo>
                    <a:cubicBezTo>
                      <a:pt x="3165" y="7999"/>
                      <a:pt x="3290" y="7802"/>
                      <a:pt x="3382" y="7594"/>
                    </a:cubicBezTo>
                    <a:lnTo>
                      <a:pt x="3424" y="7543"/>
                    </a:lnTo>
                    <a:cubicBezTo>
                      <a:pt x="3455" y="7501"/>
                      <a:pt x="3486" y="7449"/>
                      <a:pt x="3518" y="7407"/>
                    </a:cubicBezTo>
                    <a:cubicBezTo>
                      <a:pt x="3569" y="7324"/>
                      <a:pt x="3611" y="7231"/>
                      <a:pt x="3663" y="7117"/>
                    </a:cubicBezTo>
                    <a:cubicBezTo>
                      <a:pt x="3735" y="6951"/>
                      <a:pt x="3787" y="6764"/>
                      <a:pt x="3829" y="6568"/>
                    </a:cubicBezTo>
                    <a:cubicBezTo>
                      <a:pt x="3891" y="6204"/>
                      <a:pt x="3901" y="5810"/>
                      <a:pt x="3850" y="5395"/>
                    </a:cubicBezTo>
                    <a:cubicBezTo>
                      <a:pt x="3797" y="5022"/>
                      <a:pt x="3704" y="4627"/>
                      <a:pt x="3559" y="4244"/>
                    </a:cubicBezTo>
                    <a:cubicBezTo>
                      <a:pt x="3486" y="4067"/>
                      <a:pt x="3414" y="3881"/>
                      <a:pt x="3331" y="3715"/>
                    </a:cubicBezTo>
                    <a:cubicBezTo>
                      <a:pt x="3258" y="3549"/>
                      <a:pt x="3175" y="3393"/>
                      <a:pt x="3071" y="3217"/>
                    </a:cubicBezTo>
                    <a:lnTo>
                      <a:pt x="3041" y="3154"/>
                    </a:lnTo>
                    <a:lnTo>
                      <a:pt x="2875" y="2864"/>
                    </a:lnTo>
                    <a:cubicBezTo>
                      <a:pt x="2729" y="2605"/>
                      <a:pt x="2543" y="2273"/>
                      <a:pt x="2387" y="1951"/>
                    </a:cubicBezTo>
                    <a:cubicBezTo>
                      <a:pt x="2231" y="1661"/>
                      <a:pt x="2096" y="1349"/>
                      <a:pt x="1962" y="1049"/>
                    </a:cubicBezTo>
                    <a:lnTo>
                      <a:pt x="1951" y="1018"/>
                    </a:lnTo>
                    <a:lnTo>
                      <a:pt x="1941" y="997"/>
                    </a:lnTo>
                    <a:lnTo>
                      <a:pt x="1909" y="925"/>
                    </a:lnTo>
                    <a:cubicBezTo>
                      <a:pt x="1779" y="631"/>
                      <a:pt x="1637" y="319"/>
                      <a:pt x="1477" y="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9"/>
              <p:cNvSpPr/>
              <p:nvPr/>
            </p:nvSpPr>
            <p:spPr>
              <a:xfrm>
                <a:off x="6813863" y="1282154"/>
                <a:ext cx="121592" cy="175808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3901" extrusionOk="0">
                    <a:moveTo>
                      <a:pt x="0" y="1"/>
                    </a:moveTo>
                    <a:cubicBezTo>
                      <a:pt x="63" y="21"/>
                      <a:pt x="114" y="53"/>
                      <a:pt x="166" y="74"/>
                    </a:cubicBezTo>
                    <a:cubicBezTo>
                      <a:pt x="249" y="115"/>
                      <a:pt x="332" y="157"/>
                      <a:pt x="415" y="208"/>
                    </a:cubicBezTo>
                    <a:cubicBezTo>
                      <a:pt x="487" y="250"/>
                      <a:pt x="560" y="302"/>
                      <a:pt x="633" y="353"/>
                    </a:cubicBezTo>
                    <a:cubicBezTo>
                      <a:pt x="913" y="572"/>
                      <a:pt x="1141" y="851"/>
                      <a:pt x="1338" y="1152"/>
                    </a:cubicBezTo>
                    <a:cubicBezTo>
                      <a:pt x="1453" y="1339"/>
                      <a:pt x="1556" y="1526"/>
                      <a:pt x="1649" y="1713"/>
                    </a:cubicBezTo>
                    <a:cubicBezTo>
                      <a:pt x="1743" y="1899"/>
                      <a:pt x="1815" y="2096"/>
                      <a:pt x="1888" y="2283"/>
                    </a:cubicBezTo>
                    <a:cubicBezTo>
                      <a:pt x="2033" y="2688"/>
                      <a:pt x="2147" y="3103"/>
                      <a:pt x="2262" y="3507"/>
                    </a:cubicBezTo>
                    <a:cubicBezTo>
                      <a:pt x="2292" y="3621"/>
                      <a:pt x="2324" y="3735"/>
                      <a:pt x="2355" y="3839"/>
                    </a:cubicBezTo>
                    <a:lnTo>
                      <a:pt x="2365" y="3859"/>
                    </a:lnTo>
                    <a:lnTo>
                      <a:pt x="2375" y="3859"/>
                    </a:lnTo>
                    <a:cubicBezTo>
                      <a:pt x="2386" y="3859"/>
                      <a:pt x="2386" y="3859"/>
                      <a:pt x="2396" y="3870"/>
                    </a:cubicBezTo>
                    <a:lnTo>
                      <a:pt x="2417" y="3870"/>
                    </a:lnTo>
                    <a:cubicBezTo>
                      <a:pt x="2448" y="3880"/>
                      <a:pt x="2469" y="3891"/>
                      <a:pt x="2500" y="3901"/>
                    </a:cubicBezTo>
                    <a:lnTo>
                      <a:pt x="2562" y="3901"/>
                    </a:lnTo>
                    <a:cubicBezTo>
                      <a:pt x="2573" y="3901"/>
                      <a:pt x="2583" y="3901"/>
                      <a:pt x="2594" y="3891"/>
                    </a:cubicBezTo>
                    <a:cubicBezTo>
                      <a:pt x="2604" y="3891"/>
                      <a:pt x="2614" y="3880"/>
                      <a:pt x="2624" y="3880"/>
                    </a:cubicBezTo>
                    <a:cubicBezTo>
                      <a:pt x="2624" y="3870"/>
                      <a:pt x="2635" y="3859"/>
                      <a:pt x="2645" y="3859"/>
                    </a:cubicBezTo>
                    <a:cubicBezTo>
                      <a:pt x="2656" y="3839"/>
                      <a:pt x="2656" y="3829"/>
                      <a:pt x="2666" y="3808"/>
                    </a:cubicBezTo>
                    <a:cubicBezTo>
                      <a:pt x="2677" y="3787"/>
                      <a:pt x="2686" y="3756"/>
                      <a:pt x="2697" y="3714"/>
                    </a:cubicBezTo>
                    <a:lnTo>
                      <a:pt x="2697" y="3673"/>
                    </a:lnTo>
                    <a:lnTo>
                      <a:pt x="2697" y="3600"/>
                    </a:lnTo>
                    <a:cubicBezTo>
                      <a:pt x="2697" y="3517"/>
                      <a:pt x="2686" y="3455"/>
                      <a:pt x="2686" y="3382"/>
                    </a:cubicBezTo>
                    <a:lnTo>
                      <a:pt x="2677" y="3351"/>
                    </a:lnTo>
                    <a:cubicBezTo>
                      <a:pt x="2645" y="3133"/>
                      <a:pt x="2594" y="2926"/>
                      <a:pt x="2531" y="2729"/>
                    </a:cubicBezTo>
                    <a:cubicBezTo>
                      <a:pt x="2479" y="2522"/>
                      <a:pt x="2407" y="2303"/>
                      <a:pt x="2324" y="2075"/>
                    </a:cubicBezTo>
                    <a:lnTo>
                      <a:pt x="2303" y="2013"/>
                    </a:lnTo>
                    <a:cubicBezTo>
                      <a:pt x="2282" y="1962"/>
                      <a:pt x="2262" y="1909"/>
                      <a:pt x="2251" y="1858"/>
                    </a:cubicBezTo>
                    <a:lnTo>
                      <a:pt x="2241" y="1837"/>
                    </a:lnTo>
                    <a:cubicBezTo>
                      <a:pt x="2043" y="1484"/>
                      <a:pt x="1847" y="1194"/>
                      <a:pt x="1618" y="945"/>
                    </a:cubicBezTo>
                    <a:cubicBezTo>
                      <a:pt x="1390" y="685"/>
                      <a:pt x="1110" y="478"/>
                      <a:pt x="799" y="323"/>
                    </a:cubicBezTo>
                    <a:cubicBezTo>
                      <a:pt x="591" y="219"/>
                      <a:pt x="363" y="136"/>
                      <a:pt x="176" y="63"/>
                    </a:cubicBezTo>
                    <a:cubicBezTo>
                      <a:pt x="114" y="42"/>
                      <a:pt x="63" y="2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9"/>
              <p:cNvSpPr/>
              <p:nvPr/>
            </p:nvSpPr>
            <p:spPr>
              <a:xfrm>
                <a:off x="6677352" y="1383602"/>
                <a:ext cx="75758" cy="49935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1108" extrusionOk="0">
                    <a:moveTo>
                      <a:pt x="768" y="1"/>
                    </a:moveTo>
                    <a:cubicBezTo>
                      <a:pt x="695" y="1"/>
                      <a:pt x="623" y="1"/>
                      <a:pt x="550" y="22"/>
                    </a:cubicBezTo>
                    <a:cubicBezTo>
                      <a:pt x="446" y="42"/>
                      <a:pt x="353" y="73"/>
                      <a:pt x="259" y="135"/>
                    </a:cubicBezTo>
                    <a:cubicBezTo>
                      <a:pt x="176" y="188"/>
                      <a:pt x="104" y="271"/>
                      <a:pt x="63" y="354"/>
                    </a:cubicBezTo>
                    <a:cubicBezTo>
                      <a:pt x="10" y="457"/>
                      <a:pt x="0" y="582"/>
                      <a:pt x="10" y="686"/>
                    </a:cubicBezTo>
                    <a:cubicBezTo>
                      <a:pt x="10" y="706"/>
                      <a:pt x="21" y="727"/>
                      <a:pt x="31" y="737"/>
                    </a:cubicBezTo>
                    <a:cubicBezTo>
                      <a:pt x="52" y="758"/>
                      <a:pt x="63" y="758"/>
                      <a:pt x="83" y="758"/>
                    </a:cubicBezTo>
                    <a:cubicBezTo>
                      <a:pt x="104" y="758"/>
                      <a:pt x="125" y="758"/>
                      <a:pt x="135" y="737"/>
                    </a:cubicBezTo>
                    <a:cubicBezTo>
                      <a:pt x="146" y="727"/>
                      <a:pt x="156" y="706"/>
                      <a:pt x="156" y="686"/>
                    </a:cubicBezTo>
                    <a:cubicBezTo>
                      <a:pt x="156" y="633"/>
                      <a:pt x="146" y="592"/>
                      <a:pt x="156" y="530"/>
                    </a:cubicBezTo>
                    <a:cubicBezTo>
                      <a:pt x="166" y="499"/>
                      <a:pt x="166" y="467"/>
                      <a:pt x="187" y="437"/>
                    </a:cubicBezTo>
                    <a:cubicBezTo>
                      <a:pt x="197" y="405"/>
                      <a:pt x="208" y="374"/>
                      <a:pt x="229" y="354"/>
                    </a:cubicBezTo>
                    <a:lnTo>
                      <a:pt x="312" y="271"/>
                    </a:lnTo>
                    <a:cubicBezTo>
                      <a:pt x="353" y="250"/>
                      <a:pt x="395" y="218"/>
                      <a:pt x="436" y="208"/>
                    </a:cubicBezTo>
                    <a:cubicBezTo>
                      <a:pt x="498" y="177"/>
                      <a:pt x="570" y="156"/>
                      <a:pt x="643" y="146"/>
                    </a:cubicBezTo>
                    <a:lnTo>
                      <a:pt x="623" y="146"/>
                    </a:lnTo>
                    <a:cubicBezTo>
                      <a:pt x="666" y="142"/>
                      <a:pt x="708" y="139"/>
                      <a:pt x="748" y="139"/>
                    </a:cubicBezTo>
                    <a:cubicBezTo>
                      <a:pt x="805" y="139"/>
                      <a:pt x="859" y="144"/>
                      <a:pt x="913" y="156"/>
                    </a:cubicBezTo>
                    <a:cubicBezTo>
                      <a:pt x="996" y="167"/>
                      <a:pt x="1079" y="188"/>
                      <a:pt x="1151" y="218"/>
                    </a:cubicBezTo>
                    <a:cubicBezTo>
                      <a:pt x="1214" y="239"/>
                      <a:pt x="1266" y="271"/>
                      <a:pt x="1307" y="312"/>
                    </a:cubicBezTo>
                    <a:cubicBezTo>
                      <a:pt x="1349" y="333"/>
                      <a:pt x="1380" y="364"/>
                      <a:pt x="1400" y="395"/>
                    </a:cubicBezTo>
                    <a:cubicBezTo>
                      <a:pt x="1442" y="447"/>
                      <a:pt x="1463" y="488"/>
                      <a:pt x="1483" y="540"/>
                    </a:cubicBezTo>
                    <a:lnTo>
                      <a:pt x="1483" y="530"/>
                    </a:lnTo>
                    <a:cubicBezTo>
                      <a:pt x="1504" y="582"/>
                      <a:pt x="1525" y="644"/>
                      <a:pt x="1536" y="706"/>
                    </a:cubicBezTo>
                    <a:lnTo>
                      <a:pt x="1536" y="841"/>
                    </a:lnTo>
                    <a:cubicBezTo>
                      <a:pt x="1525" y="872"/>
                      <a:pt x="1515" y="893"/>
                      <a:pt x="1504" y="924"/>
                    </a:cubicBezTo>
                    <a:cubicBezTo>
                      <a:pt x="1494" y="955"/>
                      <a:pt x="1483" y="976"/>
                      <a:pt x="1463" y="997"/>
                    </a:cubicBezTo>
                    <a:cubicBezTo>
                      <a:pt x="1442" y="1027"/>
                      <a:pt x="1463" y="1080"/>
                      <a:pt x="1494" y="1100"/>
                    </a:cubicBezTo>
                    <a:cubicBezTo>
                      <a:pt x="1499" y="1105"/>
                      <a:pt x="1507" y="1108"/>
                      <a:pt x="1516" y="1108"/>
                    </a:cubicBezTo>
                    <a:cubicBezTo>
                      <a:pt x="1525" y="1108"/>
                      <a:pt x="1535" y="1105"/>
                      <a:pt x="1546" y="1100"/>
                    </a:cubicBezTo>
                    <a:cubicBezTo>
                      <a:pt x="1566" y="1100"/>
                      <a:pt x="1577" y="1090"/>
                      <a:pt x="1587" y="1069"/>
                    </a:cubicBezTo>
                    <a:cubicBezTo>
                      <a:pt x="1629" y="1018"/>
                      <a:pt x="1660" y="944"/>
                      <a:pt x="1670" y="882"/>
                    </a:cubicBezTo>
                    <a:cubicBezTo>
                      <a:pt x="1681" y="799"/>
                      <a:pt x="1681" y="716"/>
                      <a:pt x="1670" y="644"/>
                    </a:cubicBezTo>
                    <a:cubicBezTo>
                      <a:pt x="1649" y="561"/>
                      <a:pt x="1619" y="488"/>
                      <a:pt x="1587" y="416"/>
                    </a:cubicBezTo>
                    <a:cubicBezTo>
                      <a:pt x="1556" y="354"/>
                      <a:pt x="1515" y="301"/>
                      <a:pt x="1463" y="250"/>
                    </a:cubicBezTo>
                    <a:cubicBezTo>
                      <a:pt x="1390" y="177"/>
                      <a:pt x="1297" y="125"/>
                      <a:pt x="1204" y="84"/>
                    </a:cubicBezTo>
                    <a:cubicBezTo>
                      <a:pt x="1100" y="42"/>
                      <a:pt x="985" y="11"/>
                      <a:pt x="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9"/>
              <p:cNvSpPr/>
              <p:nvPr/>
            </p:nvSpPr>
            <p:spPr>
              <a:xfrm>
                <a:off x="6682941" y="1388289"/>
                <a:ext cx="66880" cy="31863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707" extrusionOk="0">
                    <a:moveTo>
                      <a:pt x="592" y="1"/>
                    </a:moveTo>
                    <a:cubicBezTo>
                      <a:pt x="540" y="1"/>
                      <a:pt x="478" y="11"/>
                      <a:pt x="426" y="21"/>
                    </a:cubicBezTo>
                    <a:cubicBezTo>
                      <a:pt x="354" y="42"/>
                      <a:pt x="291" y="73"/>
                      <a:pt x="229" y="104"/>
                    </a:cubicBezTo>
                    <a:cubicBezTo>
                      <a:pt x="156" y="146"/>
                      <a:pt x="84" y="208"/>
                      <a:pt x="32" y="270"/>
                    </a:cubicBezTo>
                    <a:cubicBezTo>
                      <a:pt x="1" y="301"/>
                      <a:pt x="1" y="343"/>
                      <a:pt x="32" y="374"/>
                    </a:cubicBezTo>
                    <a:cubicBezTo>
                      <a:pt x="42" y="389"/>
                      <a:pt x="60" y="397"/>
                      <a:pt x="80" y="397"/>
                    </a:cubicBezTo>
                    <a:cubicBezTo>
                      <a:pt x="99" y="397"/>
                      <a:pt x="120" y="389"/>
                      <a:pt x="135" y="374"/>
                    </a:cubicBezTo>
                    <a:cubicBezTo>
                      <a:pt x="167" y="333"/>
                      <a:pt x="208" y="301"/>
                      <a:pt x="239" y="270"/>
                    </a:cubicBezTo>
                    <a:cubicBezTo>
                      <a:pt x="291" y="239"/>
                      <a:pt x="333" y="208"/>
                      <a:pt x="384" y="187"/>
                    </a:cubicBezTo>
                    <a:cubicBezTo>
                      <a:pt x="426" y="167"/>
                      <a:pt x="467" y="156"/>
                      <a:pt x="519" y="146"/>
                    </a:cubicBezTo>
                    <a:lnTo>
                      <a:pt x="675" y="146"/>
                    </a:lnTo>
                    <a:cubicBezTo>
                      <a:pt x="722" y="155"/>
                      <a:pt x="779" y="173"/>
                      <a:pt x="835" y="192"/>
                    </a:cubicBezTo>
                    <a:lnTo>
                      <a:pt x="835" y="192"/>
                    </a:lnTo>
                    <a:cubicBezTo>
                      <a:pt x="834" y="191"/>
                      <a:pt x="833" y="189"/>
                      <a:pt x="831" y="187"/>
                    </a:cubicBezTo>
                    <a:lnTo>
                      <a:pt x="831" y="187"/>
                    </a:lnTo>
                    <a:cubicBezTo>
                      <a:pt x="835" y="190"/>
                      <a:pt x="839" y="192"/>
                      <a:pt x="844" y="195"/>
                    </a:cubicBezTo>
                    <a:lnTo>
                      <a:pt x="844" y="195"/>
                    </a:lnTo>
                    <a:cubicBezTo>
                      <a:pt x="841" y="194"/>
                      <a:pt x="838" y="193"/>
                      <a:pt x="835" y="192"/>
                    </a:cubicBezTo>
                    <a:lnTo>
                      <a:pt x="835" y="192"/>
                    </a:lnTo>
                    <a:cubicBezTo>
                      <a:pt x="840" y="197"/>
                      <a:pt x="842" y="197"/>
                      <a:pt x="848" y="197"/>
                    </a:cubicBezTo>
                    <a:lnTo>
                      <a:pt x="848" y="197"/>
                    </a:lnTo>
                    <a:cubicBezTo>
                      <a:pt x="847" y="197"/>
                      <a:pt x="845" y="196"/>
                      <a:pt x="844" y="195"/>
                    </a:cubicBezTo>
                    <a:lnTo>
                      <a:pt x="844" y="195"/>
                    </a:lnTo>
                    <a:cubicBezTo>
                      <a:pt x="846" y="196"/>
                      <a:pt x="849" y="197"/>
                      <a:pt x="851" y="197"/>
                    </a:cubicBezTo>
                    <a:cubicBezTo>
                      <a:pt x="850" y="197"/>
                      <a:pt x="849" y="197"/>
                      <a:pt x="848" y="197"/>
                    </a:cubicBezTo>
                    <a:lnTo>
                      <a:pt x="848" y="197"/>
                    </a:lnTo>
                    <a:cubicBezTo>
                      <a:pt x="915" y="234"/>
                      <a:pt x="981" y="264"/>
                      <a:pt x="1038" y="312"/>
                    </a:cubicBezTo>
                    <a:cubicBezTo>
                      <a:pt x="1110" y="374"/>
                      <a:pt x="1183" y="446"/>
                      <a:pt x="1246" y="529"/>
                    </a:cubicBezTo>
                    <a:cubicBezTo>
                      <a:pt x="1287" y="571"/>
                      <a:pt x="1318" y="623"/>
                      <a:pt x="1349" y="675"/>
                    </a:cubicBezTo>
                    <a:cubicBezTo>
                      <a:pt x="1359" y="695"/>
                      <a:pt x="1380" y="706"/>
                      <a:pt x="1412" y="706"/>
                    </a:cubicBezTo>
                    <a:cubicBezTo>
                      <a:pt x="1422" y="706"/>
                      <a:pt x="1432" y="706"/>
                      <a:pt x="1442" y="695"/>
                    </a:cubicBezTo>
                    <a:cubicBezTo>
                      <a:pt x="1453" y="685"/>
                      <a:pt x="1474" y="675"/>
                      <a:pt x="1474" y="654"/>
                    </a:cubicBezTo>
                    <a:cubicBezTo>
                      <a:pt x="1484" y="623"/>
                      <a:pt x="1484" y="582"/>
                      <a:pt x="1484" y="550"/>
                    </a:cubicBezTo>
                    <a:cubicBezTo>
                      <a:pt x="1474" y="519"/>
                      <a:pt x="1463" y="488"/>
                      <a:pt x="1453" y="446"/>
                    </a:cubicBezTo>
                    <a:cubicBezTo>
                      <a:pt x="1422" y="384"/>
                      <a:pt x="1380" y="322"/>
                      <a:pt x="1318" y="270"/>
                    </a:cubicBezTo>
                    <a:cubicBezTo>
                      <a:pt x="1214" y="177"/>
                      <a:pt x="1069" y="114"/>
                      <a:pt x="934" y="73"/>
                    </a:cubicBezTo>
                    <a:cubicBezTo>
                      <a:pt x="924" y="63"/>
                      <a:pt x="914" y="63"/>
                      <a:pt x="903" y="63"/>
                    </a:cubicBezTo>
                    <a:cubicBezTo>
                      <a:pt x="872" y="52"/>
                      <a:pt x="841" y="42"/>
                      <a:pt x="820" y="31"/>
                    </a:cubicBezTo>
                    <a:cubicBezTo>
                      <a:pt x="748" y="11"/>
                      <a:pt x="675" y="1"/>
                      <a:pt x="592" y="1"/>
                    </a:cubicBezTo>
                    <a:close/>
                  </a:path>
                </a:pathLst>
              </a:custGeom>
              <a:solidFill>
                <a:srgbClr val="F7EE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9"/>
              <p:cNvSpPr/>
              <p:nvPr/>
            </p:nvSpPr>
            <p:spPr>
              <a:xfrm>
                <a:off x="6670321" y="1393923"/>
                <a:ext cx="82293" cy="85133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889" extrusionOk="0">
                    <a:moveTo>
                      <a:pt x="820" y="0"/>
                    </a:moveTo>
                    <a:cubicBezTo>
                      <a:pt x="706" y="0"/>
                      <a:pt x="602" y="21"/>
                      <a:pt x="498" y="62"/>
                    </a:cubicBezTo>
                    <a:cubicBezTo>
                      <a:pt x="353" y="125"/>
                      <a:pt x="229" y="208"/>
                      <a:pt x="146" y="311"/>
                    </a:cubicBezTo>
                    <a:cubicBezTo>
                      <a:pt x="104" y="363"/>
                      <a:pt x="63" y="425"/>
                      <a:pt x="42" y="508"/>
                    </a:cubicBezTo>
                    <a:cubicBezTo>
                      <a:pt x="21" y="560"/>
                      <a:pt x="0" y="633"/>
                      <a:pt x="0" y="715"/>
                    </a:cubicBezTo>
                    <a:cubicBezTo>
                      <a:pt x="0" y="778"/>
                      <a:pt x="0" y="851"/>
                      <a:pt x="21" y="934"/>
                    </a:cubicBezTo>
                    <a:cubicBezTo>
                      <a:pt x="42" y="1006"/>
                      <a:pt x="63" y="1079"/>
                      <a:pt x="104" y="1172"/>
                    </a:cubicBezTo>
                    <a:cubicBezTo>
                      <a:pt x="166" y="1307"/>
                      <a:pt x="260" y="1442"/>
                      <a:pt x="385" y="1577"/>
                    </a:cubicBezTo>
                    <a:cubicBezTo>
                      <a:pt x="488" y="1691"/>
                      <a:pt x="623" y="1805"/>
                      <a:pt x="768" y="1877"/>
                    </a:cubicBezTo>
                    <a:cubicBezTo>
                      <a:pt x="779" y="1877"/>
                      <a:pt x="789" y="1888"/>
                      <a:pt x="799" y="1888"/>
                    </a:cubicBezTo>
                    <a:lnTo>
                      <a:pt x="820" y="1888"/>
                    </a:lnTo>
                    <a:lnTo>
                      <a:pt x="851" y="1857"/>
                    </a:lnTo>
                    <a:lnTo>
                      <a:pt x="913" y="1794"/>
                    </a:lnTo>
                    <a:cubicBezTo>
                      <a:pt x="924" y="1794"/>
                      <a:pt x="924" y="1784"/>
                      <a:pt x="934" y="1774"/>
                    </a:cubicBezTo>
                    <a:cubicBezTo>
                      <a:pt x="955" y="1764"/>
                      <a:pt x="975" y="1743"/>
                      <a:pt x="996" y="1722"/>
                    </a:cubicBezTo>
                    <a:cubicBezTo>
                      <a:pt x="1017" y="1711"/>
                      <a:pt x="1028" y="1691"/>
                      <a:pt x="1048" y="1681"/>
                    </a:cubicBezTo>
                    <a:lnTo>
                      <a:pt x="1069" y="1670"/>
                    </a:lnTo>
                    <a:lnTo>
                      <a:pt x="1079" y="1660"/>
                    </a:lnTo>
                    <a:cubicBezTo>
                      <a:pt x="1141" y="1618"/>
                      <a:pt x="1204" y="1577"/>
                      <a:pt x="1256" y="1535"/>
                    </a:cubicBezTo>
                    <a:cubicBezTo>
                      <a:pt x="1339" y="1473"/>
                      <a:pt x="1422" y="1421"/>
                      <a:pt x="1494" y="1359"/>
                    </a:cubicBezTo>
                    <a:cubicBezTo>
                      <a:pt x="1556" y="1307"/>
                      <a:pt x="1619" y="1245"/>
                      <a:pt x="1660" y="1193"/>
                    </a:cubicBezTo>
                    <a:cubicBezTo>
                      <a:pt x="1712" y="1130"/>
                      <a:pt x="1743" y="1058"/>
                      <a:pt x="1775" y="975"/>
                    </a:cubicBezTo>
                    <a:cubicBezTo>
                      <a:pt x="1816" y="861"/>
                      <a:pt x="1826" y="726"/>
                      <a:pt x="1785" y="602"/>
                    </a:cubicBezTo>
                    <a:cubicBezTo>
                      <a:pt x="1754" y="498"/>
                      <a:pt x="1692" y="394"/>
                      <a:pt x="1598" y="301"/>
                    </a:cubicBezTo>
                    <a:cubicBezTo>
                      <a:pt x="1505" y="208"/>
                      <a:pt x="1390" y="145"/>
                      <a:pt x="1266" y="83"/>
                    </a:cubicBezTo>
                    <a:cubicBezTo>
                      <a:pt x="1141" y="42"/>
                      <a:pt x="1007" y="10"/>
                      <a:pt x="8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9"/>
              <p:cNvSpPr/>
              <p:nvPr/>
            </p:nvSpPr>
            <p:spPr>
              <a:xfrm>
                <a:off x="6669871" y="1393923"/>
                <a:ext cx="57506" cy="81843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816" extrusionOk="0">
                    <a:moveTo>
                      <a:pt x="830" y="0"/>
                    </a:moveTo>
                    <a:cubicBezTo>
                      <a:pt x="716" y="0"/>
                      <a:pt x="602" y="21"/>
                      <a:pt x="508" y="62"/>
                    </a:cubicBezTo>
                    <a:cubicBezTo>
                      <a:pt x="363" y="125"/>
                      <a:pt x="239" y="208"/>
                      <a:pt x="156" y="311"/>
                    </a:cubicBezTo>
                    <a:cubicBezTo>
                      <a:pt x="114" y="363"/>
                      <a:pt x="73" y="425"/>
                      <a:pt x="42" y="498"/>
                    </a:cubicBezTo>
                    <a:cubicBezTo>
                      <a:pt x="21" y="560"/>
                      <a:pt x="10" y="633"/>
                      <a:pt x="10" y="715"/>
                    </a:cubicBezTo>
                    <a:cubicBezTo>
                      <a:pt x="0" y="778"/>
                      <a:pt x="10" y="851"/>
                      <a:pt x="31" y="934"/>
                    </a:cubicBezTo>
                    <a:cubicBezTo>
                      <a:pt x="42" y="1006"/>
                      <a:pt x="73" y="1079"/>
                      <a:pt x="114" y="1172"/>
                    </a:cubicBezTo>
                    <a:cubicBezTo>
                      <a:pt x="176" y="1307"/>
                      <a:pt x="270" y="1442"/>
                      <a:pt x="384" y="1577"/>
                    </a:cubicBezTo>
                    <a:cubicBezTo>
                      <a:pt x="478" y="1670"/>
                      <a:pt x="570" y="1753"/>
                      <a:pt x="674" y="1815"/>
                    </a:cubicBezTo>
                    <a:lnTo>
                      <a:pt x="674" y="1805"/>
                    </a:lnTo>
                    <a:cubicBezTo>
                      <a:pt x="685" y="1732"/>
                      <a:pt x="695" y="1670"/>
                      <a:pt x="727" y="1608"/>
                    </a:cubicBezTo>
                    <a:cubicBezTo>
                      <a:pt x="747" y="1545"/>
                      <a:pt x="778" y="1483"/>
                      <a:pt x="809" y="1421"/>
                    </a:cubicBezTo>
                    <a:cubicBezTo>
                      <a:pt x="882" y="1276"/>
                      <a:pt x="965" y="1141"/>
                      <a:pt x="1048" y="1006"/>
                    </a:cubicBezTo>
                    <a:cubicBezTo>
                      <a:pt x="1121" y="871"/>
                      <a:pt x="1193" y="747"/>
                      <a:pt x="1245" y="602"/>
                    </a:cubicBezTo>
                    <a:lnTo>
                      <a:pt x="1245" y="591"/>
                    </a:lnTo>
                    <a:cubicBezTo>
                      <a:pt x="1266" y="540"/>
                      <a:pt x="1276" y="487"/>
                      <a:pt x="1276" y="436"/>
                    </a:cubicBezTo>
                    <a:cubicBezTo>
                      <a:pt x="1276" y="404"/>
                      <a:pt x="1276" y="363"/>
                      <a:pt x="1266" y="321"/>
                    </a:cubicBezTo>
                    <a:cubicBezTo>
                      <a:pt x="1266" y="303"/>
                      <a:pt x="1257" y="276"/>
                      <a:pt x="1241" y="248"/>
                    </a:cubicBezTo>
                    <a:lnTo>
                      <a:pt x="1241" y="248"/>
                    </a:lnTo>
                    <a:cubicBezTo>
                      <a:pt x="1242" y="249"/>
                      <a:pt x="1243" y="249"/>
                      <a:pt x="1245" y="249"/>
                    </a:cubicBezTo>
                    <a:cubicBezTo>
                      <a:pt x="1224" y="218"/>
                      <a:pt x="1204" y="197"/>
                      <a:pt x="1183" y="166"/>
                    </a:cubicBezTo>
                    <a:cubicBezTo>
                      <a:pt x="1151" y="135"/>
                      <a:pt x="1121" y="104"/>
                      <a:pt x="1079" y="83"/>
                    </a:cubicBezTo>
                    <a:lnTo>
                      <a:pt x="1089" y="83"/>
                    </a:lnTo>
                    <a:cubicBezTo>
                      <a:pt x="1038" y="52"/>
                      <a:pt x="975" y="21"/>
                      <a:pt x="9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9"/>
              <p:cNvSpPr/>
              <p:nvPr/>
            </p:nvSpPr>
            <p:spPr>
              <a:xfrm>
                <a:off x="6725980" y="1420558"/>
                <a:ext cx="45" cy="49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9"/>
              <p:cNvSpPr/>
              <p:nvPr/>
            </p:nvSpPr>
            <p:spPr>
              <a:xfrm>
                <a:off x="6725980" y="1420558"/>
                <a:ext cx="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9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9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9"/>
              <p:cNvSpPr/>
              <p:nvPr/>
            </p:nvSpPr>
            <p:spPr>
              <a:xfrm>
                <a:off x="6733912" y="1418665"/>
                <a:ext cx="24336" cy="4822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070" extrusionOk="0">
                    <a:moveTo>
                      <a:pt x="467" y="1"/>
                    </a:moveTo>
                    <a:cubicBezTo>
                      <a:pt x="467" y="1"/>
                      <a:pt x="457" y="1"/>
                      <a:pt x="447" y="11"/>
                    </a:cubicBezTo>
                    <a:cubicBezTo>
                      <a:pt x="394" y="42"/>
                      <a:pt x="343" y="74"/>
                      <a:pt x="281" y="125"/>
                    </a:cubicBezTo>
                    <a:cubicBezTo>
                      <a:pt x="208" y="177"/>
                      <a:pt x="166" y="240"/>
                      <a:pt x="125" y="291"/>
                    </a:cubicBezTo>
                    <a:cubicBezTo>
                      <a:pt x="125" y="312"/>
                      <a:pt x="115" y="322"/>
                      <a:pt x="104" y="343"/>
                    </a:cubicBezTo>
                    <a:lnTo>
                      <a:pt x="104" y="353"/>
                    </a:lnTo>
                    <a:cubicBezTo>
                      <a:pt x="94" y="364"/>
                      <a:pt x="94" y="364"/>
                      <a:pt x="94" y="374"/>
                    </a:cubicBezTo>
                    <a:cubicBezTo>
                      <a:pt x="83" y="385"/>
                      <a:pt x="83" y="395"/>
                      <a:pt x="83" y="405"/>
                    </a:cubicBezTo>
                    <a:lnTo>
                      <a:pt x="83" y="415"/>
                    </a:lnTo>
                    <a:lnTo>
                      <a:pt x="83" y="447"/>
                    </a:lnTo>
                    <a:lnTo>
                      <a:pt x="94" y="457"/>
                    </a:lnTo>
                    <a:cubicBezTo>
                      <a:pt x="104" y="478"/>
                      <a:pt x="115" y="498"/>
                      <a:pt x="125" y="498"/>
                    </a:cubicBezTo>
                    <a:cubicBezTo>
                      <a:pt x="135" y="509"/>
                      <a:pt x="135" y="509"/>
                      <a:pt x="145" y="509"/>
                    </a:cubicBezTo>
                    <a:cubicBezTo>
                      <a:pt x="156" y="519"/>
                      <a:pt x="156" y="519"/>
                      <a:pt x="156" y="530"/>
                    </a:cubicBezTo>
                    <a:lnTo>
                      <a:pt x="156" y="551"/>
                    </a:lnTo>
                    <a:cubicBezTo>
                      <a:pt x="125" y="592"/>
                      <a:pt x="104" y="634"/>
                      <a:pt x="73" y="675"/>
                    </a:cubicBezTo>
                    <a:cubicBezTo>
                      <a:pt x="62" y="706"/>
                      <a:pt x="52" y="737"/>
                      <a:pt x="42" y="779"/>
                    </a:cubicBezTo>
                    <a:lnTo>
                      <a:pt x="11" y="872"/>
                    </a:lnTo>
                    <a:cubicBezTo>
                      <a:pt x="11" y="893"/>
                      <a:pt x="0" y="913"/>
                      <a:pt x="0" y="945"/>
                    </a:cubicBezTo>
                    <a:lnTo>
                      <a:pt x="0" y="976"/>
                    </a:lnTo>
                    <a:cubicBezTo>
                      <a:pt x="0" y="986"/>
                      <a:pt x="0" y="1007"/>
                      <a:pt x="11" y="1028"/>
                    </a:cubicBezTo>
                    <a:cubicBezTo>
                      <a:pt x="21" y="1049"/>
                      <a:pt x="52" y="1059"/>
                      <a:pt x="73" y="1069"/>
                    </a:cubicBezTo>
                    <a:lnTo>
                      <a:pt x="104" y="1069"/>
                    </a:lnTo>
                    <a:cubicBezTo>
                      <a:pt x="145" y="1069"/>
                      <a:pt x="187" y="1038"/>
                      <a:pt x="198" y="996"/>
                    </a:cubicBezTo>
                    <a:cubicBezTo>
                      <a:pt x="198" y="986"/>
                      <a:pt x="208" y="966"/>
                      <a:pt x="208" y="955"/>
                    </a:cubicBezTo>
                    <a:lnTo>
                      <a:pt x="218" y="924"/>
                    </a:lnTo>
                    <a:cubicBezTo>
                      <a:pt x="218" y="903"/>
                      <a:pt x="228" y="883"/>
                      <a:pt x="239" y="851"/>
                    </a:cubicBezTo>
                    <a:cubicBezTo>
                      <a:pt x="249" y="810"/>
                      <a:pt x="260" y="768"/>
                      <a:pt x="281" y="727"/>
                    </a:cubicBezTo>
                    <a:lnTo>
                      <a:pt x="281" y="717"/>
                    </a:lnTo>
                    <a:lnTo>
                      <a:pt x="291" y="696"/>
                    </a:lnTo>
                    <a:cubicBezTo>
                      <a:pt x="301" y="685"/>
                      <a:pt x="301" y="685"/>
                      <a:pt x="301" y="675"/>
                    </a:cubicBezTo>
                    <a:lnTo>
                      <a:pt x="311" y="664"/>
                    </a:lnTo>
                    <a:cubicBezTo>
                      <a:pt x="322" y="644"/>
                      <a:pt x="332" y="623"/>
                      <a:pt x="353" y="602"/>
                    </a:cubicBezTo>
                    <a:cubicBezTo>
                      <a:pt x="353" y="592"/>
                      <a:pt x="364" y="571"/>
                      <a:pt x="364" y="561"/>
                    </a:cubicBezTo>
                    <a:cubicBezTo>
                      <a:pt x="374" y="530"/>
                      <a:pt x="394" y="498"/>
                      <a:pt x="405" y="478"/>
                    </a:cubicBezTo>
                    <a:lnTo>
                      <a:pt x="426" y="457"/>
                    </a:lnTo>
                    <a:lnTo>
                      <a:pt x="447" y="405"/>
                    </a:lnTo>
                    <a:cubicBezTo>
                      <a:pt x="467" y="385"/>
                      <a:pt x="467" y="353"/>
                      <a:pt x="457" y="332"/>
                    </a:cubicBezTo>
                    <a:lnTo>
                      <a:pt x="477" y="281"/>
                    </a:lnTo>
                    <a:lnTo>
                      <a:pt x="488" y="260"/>
                    </a:lnTo>
                    <a:lnTo>
                      <a:pt x="498" y="219"/>
                    </a:lnTo>
                    <a:cubicBezTo>
                      <a:pt x="509" y="187"/>
                      <a:pt x="519" y="166"/>
                      <a:pt x="519" y="157"/>
                    </a:cubicBezTo>
                    <a:cubicBezTo>
                      <a:pt x="539" y="136"/>
                      <a:pt x="539" y="115"/>
                      <a:pt x="539" y="104"/>
                    </a:cubicBezTo>
                    <a:cubicBezTo>
                      <a:pt x="539" y="84"/>
                      <a:pt x="530" y="63"/>
                      <a:pt x="519" y="42"/>
                    </a:cubicBezTo>
                    <a:cubicBezTo>
                      <a:pt x="509" y="42"/>
                      <a:pt x="509" y="32"/>
                      <a:pt x="509" y="32"/>
                    </a:cubicBezTo>
                    <a:cubicBezTo>
                      <a:pt x="498" y="11"/>
                      <a:pt x="488" y="1"/>
                      <a:pt x="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9"/>
              <p:cNvSpPr/>
              <p:nvPr/>
            </p:nvSpPr>
            <p:spPr>
              <a:xfrm>
                <a:off x="6614708" y="1520564"/>
                <a:ext cx="54261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661" extrusionOk="0">
                    <a:moveTo>
                      <a:pt x="377" y="2170"/>
                    </a:moveTo>
                    <a:lnTo>
                      <a:pt x="377" y="2170"/>
                    </a:lnTo>
                    <a:cubicBezTo>
                      <a:pt x="380" y="2173"/>
                      <a:pt x="382" y="2176"/>
                      <a:pt x="384" y="2179"/>
                    </a:cubicBezTo>
                    <a:cubicBezTo>
                      <a:pt x="384" y="2179"/>
                      <a:pt x="384" y="2172"/>
                      <a:pt x="377" y="2170"/>
                    </a:cubicBezTo>
                    <a:close/>
                    <a:moveTo>
                      <a:pt x="529" y="1"/>
                    </a:moveTo>
                    <a:cubicBezTo>
                      <a:pt x="467" y="32"/>
                      <a:pt x="405" y="84"/>
                      <a:pt x="363" y="136"/>
                    </a:cubicBezTo>
                    <a:cubicBezTo>
                      <a:pt x="342" y="167"/>
                      <a:pt x="322" y="198"/>
                      <a:pt x="312" y="240"/>
                    </a:cubicBezTo>
                    <a:cubicBezTo>
                      <a:pt x="291" y="271"/>
                      <a:pt x="291" y="302"/>
                      <a:pt x="280" y="333"/>
                    </a:cubicBezTo>
                    <a:cubicBezTo>
                      <a:pt x="280" y="385"/>
                      <a:pt x="301" y="447"/>
                      <a:pt x="342" y="478"/>
                    </a:cubicBezTo>
                    <a:cubicBezTo>
                      <a:pt x="353" y="489"/>
                      <a:pt x="363" y="489"/>
                      <a:pt x="374" y="499"/>
                    </a:cubicBezTo>
                    <a:cubicBezTo>
                      <a:pt x="332" y="510"/>
                      <a:pt x="291" y="530"/>
                      <a:pt x="249" y="551"/>
                    </a:cubicBezTo>
                    <a:cubicBezTo>
                      <a:pt x="197" y="582"/>
                      <a:pt x="156" y="613"/>
                      <a:pt x="104" y="655"/>
                    </a:cubicBezTo>
                    <a:cubicBezTo>
                      <a:pt x="93" y="676"/>
                      <a:pt x="73" y="696"/>
                      <a:pt x="63" y="717"/>
                    </a:cubicBezTo>
                    <a:cubicBezTo>
                      <a:pt x="42" y="738"/>
                      <a:pt x="31" y="758"/>
                      <a:pt x="21" y="779"/>
                    </a:cubicBezTo>
                    <a:cubicBezTo>
                      <a:pt x="10" y="810"/>
                      <a:pt x="0" y="841"/>
                      <a:pt x="0" y="872"/>
                    </a:cubicBezTo>
                    <a:cubicBezTo>
                      <a:pt x="0" y="893"/>
                      <a:pt x="0" y="914"/>
                      <a:pt x="10" y="945"/>
                    </a:cubicBezTo>
                    <a:cubicBezTo>
                      <a:pt x="10" y="966"/>
                      <a:pt x="21" y="987"/>
                      <a:pt x="42" y="997"/>
                    </a:cubicBezTo>
                    <a:cubicBezTo>
                      <a:pt x="52" y="1017"/>
                      <a:pt x="63" y="1028"/>
                      <a:pt x="83" y="1038"/>
                    </a:cubicBezTo>
                    <a:cubicBezTo>
                      <a:pt x="104" y="1049"/>
                      <a:pt x="125" y="1059"/>
                      <a:pt x="146" y="1059"/>
                    </a:cubicBezTo>
                    <a:cubicBezTo>
                      <a:pt x="176" y="1070"/>
                      <a:pt x="197" y="1070"/>
                      <a:pt x="218" y="1070"/>
                    </a:cubicBezTo>
                    <a:cubicBezTo>
                      <a:pt x="229" y="1070"/>
                      <a:pt x="239" y="1059"/>
                      <a:pt x="249" y="1059"/>
                    </a:cubicBezTo>
                    <a:cubicBezTo>
                      <a:pt x="249" y="1070"/>
                      <a:pt x="239" y="1080"/>
                      <a:pt x="239" y="1080"/>
                    </a:cubicBezTo>
                    <a:cubicBezTo>
                      <a:pt x="218" y="1132"/>
                      <a:pt x="197" y="1173"/>
                      <a:pt x="176" y="1225"/>
                    </a:cubicBezTo>
                    <a:cubicBezTo>
                      <a:pt x="135" y="1339"/>
                      <a:pt x="114" y="1453"/>
                      <a:pt x="93" y="1568"/>
                    </a:cubicBezTo>
                    <a:cubicBezTo>
                      <a:pt x="83" y="1681"/>
                      <a:pt x="93" y="1785"/>
                      <a:pt x="104" y="1900"/>
                    </a:cubicBezTo>
                    <a:cubicBezTo>
                      <a:pt x="125" y="1983"/>
                      <a:pt x="166" y="2075"/>
                      <a:pt x="208" y="2148"/>
                    </a:cubicBezTo>
                    <a:cubicBezTo>
                      <a:pt x="249" y="2231"/>
                      <a:pt x="301" y="2304"/>
                      <a:pt x="363" y="2377"/>
                    </a:cubicBezTo>
                    <a:cubicBezTo>
                      <a:pt x="436" y="2449"/>
                      <a:pt x="508" y="2511"/>
                      <a:pt x="602" y="2563"/>
                    </a:cubicBezTo>
                    <a:cubicBezTo>
                      <a:pt x="633" y="2584"/>
                      <a:pt x="685" y="2605"/>
                      <a:pt x="726" y="2615"/>
                    </a:cubicBezTo>
                    <a:cubicBezTo>
                      <a:pt x="768" y="2636"/>
                      <a:pt x="809" y="2646"/>
                      <a:pt x="851" y="2656"/>
                    </a:cubicBezTo>
                    <a:cubicBezTo>
                      <a:pt x="876" y="2659"/>
                      <a:pt x="900" y="2660"/>
                      <a:pt x="923" y="2660"/>
                    </a:cubicBezTo>
                    <a:cubicBezTo>
                      <a:pt x="999" y="2660"/>
                      <a:pt x="1070" y="2646"/>
                      <a:pt x="1141" y="2615"/>
                    </a:cubicBezTo>
                    <a:cubicBezTo>
                      <a:pt x="1141" y="2615"/>
                      <a:pt x="1151" y="2615"/>
                      <a:pt x="1162" y="2605"/>
                    </a:cubicBezTo>
                    <a:cubicBezTo>
                      <a:pt x="1172" y="2605"/>
                      <a:pt x="1183" y="2594"/>
                      <a:pt x="1183" y="2584"/>
                    </a:cubicBezTo>
                    <a:cubicBezTo>
                      <a:pt x="1193" y="2563"/>
                      <a:pt x="1204" y="2543"/>
                      <a:pt x="1193" y="2522"/>
                    </a:cubicBezTo>
                    <a:cubicBezTo>
                      <a:pt x="1193" y="2501"/>
                      <a:pt x="1172" y="2480"/>
                      <a:pt x="1162" y="2470"/>
                    </a:cubicBezTo>
                    <a:cubicBezTo>
                      <a:pt x="1141" y="2460"/>
                      <a:pt x="1121" y="2460"/>
                      <a:pt x="1100" y="2460"/>
                    </a:cubicBezTo>
                    <a:cubicBezTo>
                      <a:pt x="1058" y="2470"/>
                      <a:pt x="1027" y="2480"/>
                      <a:pt x="996" y="2490"/>
                    </a:cubicBezTo>
                    <a:lnTo>
                      <a:pt x="861" y="2490"/>
                    </a:lnTo>
                    <a:cubicBezTo>
                      <a:pt x="819" y="2480"/>
                      <a:pt x="768" y="2470"/>
                      <a:pt x="716" y="2449"/>
                    </a:cubicBezTo>
                    <a:cubicBezTo>
                      <a:pt x="664" y="2428"/>
                      <a:pt x="612" y="2397"/>
                      <a:pt x="561" y="2356"/>
                    </a:cubicBezTo>
                    <a:cubicBezTo>
                      <a:pt x="498" y="2304"/>
                      <a:pt x="436" y="2241"/>
                      <a:pt x="384" y="2179"/>
                    </a:cubicBezTo>
                    <a:lnTo>
                      <a:pt x="374" y="2169"/>
                    </a:lnTo>
                    <a:cubicBezTo>
                      <a:pt x="375" y="2169"/>
                      <a:pt x="376" y="2169"/>
                      <a:pt x="377" y="2170"/>
                    </a:cubicBezTo>
                    <a:lnTo>
                      <a:pt x="377" y="2170"/>
                    </a:lnTo>
                    <a:cubicBezTo>
                      <a:pt x="338" y="2111"/>
                      <a:pt x="299" y="2051"/>
                      <a:pt x="270" y="1983"/>
                    </a:cubicBezTo>
                    <a:cubicBezTo>
                      <a:pt x="259" y="1962"/>
                      <a:pt x="249" y="1941"/>
                      <a:pt x="239" y="1909"/>
                    </a:cubicBezTo>
                    <a:cubicBezTo>
                      <a:pt x="229" y="1879"/>
                      <a:pt x="229" y="1837"/>
                      <a:pt x="218" y="1796"/>
                    </a:cubicBezTo>
                    <a:cubicBezTo>
                      <a:pt x="208" y="1713"/>
                      <a:pt x="208" y="1619"/>
                      <a:pt x="218" y="1526"/>
                    </a:cubicBezTo>
                    <a:cubicBezTo>
                      <a:pt x="239" y="1402"/>
                      <a:pt x="280" y="1277"/>
                      <a:pt x="322" y="1163"/>
                    </a:cubicBezTo>
                    <a:lnTo>
                      <a:pt x="332" y="1153"/>
                    </a:lnTo>
                    <a:cubicBezTo>
                      <a:pt x="353" y="1100"/>
                      <a:pt x="384" y="1049"/>
                      <a:pt x="405" y="987"/>
                    </a:cubicBezTo>
                    <a:cubicBezTo>
                      <a:pt x="415" y="966"/>
                      <a:pt x="415" y="945"/>
                      <a:pt x="395" y="924"/>
                    </a:cubicBezTo>
                    <a:cubicBezTo>
                      <a:pt x="388" y="918"/>
                      <a:pt x="376" y="912"/>
                      <a:pt x="362" y="912"/>
                    </a:cubicBezTo>
                    <a:cubicBezTo>
                      <a:pt x="352" y="912"/>
                      <a:pt x="341" y="916"/>
                      <a:pt x="332" y="924"/>
                    </a:cubicBezTo>
                    <a:cubicBezTo>
                      <a:pt x="322" y="924"/>
                      <a:pt x="301" y="934"/>
                      <a:pt x="291" y="945"/>
                    </a:cubicBezTo>
                    <a:cubicBezTo>
                      <a:pt x="259" y="955"/>
                      <a:pt x="239" y="966"/>
                      <a:pt x="218" y="966"/>
                    </a:cubicBezTo>
                    <a:lnTo>
                      <a:pt x="166" y="966"/>
                    </a:lnTo>
                    <a:cubicBezTo>
                      <a:pt x="156" y="966"/>
                      <a:pt x="146" y="966"/>
                      <a:pt x="135" y="955"/>
                    </a:cubicBezTo>
                    <a:cubicBezTo>
                      <a:pt x="135" y="955"/>
                      <a:pt x="125" y="955"/>
                      <a:pt x="114" y="945"/>
                    </a:cubicBezTo>
                    <a:cubicBezTo>
                      <a:pt x="104" y="934"/>
                      <a:pt x="104" y="934"/>
                      <a:pt x="104" y="924"/>
                    </a:cubicBezTo>
                    <a:cubicBezTo>
                      <a:pt x="104" y="914"/>
                      <a:pt x="93" y="904"/>
                      <a:pt x="93" y="893"/>
                    </a:cubicBezTo>
                    <a:lnTo>
                      <a:pt x="93" y="862"/>
                    </a:lnTo>
                    <a:cubicBezTo>
                      <a:pt x="104" y="841"/>
                      <a:pt x="104" y="821"/>
                      <a:pt x="114" y="800"/>
                    </a:cubicBezTo>
                    <a:cubicBezTo>
                      <a:pt x="125" y="779"/>
                      <a:pt x="125" y="768"/>
                      <a:pt x="135" y="758"/>
                    </a:cubicBezTo>
                    <a:cubicBezTo>
                      <a:pt x="156" y="727"/>
                      <a:pt x="187" y="706"/>
                      <a:pt x="208" y="685"/>
                    </a:cubicBezTo>
                    <a:cubicBezTo>
                      <a:pt x="291" y="623"/>
                      <a:pt x="384" y="582"/>
                      <a:pt x="478" y="540"/>
                    </a:cubicBezTo>
                    <a:lnTo>
                      <a:pt x="467" y="540"/>
                    </a:lnTo>
                    <a:cubicBezTo>
                      <a:pt x="498" y="530"/>
                      <a:pt x="529" y="519"/>
                      <a:pt x="561" y="499"/>
                    </a:cubicBezTo>
                    <a:lnTo>
                      <a:pt x="570" y="499"/>
                    </a:lnTo>
                    <a:cubicBezTo>
                      <a:pt x="591" y="499"/>
                      <a:pt x="602" y="478"/>
                      <a:pt x="591" y="457"/>
                    </a:cubicBezTo>
                    <a:cubicBezTo>
                      <a:pt x="591" y="437"/>
                      <a:pt x="570" y="427"/>
                      <a:pt x="550" y="427"/>
                    </a:cubicBezTo>
                    <a:cubicBezTo>
                      <a:pt x="540" y="427"/>
                      <a:pt x="519" y="437"/>
                      <a:pt x="508" y="437"/>
                    </a:cubicBezTo>
                    <a:lnTo>
                      <a:pt x="436" y="437"/>
                    </a:lnTo>
                    <a:cubicBezTo>
                      <a:pt x="425" y="437"/>
                      <a:pt x="415" y="427"/>
                      <a:pt x="405" y="427"/>
                    </a:cubicBezTo>
                    <a:cubicBezTo>
                      <a:pt x="395" y="427"/>
                      <a:pt x="384" y="416"/>
                      <a:pt x="384" y="416"/>
                    </a:cubicBezTo>
                    <a:lnTo>
                      <a:pt x="374" y="406"/>
                    </a:lnTo>
                    <a:cubicBezTo>
                      <a:pt x="363" y="395"/>
                      <a:pt x="363" y="395"/>
                      <a:pt x="363" y="385"/>
                    </a:cubicBezTo>
                    <a:cubicBezTo>
                      <a:pt x="363" y="385"/>
                      <a:pt x="363" y="374"/>
                      <a:pt x="353" y="364"/>
                    </a:cubicBezTo>
                    <a:lnTo>
                      <a:pt x="353" y="333"/>
                    </a:lnTo>
                    <a:cubicBezTo>
                      <a:pt x="363" y="302"/>
                      <a:pt x="363" y="281"/>
                      <a:pt x="374" y="261"/>
                    </a:cubicBezTo>
                    <a:cubicBezTo>
                      <a:pt x="384" y="229"/>
                      <a:pt x="405" y="208"/>
                      <a:pt x="415" y="188"/>
                    </a:cubicBezTo>
                    <a:cubicBezTo>
                      <a:pt x="446" y="157"/>
                      <a:pt x="467" y="125"/>
                      <a:pt x="498" y="105"/>
                    </a:cubicBezTo>
                    <a:cubicBezTo>
                      <a:pt x="519" y="84"/>
                      <a:pt x="540" y="74"/>
                      <a:pt x="570" y="63"/>
                    </a:cubicBezTo>
                    <a:cubicBezTo>
                      <a:pt x="581" y="53"/>
                      <a:pt x="591" y="32"/>
                      <a:pt x="581" y="12"/>
                    </a:cubicBezTo>
                    <a:cubicBezTo>
                      <a:pt x="570" y="1"/>
                      <a:pt x="561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6730172" y="1413527"/>
                <a:ext cx="35108" cy="8233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827" extrusionOk="0">
                    <a:moveTo>
                      <a:pt x="613" y="1"/>
                    </a:moveTo>
                    <a:cubicBezTo>
                      <a:pt x="602" y="1"/>
                      <a:pt x="592" y="11"/>
                      <a:pt x="581" y="22"/>
                    </a:cubicBezTo>
                    <a:cubicBezTo>
                      <a:pt x="560" y="32"/>
                      <a:pt x="550" y="52"/>
                      <a:pt x="530" y="63"/>
                    </a:cubicBezTo>
                    <a:cubicBezTo>
                      <a:pt x="498" y="94"/>
                      <a:pt x="477" y="115"/>
                      <a:pt x="447" y="135"/>
                    </a:cubicBezTo>
                    <a:lnTo>
                      <a:pt x="415" y="156"/>
                    </a:lnTo>
                    <a:cubicBezTo>
                      <a:pt x="343" y="218"/>
                      <a:pt x="260" y="291"/>
                      <a:pt x="198" y="363"/>
                    </a:cubicBezTo>
                    <a:cubicBezTo>
                      <a:pt x="145" y="426"/>
                      <a:pt x="94" y="499"/>
                      <a:pt x="104" y="571"/>
                    </a:cubicBezTo>
                    <a:cubicBezTo>
                      <a:pt x="115" y="602"/>
                      <a:pt x="125" y="633"/>
                      <a:pt x="156" y="654"/>
                    </a:cubicBezTo>
                    <a:cubicBezTo>
                      <a:pt x="177" y="675"/>
                      <a:pt x="198" y="685"/>
                      <a:pt x="218" y="685"/>
                    </a:cubicBezTo>
                    <a:cubicBezTo>
                      <a:pt x="145" y="758"/>
                      <a:pt x="94" y="851"/>
                      <a:pt x="52" y="965"/>
                    </a:cubicBezTo>
                    <a:cubicBezTo>
                      <a:pt x="21" y="1027"/>
                      <a:pt x="11" y="1100"/>
                      <a:pt x="0" y="1183"/>
                    </a:cubicBezTo>
                    <a:cubicBezTo>
                      <a:pt x="0" y="1256"/>
                      <a:pt x="0" y="1339"/>
                      <a:pt x="21" y="1412"/>
                    </a:cubicBezTo>
                    <a:cubicBezTo>
                      <a:pt x="32" y="1474"/>
                      <a:pt x="62" y="1536"/>
                      <a:pt x="94" y="1598"/>
                    </a:cubicBezTo>
                    <a:cubicBezTo>
                      <a:pt x="125" y="1661"/>
                      <a:pt x="177" y="1712"/>
                      <a:pt x="239" y="1753"/>
                    </a:cubicBezTo>
                    <a:cubicBezTo>
                      <a:pt x="270" y="1774"/>
                      <a:pt x="301" y="1785"/>
                      <a:pt x="332" y="1795"/>
                    </a:cubicBezTo>
                    <a:cubicBezTo>
                      <a:pt x="364" y="1816"/>
                      <a:pt x="405" y="1816"/>
                      <a:pt x="436" y="1826"/>
                    </a:cubicBezTo>
                    <a:lnTo>
                      <a:pt x="488" y="1826"/>
                    </a:lnTo>
                    <a:cubicBezTo>
                      <a:pt x="509" y="1826"/>
                      <a:pt x="530" y="1826"/>
                      <a:pt x="550" y="1816"/>
                    </a:cubicBezTo>
                    <a:cubicBezTo>
                      <a:pt x="602" y="1816"/>
                      <a:pt x="654" y="1806"/>
                      <a:pt x="705" y="1785"/>
                    </a:cubicBezTo>
                    <a:cubicBezTo>
                      <a:pt x="726" y="1774"/>
                      <a:pt x="747" y="1764"/>
                      <a:pt x="758" y="1744"/>
                    </a:cubicBezTo>
                    <a:cubicBezTo>
                      <a:pt x="768" y="1723"/>
                      <a:pt x="778" y="1691"/>
                      <a:pt x="768" y="1670"/>
                    </a:cubicBezTo>
                    <a:cubicBezTo>
                      <a:pt x="758" y="1629"/>
                      <a:pt x="716" y="1598"/>
                      <a:pt x="675" y="1598"/>
                    </a:cubicBezTo>
                    <a:lnTo>
                      <a:pt x="654" y="1598"/>
                    </a:lnTo>
                    <a:cubicBezTo>
                      <a:pt x="613" y="1619"/>
                      <a:pt x="571" y="1629"/>
                      <a:pt x="530" y="1629"/>
                    </a:cubicBezTo>
                    <a:cubicBezTo>
                      <a:pt x="509" y="1629"/>
                      <a:pt x="488" y="1640"/>
                      <a:pt x="467" y="1640"/>
                    </a:cubicBezTo>
                    <a:cubicBezTo>
                      <a:pt x="457" y="1640"/>
                      <a:pt x="436" y="1629"/>
                      <a:pt x="426" y="1629"/>
                    </a:cubicBezTo>
                    <a:cubicBezTo>
                      <a:pt x="394" y="1629"/>
                      <a:pt x="374" y="1619"/>
                      <a:pt x="353" y="1619"/>
                    </a:cubicBezTo>
                    <a:cubicBezTo>
                      <a:pt x="332" y="1608"/>
                      <a:pt x="311" y="1587"/>
                      <a:pt x="291" y="1578"/>
                    </a:cubicBezTo>
                    <a:cubicBezTo>
                      <a:pt x="270" y="1567"/>
                      <a:pt x="249" y="1546"/>
                      <a:pt x="239" y="1525"/>
                    </a:cubicBezTo>
                    <a:cubicBezTo>
                      <a:pt x="218" y="1495"/>
                      <a:pt x="198" y="1474"/>
                      <a:pt x="187" y="1442"/>
                    </a:cubicBezTo>
                    <a:cubicBezTo>
                      <a:pt x="166" y="1401"/>
                      <a:pt x="156" y="1349"/>
                      <a:pt x="145" y="1287"/>
                    </a:cubicBezTo>
                    <a:cubicBezTo>
                      <a:pt x="135" y="1235"/>
                      <a:pt x="135" y="1183"/>
                      <a:pt x="145" y="1121"/>
                    </a:cubicBezTo>
                    <a:lnTo>
                      <a:pt x="145" y="1100"/>
                    </a:lnTo>
                    <a:cubicBezTo>
                      <a:pt x="156" y="1038"/>
                      <a:pt x="177" y="976"/>
                      <a:pt x="198" y="914"/>
                    </a:cubicBezTo>
                    <a:cubicBezTo>
                      <a:pt x="228" y="861"/>
                      <a:pt x="249" y="820"/>
                      <a:pt x="281" y="778"/>
                    </a:cubicBezTo>
                    <a:lnTo>
                      <a:pt x="353" y="706"/>
                    </a:lnTo>
                    <a:cubicBezTo>
                      <a:pt x="374" y="685"/>
                      <a:pt x="374" y="665"/>
                      <a:pt x="374" y="654"/>
                    </a:cubicBezTo>
                    <a:cubicBezTo>
                      <a:pt x="364" y="623"/>
                      <a:pt x="343" y="612"/>
                      <a:pt x="322" y="612"/>
                    </a:cubicBezTo>
                    <a:lnTo>
                      <a:pt x="301" y="612"/>
                    </a:lnTo>
                    <a:cubicBezTo>
                      <a:pt x="281" y="602"/>
                      <a:pt x="260" y="602"/>
                      <a:pt x="239" y="592"/>
                    </a:cubicBezTo>
                    <a:cubicBezTo>
                      <a:pt x="228" y="592"/>
                      <a:pt x="218" y="582"/>
                      <a:pt x="218" y="582"/>
                    </a:cubicBezTo>
                    <a:lnTo>
                      <a:pt x="208" y="571"/>
                    </a:lnTo>
                    <a:lnTo>
                      <a:pt x="198" y="550"/>
                    </a:lnTo>
                    <a:cubicBezTo>
                      <a:pt x="198" y="529"/>
                      <a:pt x="198" y="519"/>
                      <a:pt x="208" y="509"/>
                    </a:cubicBezTo>
                    <a:cubicBezTo>
                      <a:pt x="218" y="488"/>
                      <a:pt x="239" y="457"/>
                      <a:pt x="260" y="426"/>
                    </a:cubicBezTo>
                    <a:cubicBezTo>
                      <a:pt x="322" y="354"/>
                      <a:pt x="384" y="291"/>
                      <a:pt x="477" y="218"/>
                    </a:cubicBezTo>
                    <a:lnTo>
                      <a:pt x="519" y="177"/>
                    </a:lnTo>
                    <a:lnTo>
                      <a:pt x="581" y="125"/>
                    </a:lnTo>
                    <a:cubicBezTo>
                      <a:pt x="613" y="94"/>
                      <a:pt x="633" y="84"/>
                      <a:pt x="643" y="63"/>
                    </a:cubicBezTo>
                    <a:cubicBezTo>
                      <a:pt x="654" y="52"/>
                      <a:pt x="654" y="42"/>
                      <a:pt x="654" y="32"/>
                    </a:cubicBezTo>
                    <a:cubicBezTo>
                      <a:pt x="643" y="22"/>
                      <a:pt x="643" y="11"/>
                      <a:pt x="633" y="11"/>
                    </a:cubicBezTo>
                    <a:cubicBezTo>
                      <a:pt x="622" y="1"/>
                      <a:pt x="622" y="1"/>
                      <a:pt x="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6841400" y="1445345"/>
                <a:ext cx="71117" cy="80445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785" extrusionOk="0">
                    <a:moveTo>
                      <a:pt x="1007" y="0"/>
                    </a:moveTo>
                    <a:cubicBezTo>
                      <a:pt x="976" y="0"/>
                      <a:pt x="955" y="21"/>
                      <a:pt x="945" y="52"/>
                    </a:cubicBezTo>
                    <a:cubicBezTo>
                      <a:pt x="945" y="72"/>
                      <a:pt x="945" y="83"/>
                      <a:pt x="955" y="104"/>
                    </a:cubicBezTo>
                    <a:cubicBezTo>
                      <a:pt x="966" y="114"/>
                      <a:pt x="976" y="125"/>
                      <a:pt x="997" y="135"/>
                    </a:cubicBezTo>
                    <a:cubicBezTo>
                      <a:pt x="1070" y="155"/>
                      <a:pt x="1142" y="176"/>
                      <a:pt x="1194" y="197"/>
                    </a:cubicBezTo>
                    <a:cubicBezTo>
                      <a:pt x="1246" y="228"/>
                      <a:pt x="1287" y="249"/>
                      <a:pt x="1329" y="280"/>
                    </a:cubicBezTo>
                    <a:cubicBezTo>
                      <a:pt x="1349" y="291"/>
                      <a:pt x="1370" y="311"/>
                      <a:pt x="1391" y="332"/>
                    </a:cubicBezTo>
                    <a:cubicBezTo>
                      <a:pt x="1402" y="353"/>
                      <a:pt x="1412" y="374"/>
                      <a:pt x="1422" y="384"/>
                    </a:cubicBezTo>
                    <a:cubicBezTo>
                      <a:pt x="1432" y="415"/>
                      <a:pt x="1443" y="436"/>
                      <a:pt x="1443" y="467"/>
                    </a:cubicBezTo>
                    <a:lnTo>
                      <a:pt x="1443" y="560"/>
                    </a:lnTo>
                    <a:cubicBezTo>
                      <a:pt x="1443" y="591"/>
                      <a:pt x="1432" y="623"/>
                      <a:pt x="1422" y="653"/>
                    </a:cubicBezTo>
                    <a:cubicBezTo>
                      <a:pt x="1402" y="674"/>
                      <a:pt x="1391" y="706"/>
                      <a:pt x="1370" y="726"/>
                    </a:cubicBezTo>
                    <a:cubicBezTo>
                      <a:pt x="1349" y="747"/>
                      <a:pt x="1339" y="768"/>
                      <a:pt x="1319" y="789"/>
                    </a:cubicBezTo>
                    <a:cubicBezTo>
                      <a:pt x="1287" y="799"/>
                      <a:pt x="1266" y="819"/>
                      <a:pt x="1236" y="830"/>
                    </a:cubicBezTo>
                    <a:cubicBezTo>
                      <a:pt x="1215" y="840"/>
                      <a:pt x="1183" y="851"/>
                      <a:pt x="1163" y="851"/>
                    </a:cubicBezTo>
                    <a:lnTo>
                      <a:pt x="1090" y="851"/>
                    </a:lnTo>
                    <a:cubicBezTo>
                      <a:pt x="1059" y="840"/>
                      <a:pt x="1028" y="840"/>
                      <a:pt x="997" y="830"/>
                    </a:cubicBezTo>
                    <a:cubicBezTo>
                      <a:pt x="966" y="830"/>
                      <a:pt x="945" y="840"/>
                      <a:pt x="934" y="851"/>
                    </a:cubicBezTo>
                    <a:cubicBezTo>
                      <a:pt x="925" y="872"/>
                      <a:pt x="934" y="892"/>
                      <a:pt x="934" y="902"/>
                    </a:cubicBezTo>
                    <a:lnTo>
                      <a:pt x="1028" y="1058"/>
                    </a:lnTo>
                    <a:cubicBezTo>
                      <a:pt x="1049" y="1110"/>
                      <a:pt x="1059" y="1162"/>
                      <a:pt x="1070" y="1203"/>
                    </a:cubicBezTo>
                    <a:lnTo>
                      <a:pt x="1070" y="1276"/>
                    </a:lnTo>
                    <a:cubicBezTo>
                      <a:pt x="1059" y="1286"/>
                      <a:pt x="1059" y="1296"/>
                      <a:pt x="1059" y="1307"/>
                    </a:cubicBezTo>
                    <a:cubicBezTo>
                      <a:pt x="1059" y="1317"/>
                      <a:pt x="1049" y="1328"/>
                      <a:pt x="1049" y="1338"/>
                    </a:cubicBezTo>
                    <a:cubicBezTo>
                      <a:pt x="1038" y="1349"/>
                      <a:pt x="1028" y="1369"/>
                      <a:pt x="1017" y="1379"/>
                    </a:cubicBezTo>
                    <a:cubicBezTo>
                      <a:pt x="1007" y="1400"/>
                      <a:pt x="987" y="1411"/>
                      <a:pt x="976" y="1432"/>
                    </a:cubicBezTo>
                    <a:cubicBezTo>
                      <a:pt x="966" y="1442"/>
                      <a:pt x="955" y="1442"/>
                      <a:pt x="934" y="1452"/>
                    </a:cubicBezTo>
                    <a:cubicBezTo>
                      <a:pt x="925" y="1452"/>
                      <a:pt x="904" y="1462"/>
                      <a:pt x="883" y="1462"/>
                    </a:cubicBezTo>
                    <a:lnTo>
                      <a:pt x="842" y="1462"/>
                    </a:lnTo>
                    <a:cubicBezTo>
                      <a:pt x="831" y="1462"/>
                      <a:pt x="810" y="1452"/>
                      <a:pt x="789" y="1452"/>
                    </a:cubicBezTo>
                    <a:cubicBezTo>
                      <a:pt x="768" y="1442"/>
                      <a:pt x="759" y="1432"/>
                      <a:pt x="738" y="1411"/>
                    </a:cubicBezTo>
                    <a:cubicBezTo>
                      <a:pt x="717" y="1400"/>
                      <a:pt x="696" y="1379"/>
                      <a:pt x="686" y="1359"/>
                    </a:cubicBezTo>
                    <a:cubicBezTo>
                      <a:pt x="665" y="1338"/>
                      <a:pt x="655" y="1307"/>
                      <a:pt x="644" y="1286"/>
                    </a:cubicBezTo>
                    <a:lnTo>
                      <a:pt x="634" y="1255"/>
                    </a:lnTo>
                    <a:cubicBezTo>
                      <a:pt x="623" y="1245"/>
                      <a:pt x="613" y="1224"/>
                      <a:pt x="593" y="1224"/>
                    </a:cubicBezTo>
                    <a:cubicBezTo>
                      <a:pt x="561" y="1234"/>
                      <a:pt x="551" y="1255"/>
                      <a:pt x="551" y="1276"/>
                    </a:cubicBezTo>
                    <a:cubicBezTo>
                      <a:pt x="551" y="1296"/>
                      <a:pt x="561" y="1307"/>
                      <a:pt x="561" y="1317"/>
                    </a:cubicBezTo>
                    <a:cubicBezTo>
                      <a:pt x="561" y="1369"/>
                      <a:pt x="572" y="1411"/>
                      <a:pt x="561" y="1462"/>
                    </a:cubicBezTo>
                    <a:lnTo>
                      <a:pt x="530" y="1587"/>
                    </a:lnTo>
                    <a:cubicBezTo>
                      <a:pt x="520" y="1608"/>
                      <a:pt x="510" y="1618"/>
                      <a:pt x="499" y="1639"/>
                    </a:cubicBezTo>
                    <a:cubicBezTo>
                      <a:pt x="489" y="1649"/>
                      <a:pt x="478" y="1660"/>
                      <a:pt x="457" y="1670"/>
                    </a:cubicBezTo>
                    <a:cubicBezTo>
                      <a:pt x="457" y="1681"/>
                      <a:pt x="437" y="1691"/>
                      <a:pt x="427" y="1691"/>
                    </a:cubicBezTo>
                    <a:cubicBezTo>
                      <a:pt x="416" y="1701"/>
                      <a:pt x="406" y="1701"/>
                      <a:pt x="385" y="1701"/>
                    </a:cubicBezTo>
                    <a:lnTo>
                      <a:pt x="354" y="1701"/>
                    </a:lnTo>
                    <a:cubicBezTo>
                      <a:pt x="344" y="1701"/>
                      <a:pt x="323" y="1701"/>
                      <a:pt x="312" y="1691"/>
                    </a:cubicBezTo>
                    <a:cubicBezTo>
                      <a:pt x="291" y="1691"/>
                      <a:pt x="281" y="1681"/>
                      <a:pt x="271" y="1670"/>
                    </a:cubicBezTo>
                    <a:lnTo>
                      <a:pt x="219" y="1618"/>
                    </a:lnTo>
                    <a:cubicBezTo>
                      <a:pt x="178" y="1566"/>
                      <a:pt x="146" y="1494"/>
                      <a:pt x="115" y="1432"/>
                    </a:cubicBezTo>
                    <a:lnTo>
                      <a:pt x="105" y="1400"/>
                    </a:lnTo>
                    <a:lnTo>
                      <a:pt x="95" y="1369"/>
                    </a:lnTo>
                    <a:lnTo>
                      <a:pt x="74" y="1328"/>
                    </a:lnTo>
                    <a:cubicBezTo>
                      <a:pt x="74" y="1307"/>
                      <a:pt x="53" y="1296"/>
                      <a:pt x="42" y="1296"/>
                    </a:cubicBezTo>
                    <a:cubicBezTo>
                      <a:pt x="22" y="1307"/>
                      <a:pt x="12" y="1307"/>
                      <a:pt x="1" y="1328"/>
                    </a:cubicBezTo>
                    <a:lnTo>
                      <a:pt x="1" y="1349"/>
                    </a:lnTo>
                    <a:lnTo>
                      <a:pt x="12" y="1369"/>
                    </a:lnTo>
                    <a:cubicBezTo>
                      <a:pt x="53" y="1473"/>
                      <a:pt x="84" y="1566"/>
                      <a:pt x="146" y="1649"/>
                    </a:cubicBezTo>
                    <a:cubicBezTo>
                      <a:pt x="178" y="1691"/>
                      <a:pt x="208" y="1722"/>
                      <a:pt x="250" y="1743"/>
                    </a:cubicBezTo>
                    <a:cubicBezTo>
                      <a:pt x="281" y="1774"/>
                      <a:pt x="323" y="1784"/>
                      <a:pt x="364" y="1784"/>
                    </a:cubicBezTo>
                    <a:lnTo>
                      <a:pt x="395" y="1784"/>
                    </a:lnTo>
                    <a:cubicBezTo>
                      <a:pt x="447" y="1774"/>
                      <a:pt x="489" y="1753"/>
                      <a:pt x="520" y="1722"/>
                    </a:cubicBezTo>
                    <a:cubicBezTo>
                      <a:pt x="540" y="1711"/>
                      <a:pt x="551" y="1691"/>
                      <a:pt x="572" y="1670"/>
                    </a:cubicBezTo>
                    <a:cubicBezTo>
                      <a:pt x="582" y="1649"/>
                      <a:pt x="603" y="1618"/>
                      <a:pt x="613" y="1598"/>
                    </a:cubicBezTo>
                    <a:cubicBezTo>
                      <a:pt x="634" y="1545"/>
                      <a:pt x="634" y="1483"/>
                      <a:pt x="644" y="1432"/>
                    </a:cubicBezTo>
                    <a:cubicBezTo>
                      <a:pt x="655" y="1452"/>
                      <a:pt x="665" y="1462"/>
                      <a:pt x="676" y="1473"/>
                    </a:cubicBezTo>
                    <a:cubicBezTo>
                      <a:pt x="696" y="1494"/>
                      <a:pt x="717" y="1504"/>
                      <a:pt x="748" y="1515"/>
                    </a:cubicBezTo>
                    <a:cubicBezTo>
                      <a:pt x="779" y="1535"/>
                      <a:pt x="821" y="1545"/>
                      <a:pt x="872" y="1545"/>
                    </a:cubicBezTo>
                    <a:cubicBezTo>
                      <a:pt x="904" y="1545"/>
                      <a:pt x="925" y="1545"/>
                      <a:pt x="945" y="1535"/>
                    </a:cubicBezTo>
                    <a:cubicBezTo>
                      <a:pt x="976" y="1525"/>
                      <a:pt x="997" y="1515"/>
                      <a:pt x="1017" y="1504"/>
                    </a:cubicBezTo>
                    <a:cubicBezTo>
                      <a:pt x="1070" y="1462"/>
                      <a:pt x="1111" y="1421"/>
                      <a:pt x="1121" y="1379"/>
                    </a:cubicBezTo>
                    <a:cubicBezTo>
                      <a:pt x="1142" y="1349"/>
                      <a:pt x="1153" y="1317"/>
                      <a:pt x="1153" y="1296"/>
                    </a:cubicBezTo>
                    <a:cubicBezTo>
                      <a:pt x="1163" y="1266"/>
                      <a:pt x="1163" y="1234"/>
                      <a:pt x="1153" y="1203"/>
                    </a:cubicBezTo>
                    <a:cubicBezTo>
                      <a:pt x="1153" y="1130"/>
                      <a:pt x="1132" y="1068"/>
                      <a:pt x="1111" y="1027"/>
                    </a:cubicBezTo>
                    <a:cubicBezTo>
                      <a:pt x="1100" y="1006"/>
                      <a:pt x="1090" y="975"/>
                      <a:pt x="1080" y="955"/>
                    </a:cubicBezTo>
                    <a:lnTo>
                      <a:pt x="1080" y="955"/>
                    </a:lnTo>
                    <a:cubicBezTo>
                      <a:pt x="1100" y="964"/>
                      <a:pt x="1111" y="964"/>
                      <a:pt x="1142" y="964"/>
                    </a:cubicBezTo>
                    <a:cubicBezTo>
                      <a:pt x="1183" y="964"/>
                      <a:pt x="1215" y="955"/>
                      <a:pt x="1256" y="944"/>
                    </a:cubicBezTo>
                    <a:cubicBezTo>
                      <a:pt x="1277" y="944"/>
                      <a:pt x="1308" y="923"/>
                      <a:pt x="1349" y="902"/>
                    </a:cubicBezTo>
                    <a:cubicBezTo>
                      <a:pt x="1381" y="892"/>
                      <a:pt x="1402" y="872"/>
                      <a:pt x="1432" y="840"/>
                    </a:cubicBezTo>
                    <a:cubicBezTo>
                      <a:pt x="1453" y="819"/>
                      <a:pt x="1485" y="789"/>
                      <a:pt x="1505" y="757"/>
                    </a:cubicBezTo>
                    <a:cubicBezTo>
                      <a:pt x="1526" y="726"/>
                      <a:pt x="1536" y="695"/>
                      <a:pt x="1547" y="664"/>
                    </a:cubicBezTo>
                    <a:cubicBezTo>
                      <a:pt x="1568" y="623"/>
                      <a:pt x="1568" y="581"/>
                      <a:pt x="1578" y="550"/>
                    </a:cubicBezTo>
                    <a:cubicBezTo>
                      <a:pt x="1578" y="508"/>
                      <a:pt x="1578" y="477"/>
                      <a:pt x="1568" y="436"/>
                    </a:cubicBezTo>
                    <a:cubicBezTo>
                      <a:pt x="1568" y="394"/>
                      <a:pt x="1557" y="363"/>
                      <a:pt x="1536" y="332"/>
                    </a:cubicBezTo>
                    <a:cubicBezTo>
                      <a:pt x="1515" y="270"/>
                      <a:pt x="1474" y="218"/>
                      <a:pt x="1412" y="176"/>
                    </a:cubicBezTo>
                    <a:cubicBezTo>
                      <a:pt x="1370" y="135"/>
                      <a:pt x="1308" y="104"/>
                      <a:pt x="1236" y="72"/>
                    </a:cubicBezTo>
                    <a:cubicBezTo>
                      <a:pt x="1163" y="42"/>
                      <a:pt x="1090" y="21"/>
                      <a:pt x="1028" y="10"/>
                    </a:cubicBezTo>
                    <a:cubicBezTo>
                      <a:pt x="1017" y="0"/>
                      <a:pt x="1017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6859202" y="1526197"/>
                <a:ext cx="196855" cy="181892"/>
              </a:xfrm>
              <a:custGeom>
                <a:avLst/>
                <a:gdLst/>
                <a:ahLst/>
                <a:cxnLst/>
                <a:rect l="l" t="t" r="r" b="b"/>
                <a:pathLst>
                  <a:path w="4368" h="4036" extrusionOk="0">
                    <a:moveTo>
                      <a:pt x="1183" y="0"/>
                    </a:moveTo>
                    <a:cubicBezTo>
                      <a:pt x="1090" y="0"/>
                      <a:pt x="1017" y="11"/>
                      <a:pt x="944" y="21"/>
                    </a:cubicBezTo>
                    <a:cubicBezTo>
                      <a:pt x="809" y="32"/>
                      <a:pt x="685" y="73"/>
                      <a:pt x="571" y="125"/>
                    </a:cubicBezTo>
                    <a:cubicBezTo>
                      <a:pt x="447" y="187"/>
                      <a:pt x="332" y="270"/>
                      <a:pt x="249" y="385"/>
                    </a:cubicBezTo>
                    <a:cubicBezTo>
                      <a:pt x="239" y="405"/>
                      <a:pt x="228" y="436"/>
                      <a:pt x="228" y="468"/>
                    </a:cubicBezTo>
                    <a:cubicBezTo>
                      <a:pt x="115" y="664"/>
                      <a:pt x="42" y="882"/>
                      <a:pt x="21" y="1100"/>
                    </a:cubicBezTo>
                    <a:cubicBezTo>
                      <a:pt x="0" y="1328"/>
                      <a:pt x="32" y="1567"/>
                      <a:pt x="115" y="1816"/>
                    </a:cubicBezTo>
                    <a:cubicBezTo>
                      <a:pt x="187" y="2033"/>
                      <a:pt x="301" y="2252"/>
                      <a:pt x="467" y="2480"/>
                    </a:cubicBezTo>
                    <a:cubicBezTo>
                      <a:pt x="612" y="2687"/>
                      <a:pt x="799" y="2884"/>
                      <a:pt x="1017" y="3071"/>
                    </a:cubicBezTo>
                    <a:cubicBezTo>
                      <a:pt x="1224" y="3248"/>
                      <a:pt x="1452" y="3403"/>
                      <a:pt x="1712" y="3548"/>
                    </a:cubicBezTo>
                    <a:cubicBezTo>
                      <a:pt x="1950" y="3693"/>
                      <a:pt x="2189" y="3797"/>
                      <a:pt x="2448" y="3880"/>
                    </a:cubicBezTo>
                    <a:cubicBezTo>
                      <a:pt x="2759" y="3984"/>
                      <a:pt x="3050" y="4036"/>
                      <a:pt x="3319" y="4036"/>
                    </a:cubicBezTo>
                    <a:cubicBezTo>
                      <a:pt x="3527" y="4036"/>
                      <a:pt x="3714" y="4004"/>
                      <a:pt x="3880" y="3953"/>
                    </a:cubicBezTo>
                    <a:cubicBezTo>
                      <a:pt x="4066" y="3891"/>
                      <a:pt x="4191" y="3818"/>
                      <a:pt x="4264" y="3714"/>
                    </a:cubicBezTo>
                    <a:cubicBezTo>
                      <a:pt x="4347" y="3610"/>
                      <a:pt x="4368" y="3486"/>
                      <a:pt x="4347" y="3351"/>
                    </a:cubicBezTo>
                    <a:cubicBezTo>
                      <a:pt x="4326" y="3237"/>
                      <a:pt x="4274" y="3123"/>
                      <a:pt x="4181" y="2988"/>
                    </a:cubicBezTo>
                    <a:cubicBezTo>
                      <a:pt x="4170" y="2978"/>
                      <a:pt x="4160" y="2967"/>
                      <a:pt x="4149" y="2946"/>
                    </a:cubicBezTo>
                    <a:lnTo>
                      <a:pt x="4181" y="2946"/>
                    </a:lnTo>
                    <a:cubicBezTo>
                      <a:pt x="4222" y="2936"/>
                      <a:pt x="4253" y="2916"/>
                      <a:pt x="4285" y="2874"/>
                    </a:cubicBezTo>
                    <a:cubicBezTo>
                      <a:pt x="4357" y="2801"/>
                      <a:pt x="4357" y="2687"/>
                      <a:pt x="4347" y="2635"/>
                    </a:cubicBezTo>
                    <a:cubicBezTo>
                      <a:pt x="4326" y="2521"/>
                      <a:pt x="4274" y="2418"/>
                      <a:pt x="4222" y="2324"/>
                    </a:cubicBezTo>
                    <a:cubicBezTo>
                      <a:pt x="4160" y="2210"/>
                      <a:pt x="4077" y="2116"/>
                      <a:pt x="4004" y="2033"/>
                    </a:cubicBezTo>
                    <a:cubicBezTo>
                      <a:pt x="3911" y="1930"/>
                      <a:pt x="3807" y="1837"/>
                      <a:pt x="3724" y="1775"/>
                    </a:cubicBezTo>
                    <a:cubicBezTo>
                      <a:pt x="3745" y="1775"/>
                      <a:pt x="3755" y="1764"/>
                      <a:pt x="3776" y="1754"/>
                    </a:cubicBezTo>
                    <a:cubicBezTo>
                      <a:pt x="3828" y="1733"/>
                      <a:pt x="3870" y="1702"/>
                      <a:pt x="3900" y="1650"/>
                    </a:cubicBezTo>
                    <a:cubicBezTo>
                      <a:pt x="3932" y="1598"/>
                      <a:pt x="3932" y="1536"/>
                      <a:pt x="3921" y="1494"/>
                    </a:cubicBezTo>
                    <a:cubicBezTo>
                      <a:pt x="3921" y="1422"/>
                      <a:pt x="3890" y="1360"/>
                      <a:pt x="3859" y="1307"/>
                    </a:cubicBezTo>
                    <a:cubicBezTo>
                      <a:pt x="3817" y="1224"/>
                      <a:pt x="3755" y="1141"/>
                      <a:pt x="3693" y="1079"/>
                    </a:cubicBezTo>
                    <a:cubicBezTo>
                      <a:pt x="3455" y="809"/>
                      <a:pt x="3133" y="581"/>
                      <a:pt x="2729" y="394"/>
                    </a:cubicBezTo>
                    <a:cubicBezTo>
                      <a:pt x="2583" y="332"/>
                      <a:pt x="2407" y="260"/>
                      <a:pt x="2189" y="198"/>
                    </a:cubicBezTo>
                    <a:cubicBezTo>
                      <a:pt x="2054" y="156"/>
                      <a:pt x="1899" y="104"/>
                      <a:pt x="1722" y="63"/>
                    </a:cubicBezTo>
                    <a:cubicBezTo>
                      <a:pt x="1535" y="21"/>
                      <a:pt x="1349" y="0"/>
                      <a:pt x="11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6860103" y="1578116"/>
                <a:ext cx="196404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884" extrusionOk="0">
                    <a:moveTo>
                      <a:pt x="3746" y="0"/>
                    </a:moveTo>
                    <a:cubicBezTo>
                      <a:pt x="3746" y="21"/>
                      <a:pt x="3746" y="42"/>
                      <a:pt x="3756" y="62"/>
                    </a:cubicBezTo>
                    <a:lnTo>
                      <a:pt x="3756" y="125"/>
                    </a:lnTo>
                    <a:cubicBezTo>
                      <a:pt x="3746" y="145"/>
                      <a:pt x="3746" y="155"/>
                      <a:pt x="3735" y="176"/>
                    </a:cubicBezTo>
                    <a:cubicBezTo>
                      <a:pt x="3735" y="197"/>
                      <a:pt x="3725" y="208"/>
                      <a:pt x="3714" y="228"/>
                    </a:cubicBezTo>
                    <a:cubicBezTo>
                      <a:pt x="3694" y="249"/>
                      <a:pt x="3673" y="270"/>
                      <a:pt x="3642" y="291"/>
                    </a:cubicBezTo>
                    <a:cubicBezTo>
                      <a:pt x="3611" y="311"/>
                      <a:pt x="3569" y="321"/>
                      <a:pt x="3538" y="332"/>
                    </a:cubicBezTo>
                    <a:cubicBezTo>
                      <a:pt x="3497" y="332"/>
                      <a:pt x="3455" y="342"/>
                      <a:pt x="3414" y="342"/>
                    </a:cubicBezTo>
                    <a:cubicBezTo>
                      <a:pt x="3372" y="342"/>
                      <a:pt x="3320" y="332"/>
                      <a:pt x="3279" y="332"/>
                    </a:cubicBezTo>
                    <a:cubicBezTo>
                      <a:pt x="3310" y="353"/>
                      <a:pt x="3341" y="384"/>
                      <a:pt x="3362" y="404"/>
                    </a:cubicBezTo>
                    <a:cubicBezTo>
                      <a:pt x="3455" y="487"/>
                      <a:pt x="3538" y="570"/>
                      <a:pt x="3621" y="664"/>
                    </a:cubicBezTo>
                    <a:cubicBezTo>
                      <a:pt x="3704" y="747"/>
                      <a:pt x="3777" y="851"/>
                      <a:pt x="3850" y="944"/>
                    </a:cubicBezTo>
                    <a:cubicBezTo>
                      <a:pt x="3901" y="1037"/>
                      <a:pt x="3953" y="1130"/>
                      <a:pt x="3984" y="1234"/>
                    </a:cubicBezTo>
                    <a:cubicBezTo>
                      <a:pt x="3995" y="1276"/>
                      <a:pt x="4005" y="1328"/>
                      <a:pt x="4005" y="1379"/>
                    </a:cubicBezTo>
                    <a:cubicBezTo>
                      <a:pt x="4005" y="1421"/>
                      <a:pt x="3995" y="1462"/>
                      <a:pt x="3984" y="1494"/>
                    </a:cubicBezTo>
                    <a:cubicBezTo>
                      <a:pt x="3974" y="1525"/>
                      <a:pt x="3963" y="1556"/>
                      <a:pt x="3943" y="1577"/>
                    </a:cubicBezTo>
                    <a:cubicBezTo>
                      <a:pt x="3933" y="1598"/>
                      <a:pt x="3912" y="1618"/>
                      <a:pt x="3891" y="1639"/>
                    </a:cubicBezTo>
                    <a:cubicBezTo>
                      <a:pt x="3860" y="1660"/>
                      <a:pt x="3818" y="1691"/>
                      <a:pt x="3777" y="1701"/>
                    </a:cubicBezTo>
                    <a:cubicBezTo>
                      <a:pt x="3725" y="1711"/>
                      <a:pt x="3673" y="1711"/>
                      <a:pt x="3611" y="1711"/>
                    </a:cubicBezTo>
                    <a:cubicBezTo>
                      <a:pt x="3559" y="1701"/>
                      <a:pt x="3507" y="1691"/>
                      <a:pt x="3455" y="1670"/>
                    </a:cubicBezTo>
                    <a:cubicBezTo>
                      <a:pt x="3403" y="1660"/>
                      <a:pt x="3352" y="1639"/>
                      <a:pt x="3299" y="1618"/>
                    </a:cubicBezTo>
                    <a:cubicBezTo>
                      <a:pt x="3289" y="1618"/>
                      <a:pt x="3279" y="1618"/>
                      <a:pt x="3269" y="1608"/>
                    </a:cubicBezTo>
                    <a:lnTo>
                      <a:pt x="3269" y="1608"/>
                    </a:lnTo>
                    <a:lnTo>
                      <a:pt x="3362" y="1732"/>
                    </a:lnTo>
                    <a:cubicBezTo>
                      <a:pt x="3382" y="1764"/>
                      <a:pt x="3403" y="1794"/>
                      <a:pt x="3424" y="1836"/>
                    </a:cubicBezTo>
                    <a:cubicBezTo>
                      <a:pt x="3435" y="1847"/>
                      <a:pt x="3445" y="1867"/>
                      <a:pt x="3455" y="1888"/>
                    </a:cubicBezTo>
                    <a:lnTo>
                      <a:pt x="3486" y="1950"/>
                    </a:lnTo>
                    <a:cubicBezTo>
                      <a:pt x="3497" y="1981"/>
                      <a:pt x="3507" y="2013"/>
                      <a:pt x="3507" y="2033"/>
                    </a:cubicBezTo>
                    <a:cubicBezTo>
                      <a:pt x="3528" y="2126"/>
                      <a:pt x="3538" y="2209"/>
                      <a:pt x="3518" y="2292"/>
                    </a:cubicBezTo>
                    <a:cubicBezTo>
                      <a:pt x="3507" y="2354"/>
                      <a:pt x="3476" y="2417"/>
                      <a:pt x="3424" y="2458"/>
                    </a:cubicBezTo>
                    <a:cubicBezTo>
                      <a:pt x="3393" y="2479"/>
                      <a:pt x="3362" y="2500"/>
                      <a:pt x="3331" y="2510"/>
                    </a:cubicBezTo>
                    <a:cubicBezTo>
                      <a:pt x="3299" y="2520"/>
                      <a:pt x="3269" y="2531"/>
                      <a:pt x="3227" y="2531"/>
                    </a:cubicBezTo>
                    <a:cubicBezTo>
                      <a:pt x="3186" y="2536"/>
                      <a:pt x="3144" y="2539"/>
                      <a:pt x="3103" y="2539"/>
                    </a:cubicBezTo>
                    <a:cubicBezTo>
                      <a:pt x="3061" y="2539"/>
                      <a:pt x="3020" y="2536"/>
                      <a:pt x="2978" y="2531"/>
                    </a:cubicBezTo>
                    <a:cubicBezTo>
                      <a:pt x="2875" y="2520"/>
                      <a:pt x="2781" y="2500"/>
                      <a:pt x="2677" y="2469"/>
                    </a:cubicBezTo>
                    <a:cubicBezTo>
                      <a:pt x="2470" y="2417"/>
                      <a:pt x="2262" y="2344"/>
                      <a:pt x="2055" y="2251"/>
                    </a:cubicBezTo>
                    <a:cubicBezTo>
                      <a:pt x="1962" y="2220"/>
                      <a:pt x="1879" y="2178"/>
                      <a:pt x="1785" y="2137"/>
                    </a:cubicBezTo>
                    <a:cubicBezTo>
                      <a:pt x="1713" y="2096"/>
                      <a:pt x="1640" y="2064"/>
                      <a:pt x="1578" y="2022"/>
                    </a:cubicBezTo>
                    <a:cubicBezTo>
                      <a:pt x="1547" y="2013"/>
                      <a:pt x="1526" y="2002"/>
                      <a:pt x="1505" y="1981"/>
                    </a:cubicBezTo>
                    <a:cubicBezTo>
                      <a:pt x="1464" y="1960"/>
                      <a:pt x="1422" y="1930"/>
                      <a:pt x="1381" y="1909"/>
                    </a:cubicBezTo>
                    <a:cubicBezTo>
                      <a:pt x="1236" y="1805"/>
                      <a:pt x="1100" y="1691"/>
                      <a:pt x="966" y="1577"/>
                    </a:cubicBezTo>
                    <a:cubicBezTo>
                      <a:pt x="821" y="1442"/>
                      <a:pt x="685" y="1317"/>
                      <a:pt x="561" y="1172"/>
                    </a:cubicBezTo>
                    <a:cubicBezTo>
                      <a:pt x="447" y="1027"/>
                      <a:pt x="333" y="881"/>
                      <a:pt x="229" y="715"/>
                    </a:cubicBezTo>
                    <a:cubicBezTo>
                      <a:pt x="146" y="570"/>
                      <a:pt x="63" y="415"/>
                      <a:pt x="1" y="259"/>
                    </a:cubicBezTo>
                    <a:lnTo>
                      <a:pt x="1" y="259"/>
                    </a:lnTo>
                    <a:cubicBezTo>
                      <a:pt x="12" y="394"/>
                      <a:pt x="42" y="529"/>
                      <a:pt x="95" y="664"/>
                    </a:cubicBezTo>
                    <a:cubicBezTo>
                      <a:pt x="167" y="881"/>
                      <a:pt x="281" y="1100"/>
                      <a:pt x="447" y="1328"/>
                    </a:cubicBezTo>
                    <a:cubicBezTo>
                      <a:pt x="602" y="1535"/>
                      <a:pt x="789" y="1732"/>
                      <a:pt x="997" y="1919"/>
                    </a:cubicBezTo>
                    <a:cubicBezTo>
                      <a:pt x="1204" y="2096"/>
                      <a:pt x="1432" y="2261"/>
                      <a:pt x="1681" y="2407"/>
                    </a:cubicBezTo>
                    <a:cubicBezTo>
                      <a:pt x="1920" y="2541"/>
                      <a:pt x="2169" y="2645"/>
                      <a:pt x="2428" y="2728"/>
                    </a:cubicBezTo>
                    <a:cubicBezTo>
                      <a:pt x="2739" y="2832"/>
                      <a:pt x="3030" y="2884"/>
                      <a:pt x="3299" y="2884"/>
                    </a:cubicBezTo>
                    <a:cubicBezTo>
                      <a:pt x="3507" y="2884"/>
                      <a:pt x="3694" y="2852"/>
                      <a:pt x="3870" y="2801"/>
                    </a:cubicBezTo>
                    <a:cubicBezTo>
                      <a:pt x="4046" y="2749"/>
                      <a:pt x="4171" y="2666"/>
                      <a:pt x="4254" y="2562"/>
                    </a:cubicBezTo>
                    <a:cubicBezTo>
                      <a:pt x="4327" y="2458"/>
                      <a:pt x="4357" y="2334"/>
                      <a:pt x="4327" y="2199"/>
                    </a:cubicBezTo>
                    <a:cubicBezTo>
                      <a:pt x="4306" y="2085"/>
                      <a:pt x="4254" y="1971"/>
                      <a:pt x="4161" y="1836"/>
                    </a:cubicBezTo>
                    <a:cubicBezTo>
                      <a:pt x="4150" y="1826"/>
                      <a:pt x="4140" y="1815"/>
                      <a:pt x="4129" y="1794"/>
                    </a:cubicBezTo>
                    <a:lnTo>
                      <a:pt x="4161" y="1794"/>
                    </a:lnTo>
                    <a:cubicBezTo>
                      <a:pt x="4202" y="1784"/>
                      <a:pt x="4244" y="1764"/>
                      <a:pt x="4275" y="1722"/>
                    </a:cubicBezTo>
                    <a:cubicBezTo>
                      <a:pt x="4337" y="1649"/>
                      <a:pt x="4337" y="1535"/>
                      <a:pt x="4327" y="1483"/>
                    </a:cubicBezTo>
                    <a:cubicBezTo>
                      <a:pt x="4316" y="1369"/>
                      <a:pt x="4254" y="1255"/>
                      <a:pt x="4202" y="1172"/>
                    </a:cubicBezTo>
                    <a:cubicBezTo>
                      <a:pt x="4140" y="1058"/>
                      <a:pt x="4057" y="954"/>
                      <a:pt x="3984" y="881"/>
                    </a:cubicBezTo>
                    <a:cubicBezTo>
                      <a:pt x="3891" y="778"/>
                      <a:pt x="3787" y="695"/>
                      <a:pt x="3704" y="623"/>
                    </a:cubicBezTo>
                    <a:lnTo>
                      <a:pt x="3714" y="623"/>
                    </a:lnTo>
                    <a:cubicBezTo>
                      <a:pt x="3735" y="623"/>
                      <a:pt x="3746" y="612"/>
                      <a:pt x="3756" y="612"/>
                    </a:cubicBezTo>
                    <a:cubicBezTo>
                      <a:pt x="3808" y="581"/>
                      <a:pt x="3850" y="550"/>
                      <a:pt x="3880" y="498"/>
                    </a:cubicBezTo>
                    <a:cubicBezTo>
                      <a:pt x="3912" y="446"/>
                      <a:pt x="3912" y="384"/>
                      <a:pt x="3912" y="342"/>
                    </a:cubicBezTo>
                    <a:cubicBezTo>
                      <a:pt x="3901" y="270"/>
                      <a:pt x="3870" y="208"/>
                      <a:pt x="3839" y="155"/>
                    </a:cubicBezTo>
                    <a:cubicBezTo>
                      <a:pt x="3818" y="104"/>
                      <a:pt x="3777" y="52"/>
                      <a:pt x="3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7037311" y="1638867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899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6832071" y="1569688"/>
                <a:ext cx="227726" cy="141872"/>
              </a:xfrm>
              <a:custGeom>
                <a:avLst/>
                <a:gdLst/>
                <a:ahLst/>
                <a:cxnLst/>
                <a:rect l="l" t="t" r="r" b="b"/>
                <a:pathLst>
                  <a:path w="5053" h="3148" extrusionOk="0">
                    <a:moveTo>
                      <a:pt x="32" y="0"/>
                    </a:moveTo>
                    <a:cubicBezTo>
                      <a:pt x="11" y="0"/>
                      <a:pt x="0" y="21"/>
                      <a:pt x="0" y="42"/>
                    </a:cubicBezTo>
                    <a:cubicBezTo>
                      <a:pt x="0" y="114"/>
                      <a:pt x="21" y="187"/>
                      <a:pt x="53" y="259"/>
                    </a:cubicBezTo>
                    <a:cubicBezTo>
                      <a:pt x="83" y="322"/>
                      <a:pt x="125" y="384"/>
                      <a:pt x="187" y="436"/>
                    </a:cubicBezTo>
                    <a:cubicBezTo>
                      <a:pt x="219" y="457"/>
                      <a:pt x="249" y="467"/>
                      <a:pt x="281" y="478"/>
                    </a:cubicBezTo>
                    <a:cubicBezTo>
                      <a:pt x="312" y="488"/>
                      <a:pt x="343" y="488"/>
                      <a:pt x="374" y="488"/>
                    </a:cubicBezTo>
                    <a:cubicBezTo>
                      <a:pt x="426" y="478"/>
                      <a:pt x="468" y="446"/>
                      <a:pt x="509" y="405"/>
                    </a:cubicBezTo>
                    <a:cubicBezTo>
                      <a:pt x="581" y="706"/>
                      <a:pt x="706" y="996"/>
                      <a:pt x="851" y="1266"/>
                    </a:cubicBezTo>
                    <a:cubicBezTo>
                      <a:pt x="1028" y="1566"/>
                      <a:pt x="1245" y="1836"/>
                      <a:pt x="1494" y="2085"/>
                    </a:cubicBezTo>
                    <a:cubicBezTo>
                      <a:pt x="1733" y="2324"/>
                      <a:pt x="2024" y="2531"/>
                      <a:pt x="2324" y="2697"/>
                    </a:cubicBezTo>
                    <a:cubicBezTo>
                      <a:pt x="2480" y="2780"/>
                      <a:pt x="2635" y="2853"/>
                      <a:pt x="2801" y="2915"/>
                    </a:cubicBezTo>
                    <a:cubicBezTo>
                      <a:pt x="2957" y="2967"/>
                      <a:pt x="3123" y="3019"/>
                      <a:pt x="3289" y="3050"/>
                    </a:cubicBezTo>
                    <a:cubicBezTo>
                      <a:pt x="3393" y="3081"/>
                      <a:pt x="3507" y="3102"/>
                      <a:pt x="3621" y="3112"/>
                    </a:cubicBezTo>
                    <a:cubicBezTo>
                      <a:pt x="3735" y="3133"/>
                      <a:pt x="3849" y="3143"/>
                      <a:pt x="3974" y="3143"/>
                    </a:cubicBezTo>
                    <a:cubicBezTo>
                      <a:pt x="4004" y="3146"/>
                      <a:pt x="4035" y="3147"/>
                      <a:pt x="4066" y="3147"/>
                    </a:cubicBezTo>
                    <a:cubicBezTo>
                      <a:pt x="4150" y="3147"/>
                      <a:pt x="4235" y="3137"/>
                      <a:pt x="4326" y="3122"/>
                    </a:cubicBezTo>
                    <a:cubicBezTo>
                      <a:pt x="4430" y="3102"/>
                      <a:pt x="4544" y="3071"/>
                      <a:pt x="4638" y="3019"/>
                    </a:cubicBezTo>
                    <a:cubicBezTo>
                      <a:pt x="4741" y="2956"/>
                      <a:pt x="4834" y="2884"/>
                      <a:pt x="4917" y="2790"/>
                    </a:cubicBezTo>
                    <a:cubicBezTo>
                      <a:pt x="4949" y="2739"/>
                      <a:pt x="4970" y="2697"/>
                      <a:pt x="4990" y="2645"/>
                    </a:cubicBezTo>
                    <a:cubicBezTo>
                      <a:pt x="5000" y="2624"/>
                      <a:pt x="5011" y="2594"/>
                      <a:pt x="5021" y="2573"/>
                    </a:cubicBezTo>
                    <a:cubicBezTo>
                      <a:pt x="5032" y="2541"/>
                      <a:pt x="5032" y="2511"/>
                      <a:pt x="5042" y="2479"/>
                    </a:cubicBezTo>
                    <a:cubicBezTo>
                      <a:pt x="5053" y="2375"/>
                      <a:pt x="5021" y="2262"/>
                      <a:pt x="4979" y="2168"/>
                    </a:cubicBezTo>
                    <a:cubicBezTo>
                      <a:pt x="4928" y="2054"/>
                      <a:pt x="4845" y="1951"/>
                      <a:pt x="4751" y="1878"/>
                    </a:cubicBezTo>
                    <a:cubicBezTo>
                      <a:pt x="4737" y="1864"/>
                      <a:pt x="4721" y="1858"/>
                      <a:pt x="4705" y="1858"/>
                    </a:cubicBezTo>
                    <a:cubicBezTo>
                      <a:pt x="4685" y="1858"/>
                      <a:pt x="4665" y="1866"/>
                      <a:pt x="4648" y="1878"/>
                    </a:cubicBezTo>
                    <a:cubicBezTo>
                      <a:pt x="4627" y="1909"/>
                      <a:pt x="4638" y="1951"/>
                      <a:pt x="4658" y="1981"/>
                    </a:cubicBezTo>
                    <a:cubicBezTo>
                      <a:pt x="4689" y="2002"/>
                      <a:pt x="4710" y="2023"/>
                      <a:pt x="4731" y="2044"/>
                    </a:cubicBezTo>
                    <a:cubicBezTo>
                      <a:pt x="4751" y="2064"/>
                      <a:pt x="4762" y="2085"/>
                      <a:pt x="4783" y="2106"/>
                    </a:cubicBezTo>
                    <a:cubicBezTo>
                      <a:pt x="4804" y="2137"/>
                      <a:pt x="4814" y="2158"/>
                      <a:pt x="4824" y="2189"/>
                    </a:cubicBezTo>
                    <a:cubicBezTo>
                      <a:pt x="4845" y="2230"/>
                      <a:pt x="4866" y="2272"/>
                      <a:pt x="4876" y="2313"/>
                    </a:cubicBezTo>
                    <a:cubicBezTo>
                      <a:pt x="4876" y="2355"/>
                      <a:pt x="4887" y="2386"/>
                      <a:pt x="4887" y="2417"/>
                    </a:cubicBezTo>
                    <a:cubicBezTo>
                      <a:pt x="4887" y="2458"/>
                      <a:pt x="4876" y="2500"/>
                      <a:pt x="4866" y="2531"/>
                    </a:cubicBezTo>
                    <a:cubicBezTo>
                      <a:pt x="4855" y="2573"/>
                      <a:pt x="4834" y="2614"/>
                      <a:pt x="4814" y="2645"/>
                    </a:cubicBezTo>
                    <a:cubicBezTo>
                      <a:pt x="4783" y="2687"/>
                      <a:pt x="4751" y="2739"/>
                      <a:pt x="4710" y="2770"/>
                    </a:cubicBezTo>
                    <a:cubicBezTo>
                      <a:pt x="4658" y="2811"/>
                      <a:pt x="4596" y="2853"/>
                      <a:pt x="4544" y="2884"/>
                    </a:cubicBezTo>
                    <a:cubicBezTo>
                      <a:pt x="4472" y="2915"/>
                      <a:pt x="4399" y="2946"/>
                      <a:pt x="4316" y="2956"/>
                    </a:cubicBezTo>
                    <a:cubicBezTo>
                      <a:pt x="4214" y="2980"/>
                      <a:pt x="4107" y="2992"/>
                      <a:pt x="3998" y="2992"/>
                    </a:cubicBezTo>
                    <a:cubicBezTo>
                      <a:pt x="3963" y="2992"/>
                      <a:pt x="3927" y="2990"/>
                      <a:pt x="3891" y="2988"/>
                    </a:cubicBezTo>
                    <a:lnTo>
                      <a:pt x="3911" y="2988"/>
                    </a:lnTo>
                    <a:cubicBezTo>
                      <a:pt x="3746" y="2988"/>
                      <a:pt x="3590" y="2956"/>
                      <a:pt x="3424" y="2926"/>
                    </a:cubicBezTo>
                    <a:cubicBezTo>
                      <a:pt x="3268" y="2905"/>
                      <a:pt x="3123" y="2863"/>
                      <a:pt x="2967" y="2822"/>
                    </a:cubicBezTo>
                    <a:lnTo>
                      <a:pt x="2957" y="2822"/>
                    </a:lnTo>
                    <a:cubicBezTo>
                      <a:pt x="2667" y="2728"/>
                      <a:pt x="2386" y="2594"/>
                      <a:pt x="2127" y="2428"/>
                    </a:cubicBezTo>
                    <a:lnTo>
                      <a:pt x="2127" y="2428"/>
                    </a:lnTo>
                    <a:cubicBezTo>
                      <a:pt x="2127" y="2429"/>
                      <a:pt x="2128" y="2431"/>
                      <a:pt x="2128" y="2432"/>
                    </a:cubicBezTo>
                    <a:lnTo>
                      <a:pt x="2128" y="2432"/>
                    </a:lnTo>
                    <a:cubicBezTo>
                      <a:pt x="1852" y="2257"/>
                      <a:pt x="1595" y="2041"/>
                      <a:pt x="1370" y="1805"/>
                    </a:cubicBezTo>
                    <a:lnTo>
                      <a:pt x="1380" y="1805"/>
                    </a:lnTo>
                    <a:cubicBezTo>
                      <a:pt x="1266" y="1691"/>
                      <a:pt x="1173" y="1566"/>
                      <a:pt x="1079" y="1442"/>
                    </a:cubicBezTo>
                    <a:cubicBezTo>
                      <a:pt x="986" y="1307"/>
                      <a:pt x="903" y="1162"/>
                      <a:pt x="830" y="1027"/>
                    </a:cubicBezTo>
                    <a:cubicBezTo>
                      <a:pt x="779" y="913"/>
                      <a:pt x="727" y="799"/>
                      <a:pt x="685" y="685"/>
                    </a:cubicBezTo>
                    <a:cubicBezTo>
                      <a:pt x="634" y="561"/>
                      <a:pt x="602" y="436"/>
                      <a:pt x="571" y="312"/>
                    </a:cubicBezTo>
                    <a:cubicBezTo>
                      <a:pt x="565" y="294"/>
                      <a:pt x="550" y="286"/>
                      <a:pt x="534" y="286"/>
                    </a:cubicBezTo>
                    <a:cubicBezTo>
                      <a:pt x="521" y="286"/>
                      <a:pt x="508" y="292"/>
                      <a:pt x="498" y="301"/>
                    </a:cubicBezTo>
                    <a:cubicBezTo>
                      <a:pt x="488" y="322"/>
                      <a:pt x="468" y="342"/>
                      <a:pt x="447" y="363"/>
                    </a:cubicBezTo>
                    <a:cubicBezTo>
                      <a:pt x="436" y="374"/>
                      <a:pt x="415" y="384"/>
                      <a:pt x="395" y="395"/>
                    </a:cubicBezTo>
                    <a:cubicBezTo>
                      <a:pt x="385" y="405"/>
                      <a:pt x="374" y="405"/>
                      <a:pt x="364" y="405"/>
                    </a:cubicBezTo>
                    <a:cubicBezTo>
                      <a:pt x="353" y="415"/>
                      <a:pt x="343" y="415"/>
                      <a:pt x="332" y="415"/>
                    </a:cubicBezTo>
                    <a:cubicBezTo>
                      <a:pt x="312" y="415"/>
                      <a:pt x="302" y="405"/>
                      <a:pt x="291" y="405"/>
                    </a:cubicBezTo>
                    <a:cubicBezTo>
                      <a:pt x="281" y="395"/>
                      <a:pt x="260" y="395"/>
                      <a:pt x="249" y="384"/>
                    </a:cubicBezTo>
                    <a:cubicBezTo>
                      <a:pt x="229" y="374"/>
                      <a:pt x="208" y="353"/>
                      <a:pt x="187" y="342"/>
                    </a:cubicBezTo>
                    <a:cubicBezTo>
                      <a:pt x="156" y="301"/>
                      <a:pt x="136" y="270"/>
                      <a:pt x="115" y="229"/>
                    </a:cubicBezTo>
                    <a:cubicBezTo>
                      <a:pt x="104" y="187"/>
                      <a:pt x="83" y="156"/>
                      <a:pt x="73" y="125"/>
                    </a:cubicBezTo>
                    <a:lnTo>
                      <a:pt x="73" y="31"/>
                    </a:lnTo>
                    <a:cubicBezTo>
                      <a:pt x="73" y="10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6955963" y="1527144"/>
                <a:ext cx="82338" cy="8094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796" extrusionOk="0">
                    <a:moveTo>
                      <a:pt x="42" y="0"/>
                    </a:moveTo>
                    <a:cubicBezTo>
                      <a:pt x="31" y="0"/>
                      <a:pt x="21" y="11"/>
                      <a:pt x="11" y="11"/>
                    </a:cubicBezTo>
                    <a:cubicBezTo>
                      <a:pt x="1" y="32"/>
                      <a:pt x="11" y="52"/>
                      <a:pt x="21" y="62"/>
                    </a:cubicBezTo>
                    <a:cubicBezTo>
                      <a:pt x="42" y="83"/>
                      <a:pt x="73" y="104"/>
                      <a:pt x="94" y="125"/>
                    </a:cubicBezTo>
                    <a:cubicBezTo>
                      <a:pt x="146" y="156"/>
                      <a:pt x="187" y="177"/>
                      <a:pt x="229" y="208"/>
                    </a:cubicBezTo>
                    <a:cubicBezTo>
                      <a:pt x="363" y="291"/>
                      <a:pt x="499" y="373"/>
                      <a:pt x="623" y="456"/>
                    </a:cubicBezTo>
                    <a:cubicBezTo>
                      <a:pt x="778" y="550"/>
                      <a:pt x="923" y="654"/>
                      <a:pt x="1079" y="768"/>
                    </a:cubicBezTo>
                    <a:cubicBezTo>
                      <a:pt x="1214" y="871"/>
                      <a:pt x="1359" y="986"/>
                      <a:pt x="1484" y="1110"/>
                    </a:cubicBezTo>
                    <a:cubicBezTo>
                      <a:pt x="1557" y="1183"/>
                      <a:pt x="1629" y="1266"/>
                      <a:pt x="1681" y="1349"/>
                    </a:cubicBezTo>
                    <a:cubicBezTo>
                      <a:pt x="1691" y="1380"/>
                      <a:pt x="1712" y="1411"/>
                      <a:pt x="1723" y="1452"/>
                    </a:cubicBezTo>
                    <a:lnTo>
                      <a:pt x="1723" y="1505"/>
                    </a:lnTo>
                    <a:lnTo>
                      <a:pt x="1723" y="1546"/>
                    </a:lnTo>
                    <a:cubicBezTo>
                      <a:pt x="1712" y="1567"/>
                      <a:pt x="1712" y="1577"/>
                      <a:pt x="1702" y="1588"/>
                    </a:cubicBezTo>
                    <a:cubicBezTo>
                      <a:pt x="1702" y="1598"/>
                      <a:pt x="1691" y="1608"/>
                      <a:pt x="1670" y="1618"/>
                    </a:cubicBezTo>
                    <a:cubicBezTo>
                      <a:pt x="1660" y="1639"/>
                      <a:pt x="1640" y="1650"/>
                      <a:pt x="1619" y="1671"/>
                    </a:cubicBezTo>
                    <a:cubicBezTo>
                      <a:pt x="1608" y="1671"/>
                      <a:pt x="1598" y="1681"/>
                      <a:pt x="1587" y="1681"/>
                    </a:cubicBezTo>
                    <a:cubicBezTo>
                      <a:pt x="1557" y="1701"/>
                      <a:pt x="1536" y="1733"/>
                      <a:pt x="1557" y="1763"/>
                    </a:cubicBezTo>
                    <a:cubicBezTo>
                      <a:pt x="1557" y="1774"/>
                      <a:pt x="1567" y="1784"/>
                      <a:pt x="1587" y="1795"/>
                    </a:cubicBezTo>
                    <a:lnTo>
                      <a:pt x="1608" y="1795"/>
                    </a:lnTo>
                    <a:cubicBezTo>
                      <a:pt x="1619" y="1795"/>
                      <a:pt x="1629" y="1795"/>
                      <a:pt x="1640" y="1784"/>
                    </a:cubicBezTo>
                    <a:lnTo>
                      <a:pt x="1733" y="1722"/>
                    </a:lnTo>
                    <a:cubicBezTo>
                      <a:pt x="1743" y="1712"/>
                      <a:pt x="1753" y="1691"/>
                      <a:pt x="1764" y="1681"/>
                    </a:cubicBezTo>
                    <a:cubicBezTo>
                      <a:pt x="1774" y="1671"/>
                      <a:pt x="1785" y="1650"/>
                      <a:pt x="1795" y="1629"/>
                    </a:cubicBezTo>
                    <a:cubicBezTo>
                      <a:pt x="1816" y="1608"/>
                      <a:pt x="1816" y="1577"/>
                      <a:pt x="1826" y="1546"/>
                    </a:cubicBezTo>
                    <a:cubicBezTo>
                      <a:pt x="1826" y="1515"/>
                      <a:pt x="1826" y="1484"/>
                      <a:pt x="1816" y="1452"/>
                    </a:cubicBezTo>
                    <a:cubicBezTo>
                      <a:pt x="1806" y="1380"/>
                      <a:pt x="1774" y="1318"/>
                      <a:pt x="1733" y="1256"/>
                    </a:cubicBezTo>
                    <a:cubicBezTo>
                      <a:pt x="1681" y="1183"/>
                      <a:pt x="1619" y="1120"/>
                      <a:pt x="1557" y="1058"/>
                    </a:cubicBezTo>
                    <a:cubicBezTo>
                      <a:pt x="1484" y="986"/>
                      <a:pt x="1401" y="913"/>
                      <a:pt x="1318" y="851"/>
                    </a:cubicBezTo>
                    <a:cubicBezTo>
                      <a:pt x="1225" y="778"/>
                      <a:pt x="1142" y="716"/>
                      <a:pt x="1048" y="643"/>
                    </a:cubicBezTo>
                    <a:cubicBezTo>
                      <a:pt x="861" y="519"/>
                      <a:pt x="675" y="405"/>
                      <a:pt x="488" y="281"/>
                    </a:cubicBezTo>
                    <a:cubicBezTo>
                      <a:pt x="395" y="228"/>
                      <a:pt x="312" y="166"/>
                      <a:pt x="218" y="115"/>
                    </a:cubicBezTo>
                    <a:lnTo>
                      <a:pt x="125" y="52"/>
                    </a:lnTo>
                    <a:cubicBezTo>
                      <a:pt x="104" y="42"/>
                      <a:pt x="84" y="21"/>
                      <a:pt x="6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6896563" y="1568741"/>
                <a:ext cx="114607" cy="90135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2000" extrusionOk="0">
                    <a:moveTo>
                      <a:pt x="2324" y="1089"/>
                    </a:moveTo>
                    <a:cubicBezTo>
                      <a:pt x="2324" y="1097"/>
                      <a:pt x="2330" y="1099"/>
                      <a:pt x="2333" y="1100"/>
                    </a:cubicBezTo>
                    <a:lnTo>
                      <a:pt x="2333" y="1100"/>
                    </a:lnTo>
                    <a:cubicBezTo>
                      <a:pt x="2330" y="1096"/>
                      <a:pt x="2327" y="1093"/>
                      <a:pt x="2324" y="1089"/>
                    </a:cubicBezTo>
                    <a:close/>
                    <a:moveTo>
                      <a:pt x="2096" y="1691"/>
                    </a:moveTo>
                    <a:cubicBezTo>
                      <a:pt x="2098" y="1691"/>
                      <a:pt x="2100" y="1692"/>
                      <a:pt x="2101" y="1692"/>
                    </a:cubicBezTo>
                    <a:lnTo>
                      <a:pt x="2101" y="1692"/>
                    </a:lnTo>
                    <a:cubicBezTo>
                      <a:pt x="2100" y="1691"/>
                      <a:pt x="2098" y="1691"/>
                      <a:pt x="2096" y="1691"/>
                    </a:cubicBezTo>
                    <a:close/>
                    <a:moveTo>
                      <a:pt x="2076" y="1"/>
                    </a:moveTo>
                    <a:cubicBezTo>
                      <a:pt x="2066" y="1"/>
                      <a:pt x="2055" y="1"/>
                      <a:pt x="2055" y="11"/>
                    </a:cubicBezTo>
                    <a:cubicBezTo>
                      <a:pt x="2034" y="21"/>
                      <a:pt x="2034" y="42"/>
                      <a:pt x="2055" y="63"/>
                    </a:cubicBezTo>
                    <a:cubicBezTo>
                      <a:pt x="2076" y="84"/>
                      <a:pt x="2096" y="104"/>
                      <a:pt x="2107" y="125"/>
                    </a:cubicBezTo>
                    <a:lnTo>
                      <a:pt x="2117" y="125"/>
                    </a:lnTo>
                    <a:cubicBezTo>
                      <a:pt x="2138" y="156"/>
                      <a:pt x="2159" y="197"/>
                      <a:pt x="2179" y="229"/>
                    </a:cubicBezTo>
                    <a:lnTo>
                      <a:pt x="2211" y="353"/>
                    </a:lnTo>
                    <a:lnTo>
                      <a:pt x="2211" y="446"/>
                    </a:lnTo>
                    <a:cubicBezTo>
                      <a:pt x="2211" y="467"/>
                      <a:pt x="2200" y="488"/>
                      <a:pt x="2190" y="509"/>
                    </a:cubicBezTo>
                    <a:cubicBezTo>
                      <a:pt x="2190" y="529"/>
                      <a:pt x="2179" y="540"/>
                      <a:pt x="2169" y="561"/>
                    </a:cubicBezTo>
                    <a:cubicBezTo>
                      <a:pt x="2159" y="571"/>
                      <a:pt x="2149" y="582"/>
                      <a:pt x="2138" y="582"/>
                    </a:cubicBezTo>
                    <a:cubicBezTo>
                      <a:pt x="2128" y="592"/>
                      <a:pt x="2117" y="602"/>
                      <a:pt x="2107" y="602"/>
                    </a:cubicBezTo>
                    <a:cubicBezTo>
                      <a:pt x="2096" y="612"/>
                      <a:pt x="2076" y="612"/>
                      <a:pt x="2066" y="623"/>
                    </a:cubicBezTo>
                    <a:lnTo>
                      <a:pt x="2003" y="623"/>
                    </a:lnTo>
                    <a:cubicBezTo>
                      <a:pt x="1962" y="612"/>
                      <a:pt x="1930" y="602"/>
                      <a:pt x="1900" y="592"/>
                    </a:cubicBezTo>
                    <a:cubicBezTo>
                      <a:pt x="1889" y="582"/>
                      <a:pt x="1868" y="571"/>
                      <a:pt x="1847" y="571"/>
                    </a:cubicBezTo>
                    <a:cubicBezTo>
                      <a:pt x="1842" y="566"/>
                      <a:pt x="1835" y="563"/>
                      <a:pt x="1827" y="563"/>
                    </a:cubicBezTo>
                    <a:cubicBezTo>
                      <a:pt x="1819" y="563"/>
                      <a:pt x="1811" y="566"/>
                      <a:pt x="1806" y="571"/>
                    </a:cubicBezTo>
                    <a:cubicBezTo>
                      <a:pt x="1796" y="592"/>
                      <a:pt x="1796" y="612"/>
                      <a:pt x="1806" y="623"/>
                    </a:cubicBezTo>
                    <a:cubicBezTo>
                      <a:pt x="1889" y="695"/>
                      <a:pt x="1983" y="758"/>
                      <a:pt x="2066" y="831"/>
                    </a:cubicBezTo>
                    <a:cubicBezTo>
                      <a:pt x="2159" y="914"/>
                      <a:pt x="2252" y="1006"/>
                      <a:pt x="2335" y="1100"/>
                    </a:cubicBezTo>
                    <a:cubicBezTo>
                      <a:pt x="2335" y="1100"/>
                      <a:pt x="2334" y="1100"/>
                      <a:pt x="2333" y="1100"/>
                    </a:cubicBezTo>
                    <a:lnTo>
                      <a:pt x="2333" y="1100"/>
                    </a:lnTo>
                    <a:cubicBezTo>
                      <a:pt x="2371" y="1149"/>
                      <a:pt x="2409" y="1197"/>
                      <a:pt x="2428" y="1255"/>
                    </a:cubicBezTo>
                    <a:cubicBezTo>
                      <a:pt x="2449" y="1287"/>
                      <a:pt x="2460" y="1328"/>
                      <a:pt x="2460" y="1359"/>
                    </a:cubicBezTo>
                    <a:cubicBezTo>
                      <a:pt x="2470" y="1401"/>
                      <a:pt x="2470" y="1432"/>
                      <a:pt x="2460" y="1474"/>
                    </a:cubicBezTo>
                    <a:cubicBezTo>
                      <a:pt x="2460" y="1494"/>
                      <a:pt x="2449" y="1525"/>
                      <a:pt x="2439" y="1557"/>
                    </a:cubicBezTo>
                    <a:cubicBezTo>
                      <a:pt x="2428" y="1577"/>
                      <a:pt x="2418" y="1587"/>
                      <a:pt x="2407" y="1608"/>
                    </a:cubicBezTo>
                    <a:cubicBezTo>
                      <a:pt x="2397" y="1619"/>
                      <a:pt x="2387" y="1640"/>
                      <a:pt x="2377" y="1650"/>
                    </a:cubicBezTo>
                    <a:cubicBezTo>
                      <a:pt x="2356" y="1660"/>
                      <a:pt x="2345" y="1670"/>
                      <a:pt x="2324" y="1670"/>
                    </a:cubicBezTo>
                    <a:cubicBezTo>
                      <a:pt x="2294" y="1691"/>
                      <a:pt x="2273" y="1691"/>
                      <a:pt x="2241" y="1702"/>
                    </a:cubicBezTo>
                    <a:cubicBezTo>
                      <a:pt x="2192" y="1702"/>
                      <a:pt x="2151" y="1702"/>
                      <a:pt x="2101" y="1692"/>
                    </a:cubicBezTo>
                    <a:lnTo>
                      <a:pt x="2101" y="1692"/>
                    </a:lnTo>
                    <a:cubicBezTo>
                      <a:pt x="2107" y="1695"/>
                      <a:pt x="2107" y="1702"/>
                      <a:pt x="2107" y="1702"/>
                    </a:cubicBezTo>
                    <a:cubicBezTo>
                      <a:pt x="2003" y="1681"/>
                      <a:pt x="1900" y="1650"/>
                      <a:pt x="1806" y="1619"/>
                    </a:cubicBezTo>
                    <a:cubicBezTo>
                      <a:pt x="1661" y="1557"/>
                      <a:pt x="1526" y="1484"/>
                      <a:pt x="1412" y="1401"/>
                    </a:cubicBezTo>
                    <a:cubicBezTo>
                      <a:pt x="1391" y="1380"/>
                      <a:pt x="1381" y="1370"/>
                      <a:pt x="1360" y="1359"/>
                    </a:cubicBezTo>
                    <a:cubicBezTo>
                      <a:pt x="1353" y="1352"/>
                      <a:pt x="1340" y="1345"/>
                      <a:pt x="1330" y="1345"/>
                    </a:cubicBezTo>
                    <a:cubicBezTo>
                      <a:pt x="1326" y="1345"/>
                      <a:pt x="1322" y="1346"/>
                      <a:pt x="1319" y="1349"/>
                    </a:cubicBezTo>
                    <a:cubicBezTo>
                      <a:pt x="1298" y="1359"/>
                      <a:pt x="1298" y="1380"/>
                      <a:pt x="1308" y="1401"/>
                    </a:cubicBezTo>
                    <a:cubicBezTo>
                      <a:pt x="1329" y="1453"/>
                      <a:pt x="1360" y="1494"/>
                      <a:pt x="1381" y="1546"/>
                    </a:cubicBezTo>
                    <a:cubicBezTo>
                      <a:pt x="1402" y="1598"/>
                      <a:pt x="1422" y="1660"/>
                      <a:pt x="1432" y="1712"/>
                    </a:cubicBezTo>
                    <a:lnTo>
                      <a:pt x="1432" y="1806"/>
                    </a:lnTo>
                    <a:cubicBezTo>
                      <a:pt x="1432" y="1816"/>
                      <a:pt x="1422" y="1826"/>
                      <a:pt x="1422" y="1847"/>
                    </a:cubicBezTo>
                    <a:cubicBezTo>
                      <a:pt x="1422" y="1857"/>
                      <a:pt x="1412" y="1857"/>
                      <a:pt x="1402" y="1868"/>
                    </a:cubicBezTo>
                    <a:cubicBezTo>
                      <a:pt x="1402" y="1878"/>
                      <a:pt x="1391" y="1889"/>
                      <a:pt x="1391" y="1889"/>
                    </a:cubicBezTo>
                    <a:cubicBezTo>
                      <a:pt x="1381" y="1899"/>
                      <a:pt x="1370" y="1899"/>
                      <a:pt x="1349" y="1909"/>
                    </a:cubicBezTo>
                    <a:cubicBezTo>
                      <a:pt x="1329" y="1919"/>
                      <a:pt x="1308" y="1919"/>
                      <a:pt x="1287" y="1930"/>
                    </a:cubicBezTo>
                    <a:cubicBezTo>
                      <a:pt x="1246" y="1930"/>
                      <a:pt x="1204" y="1930"/>
                      <a:pt x="1163" y="1919"/>
                    </a:cubicBezTo>
                    <a:cubicBezTo>
                      <a:pt x="1132" y="1919"/>
                      <a:pt x="1100" y="1919"/>
                      <a:pt x="1080" y="1909"/>
                    </a:cubicBezTo>
                    <a:cubicBezTo>
                      <a:pt x="1049" y="1899"/>
                      <a:pt x="1028" y="1889"/>
                      <a:pt x="997" y="1889"/>
                    </a:cubicBezTo>
                    <a:cubicBezTo>
                      <a:pt x="925" y="1847"/>
                      <a:pt x="862" y="1816"/>
                      <a:pt x="789" y="1764"/>
                    </a:cubicBezTo>
                    <a:cubicBezTo>
                      <a:pt x="655" y="1650"/>
                      <a:pt x="530" y="1515"/>
                      <a:pt x="406" y="1380"/>
                    </a:cubicBezTo>
                    <a:cubicBezTo>
                      <a:pt x="291" y="1245"/>
                      <a:pt x="188" y="1110"/>
                      <a:pt x="74" y="976"/>
                    </a:cubicBezTo>
                    <a:cubicBezTo>
                      <a:pt x="64" y="970"/>
                      <a:pt x="53" y="968"/>
                      <a:pt x="44" y="968"/>
                    </a:cubicBezTo>
                    <a:cubicBezTo>
                      <a:pt x="35" y="968"/>
                      <a:pt x="27" y="970"/>
                      <a:pt x="22" y="976"/>
                    </a:cubicBezTo>
                    <a:cubicBezTo>
                      <a:pt x="1" y="996"/>
                      <a:pt x="12" y="1017"/>
                      <a:pt x="22" y="1027"/>
                    </a:cubicBezTo>
                    <a:cubicBezTo>
                      <a:pt x="95" y="1110"/>
                      <a:pt x="157" y="1193"/>
                      <a:pt x="229" y="1276"/>
                    </a:cubicBezTo>
                    <a:cubicBezTo>
                      <a:pt x="302" y="1370"/>
                      <a:pt x="385" y="1463"/>
                      <a:pt x="468" y="1557"/>
                    </a:cubicBezTo>
                    <a:cubicBezTo>
                      <a:pt x="551" y="1650"/>
                      <a:pt x="644" y="1733"/>
                      <a:pt x="738" y="1806"/>
                    </a:cubicBezTo>
                    <a:cubicBezTo>
                      <a:pt x="779" y="1847"/>
                      <a:pt x="821" y="1868"/>
                      <a:pt x="872" y="1899"/>
                    </a:cubicBezTo>
                    <a:cubicBezTo>
                      <a:pt x="914" y="1930"/>
                      <a:pt x="966" y="1951"/>
                      <a:pt x="1028" y="1972"/>
                    </a:cubicBezTo>
                    <a:cubicBezTo>
                      <a:pt x="1070" y="1982"/>
                      <a:pt x="1121" y="1992"/>
                      <a:pt x="1183" y="1992"/>
                    </a:cubicBezTo>
                    <a:cubicBezTo>
                      <a:pt x="1204" y="1997"/>
                      <a:pt x="1228" y="2000"/>
                      <a:pt x="1251" y="2000"/>
                    </a:cubicBezTo>
                    <a:cubicBezTo>
                      <a:pt x="1275" y="2000"/>
                      <a:pt x="1298" y="1997"/>
                      <a:pt x="1319" y="1992"/>
                    </a:cubicBezTo>
                    <a:cubicBezTo>
                      <a:pt x="1360" y="1992"/>
                      <a:pt x="1391" y="1972"/>
                      <a:pt x="1422" y="1951"/>
                    </a:cubicBezTo>
                    <a:cubicBezTo>
                      <a:pt x="1453" y="1930"/>
                      <a:pt x="1474" y="1909"/>
                      <a:pt x="1485" y="1878"/>
                    </a:cubicBezTo>
                    <a:cubicBezTo>
                      <a:pt x="1515" y="1806"/>
                      <a:pt x="1505" y="1733"/>
                      <a:pt x="1495" y="1660"/>
                    </a:cubicBezTo>
                    <a:cubicBezTo>
                      <a:pt x="1485" y="1619"/>
                      <a:pt x="1464" y="1567"/>
                      <a:pt x="1443" y="1525"/>
                    </a:cubicBezTo>
                    <a:cubicBezTo>
                      <a:pt x="1443" y="1515"/>
                      <a:pt x="1443" y="1515"/>
                      <a:pt x="1432" y="1504"/>
                    </a:cubicBezTo>
                    <a:lnTo>
                      <a:pt x="1432" y="1504"/>
                    </a:lnTo>
                    <a:cubicBezTo>
                      <a:pt x="1464" y="1525"/>
                      <a:pt x="1495" y="1546"/>
                      <a:pt x="1526" y="1557"/>
                    </a:cubicBezTo>
                    <a:cubicBezTo>
                      <a:pt x="1619" y="1619"/>
                      <a:pt x="1723" y="1660"/>
                      <a:pt x="1827" y="1702"/>
                    </a:cubicBezTo>
                    <a:cubicBezTo>
                      <a:pt x="1920" y="1733"/>
                      <a:pt x="2024" y="1764"/>
                      <a:pt x="2128" y="1774"/>
                    </a:cubicBezTo>
                    <a:cubicBezTo>
                      <a:pt x="2211" y="1774"/>
                      <a:pt x="2304" y="1764"/>
                      <a:pt x="2387" y="1723"/>
                    </a:cubicBezTo>
                    <a:cubicBezTo>
                      <a:pt x="2418" y="1702"/>
                      <a:pt x="2449" y="1681"/>
                      <a:pt x="2470" y="1650"/>
                    </a:cubicBezTo>
                    <a:cubicBezTo>
                      <a:pt x="2501" y="1608"/>
                      <a:pt x="2511" y="1567"/>
                      <a:pt x="2522" y="1525"/>
                    </a:cubicBezTo>
                    <a:cubicBezTo>
                      <a:pt x="2532" y="1494"/>
                      <a:pt x="2532" y="1474"/>
                      <a:pt x="2532" y="1442"/>
                    </a:cubicBezTo>
                    <a:cubicBezTo>
                      <a:pt x="2543" y="1411"/>
                      <a:pt x="2543" y="1380"/>
                      <a:pt x="2532" y="1349"/>
                    </a:cubicBezTo>
                    <a:cubicBezTo>
                      <a:pt x="2522" y="1287"/>
                      <a:pt x="2501" y="1235"/>
                      <a:pt x="2470" y="1183"/>
                    </a:cubicBezTo>
                    <a:cubicBezTo>
                      <a:pt x="2439" y="1121"/>
                      <a:pt x="2397" y="1069"/>
                      <a:pt x="2356" y="1017"/>
                    </a:cubicBezTo>
                    <a:cubicBezTo>
                      <a:pt x="2304" y="955"/>
                      <a:pt x="2252" y="903"/>
                      <a:pt x="2190" y="851"/>
                    </a:cubicBezTo>
                    <a:cubicBezTo>
                      <a:pt x="2128" y="789"/>
                      <a:pt x="2066" y="737"/>
                      <a:pt x="2003" y="695"/>
                    </a:cubicBezTo>
                    <a:cubicBezTo>
                      <a:pt x="2034" y="695"/>
                      <a:pt x="2076" y="695"/>
                      <a:pt x="2107" y="685"/>
                    </a:cubicBezTo>
                    <a:cubicBezTo>
                      <a:pt x="2149" y="675"/>
                      <a:pt x="2169" y="654"/>
                      <a:pt x="2200" y="633"/>
                    </a:cubicBezTo>
                    <a:cubicBezTo>
                      <a:pt x="2211" y="623"/>
                      <a:pt x="2221" y="602"/>
                      <a:pt x="2232" y="592"/>
                    </a:cubicBezTo>
                    <a:lnTo>
                      <a:pt x="2262" y="529"/>
                    </a:lnTo>
                    <a:cubicBezTo>
                      <a:pt x="2294" y="446"/>
                      <a:pt x="2283" y="363"/>
                      <a:pt x="2262" y="270"/>
                    </a:cubicBezTo>
                    <a:cubicBezTo>
                      <a:pt x="2252" y="229"/>
                      <a:pt x="2232" y="177"/>
                      <a:pt x="2211" y="135"/>
                    </a:cubicBezTo>
                    <a:cubicBezTo>
                      <a:pt x="2179" y="84"/>
                      <a:pt x="2138" y="42"/>
                      <a:pt x="2096" y="11"/>
                    </a:cubicBezTo>
                    <a:cubicBezTo>
                      <a:pt x="2096" y="1"/>
                      <a:pt x="2086" y="1"/>
                      <a:pt x="2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6790924" y="1393923"/>
                <a:ext cx="23435" cy="3416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758" extrusionOk="0">
                    <a:moveTo>
                      <a:pt x="291" y="0"/>
                    </a:moveTo>
                    <a:cubicBezTo>
                      <a:pt x="157" y="0"/>
                      <a:pt x="32" y="155"/>
                      <a:pt x="21" y="363"/>
                    </a:cubicBezTo>
                    <a:cubicBezTo>
                      <a:pt x="1" y="570"/>
                      <a:pt x="104" y="747"/>
                      <a:pt x="240" y="757"/>
                    </a:cubicBezTo>
                    <a:cubicBezTo>
                      <a:pt x="244" y="757"/>
                      <a:pt x="248" y="757"/>
                      <a:pt x="252" y="757"/>
                    </a:cubicBezTo>
                    <a:cubicBezTo>
                      <a:pt x="382" y="757"/>
                      <a:pt x="499" y="595"/>
                      <a:pt x="509" y="394"/>
                    </a:cubicBezTo>
                    <a:cubicBezTo>
                      <a:pt x="519" y="187"/>
                      <a:pt x="426" y="1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9"/>
              <p:cNvSpPr/>
              <p:nvPr/>
            </p:nvSpPr>
            <p:spPr>
              <a:xfrm>
                <a:off x="6640396" y="1380132"/>
                <a:ext cx="25283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561" h="726" extrusionOk="0">
                    <a:moveTo>
                      <a:pt x="335" y="1"/>
                    </a:moveTo>
                    <a:cubicBezTo>
                      <a:pt x="213" y="1"/>
                      <a:pt x="89" y="128"/>
                      <a:pt x="42" y="306"/>
                    </a:cubicBezTo>
                    <a:cubicBezTo>
                      <a:pt x="0" y="503"/>
                      <a:pt x="63" y="690"/>
                      <a:pt x="187" y="721"/>
                    </a:cubicBezTo>
                    <a:cubicBezTo>
                      <a:pt x="200" y="724"/>
                      <a:pt x="213" y="725"/>
                      <a:pt x="226" y="725"/>
                    </a:cubicBezTo>
                    <a:cubicBezTo>
                      <a:pt x="349" y="725"/>
                      <a:pt x="472" y="598"/>
                      <a:pt x="509" y="420"/>
                    </a:cubicBezTo>
                    <a:cubicBezTo>
                      <a:pt x="561" y="223"/>
                      <a:pt x="498" y="36"/>
                      <a:pt x="374" y="5"/>
                    </a:cubicBezTo>
                    <a:cubicBezTo>
                      <a:pt x="361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9"/>
              <p:cNvSpPr/>
              <p:nvPr/>
            </p:nvSpPr>
            <p:spPr>
              <a:xfrm>
                <a:off x="6638503" y="1324698"/>
                <a:ext cx="42138" cy="17847"/>
              </a:xfrm>
              <a:custGeom>
                <a:avLst/>
                <a:gdLst/>
                <a:ahLst/>
                <a:cxnLst/>
                <a:rect l="l" t="t" r="r" b="b"/>
                <a:pathLst>
                  <a:path w="935" h="396" extrusionOk="0">
                    <a:moveTo>
                      <a:pt x="457" y="1"/>
                    </a:moveTo>
                    <a:cubicBezTo>
                      <a:pt x="333" y="11"/>
                      <a:pt x="219" y="32"/>
                      <a:pt x="136" y="73"/>
                    </a:cubicBezTo>
                    <a:cubicBezTo>
                      <a:pt x="53" y="115"/>
                      <a:pt x="1" y="177"/>
                      <a:pt x="12" y="229"/>
                    </a:cubicBezTo>
                    <a:cubicBezTo>
                      <a:pt x="12" y="322"/>
                      <a:pt x="188" y="395"/>
                      <a:pt x="416" y="395"/>
                    </a:cubicBezTo>
                    <a:lnTo>
                      <a:pt x="478" y="395"/>
                    </a:lnTo>
                    <a:cubicBezTo>
                      <a:pt x="603" y="384"/>
                      <a:pt x="717" y="364"/>
                      <a:pt x="810" y="322"/>
                    </a:cubicBezTo>
                    <a:cubicBezTo>
                      <a:pt x="893" y="281"/>
                      <a:pt x="935" y="229"/>
                      <a:pt x="935" y="167"/>
                    </a:cubicBezTo>
                    <a:cubicBezTo>
                      <a:pt x="925" y="73"/>
                      <a:pt x="748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9"/>
              <p:cNvSpPr/>
              <p:nvPr/>
            </p:nvSpPr>
            <p:spPr>
              <a:xfrm>
                <a:off x="6794664" y="1336867"/>
                <a:ext cx="42138" cy="22489"/>
              </a:xfrm>
              <a:custGeom>
                <a:avLst/>
                <a:gdLst/>
                <a:ahLst/>
                <a:cxnLst/>
                <a:rect l="l" t="t" r="r" b="b"/>
                <a:pathLst>
                  <a:path w="935" h="499" extrusionOk="0">
                    <a:moveTo>
                      <a:pt x="229" y="1"/>
                    </a:moveTo>
                    <a:cubicBezTo>
                      <a:pt x="125" y="1"/>
                      <a:pt x="53" y="21"/>
                      <a:pt x="32" y="73"/>
                    </a:cubicBezTo>
                    <a:cubicBezTo>
                      <a:pt x="1" y="177"/>
                      <a:pt x="157" y="343"/>
                      <a:pt x="406" y="436"/>
                    </a:cubicBezTo>
                    <a:cubicBezTo>
                      <a:pt x="509" y="478"/>
                      <a:pt x="623" y="499"/>
                      <a:pt x="717" y="499"/>
                    </a:cubicBezTo>
                    <a:cubicBezTo>
                      <a:pt x="820" y="499"/>
                      <a:pt x="893" y="478"/>
                      <a:pt x="913" y="426"/>
                    </a:cubicBezTo>
                    <a:cubicBezTo>
                      <a:pt x="934" y="374"/>
                      <a:pt x="903" y="312"/>
                      <a:pt x="841" y="239"/>
                    </a:cubicBezTo>
                    <a:cubicBezTo>
                      <a:pt x="768" y="167"/>
                      <a:pt x="664" y="104"/>
                      <a:pt x="551" y="63"/>
                    </a:cubicBezTo>
                    <a:cubicBezTo>
                      <a:pt x="436" y="21"/>
                      <a:pt x="323" y="1"/>
                      <a:pt x="2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9"/>
              <p:cNvSpPr/>
              <p:nvPr/>
            </p:nvSpPr>
            <p:spPr>
              <a:xfrm>
                <a:off x="7758174" y="3940308"/>
                <a:ext cx="111317" cy="74406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1651" extrusionOk="0">
                    <a:moveTo>
                      <a:pt x="1619" y="1"/>
                    </a:moveTo>
                    <a:cubicBezTo>
                      <a:pt x="1536" y="12"/>
                      <a:pt x="1463" y="22"/>
                      <a:pt x="1349" y="42"/>
                    </a:cubicBezTo>
                    <a:cubicBezTo>
                      <a:pt x="1276" y="53"/>
                      <a:pt x="1204" y="84"/>
                      <a:pt x="1110" y="115"/>
                    </a:cubicBezTo>
                    <a:cubicBezTo>
                      <a:pt x="965" y="178"/>
                      <a:pt x="820" y="250"/>
                      <a:pt x="654" y="374"/>
                    </a:cubicBezTo>
                    <a:cubicBezTo>
                      <a:pt x="519" y="457"/>
                      <a:pt x="384" y="572"/>
                      <a:pt x="239" y="706"/>
                    </a:cubicBezTo>
                    <a:cubicBezTo>
                      <a:pt x="229" y="717"/>
                      <a:pt x="218" y="727"/>
                      <a:pt x="218" y="748"/>
                    </a:cubicBezTo>
                    <a:cubicBezTo>
                      <a:pt x="125" y="862"/>
                      <a:pt x="52" y="966"/>
                      <a:pt x="22" y="1070"/>
                    </a:cubicBezTo>
                    <a:cubicBezTo>
                      <a:pt x="1" y="1121"/>
                      <a:pt x="1" y="1183"/>
                      <a:pt x="11" y="1246"/>
                    </a:cubicBezTo>
                    <a:cubicBezTo>
                      <a:pt x="11" y="1298"/>
                      <a:pt x="32" y="1360"/>
                      <a:pt x="73" y="1412"/>
                    </a:cubicBezTo>
                    <a:cubicBezTo>
                      <a:pt x="105" y="1453"/>
                      <a:pt x="156" y="1495"/>
                      <a:pt x="208" y="1526"/>
                    </a:cubicBezTo>
                    <a:cubicBezTo>
                      <a:pt x="271" y="1568"/>
                      <a:pt x="343" y="1598"/>
                      <a:pt x="416" y="1619"/>
                    </a:cubicBezTo>
                    <a:cubicBezTo>
                      <a:pt x="488" y="1640"/>
                      <a:pt x="571" y="1651"/>
                      <a:pt x="665" y="1651"/>
                    </a:cubicBezTo>
                    <a:lnTo>
                      <a:pt x="737" y="1651"/>
                    </a:lnTo>
                    <a:cubicBezTo>
                      <a:pt x="799" y="1651"/>
                      <a:pt x="872" y="1651"/>
                      <a:pt x="955" y="1640"/>
                    </a:cubicBezTo>
                    <a:cubicBezTo>
                      <a:pt x="1027" y="1630"/>
                      <a:pt x="1100" y="1609"/>
                      <a:pt x="1173" y="1588"/>
                    </a:cubicBezTo>
                    <a:cubicBezTo>
                      <a:pt x="1225" y="1568"/>
                      <a:pt x="1276" y="1557"/>
                      <a:pt x="1329" y="1526"/>
                    </a:cubicBezTo>
                    <a:cubicBezTo>
                      <a:pt x="1432" y="1485"/>
                      <a:pt x="1536" y="1432"/>
                      <a:pt x="1670" y="1349"/>
                    </a:cubicBezTo>
                    <a:cubicBezTo>
                      <a:pt x="1795" y="1277"/>
                      <a:pt x="1909" y="1194"/>
                      <a:pt x="2013" y="1111"/>
                    </a:cubicBezTo>
                    <a:cubicBezTo>
                      <a:pt x="2117" y="1028"/>
                      <a:pt x="2221" y="934"/>
                      <a:pt x="2293" y="841"/>
                    </a:cubicBezTo>
                    <a:cubicBezTo>
                      <a:pt x="2355" y="768"/>
                      <a:pt x="2397" y="696"/>
                      <a:pt x="2428" y="623"/>
                    </a:cubicBezTo>
                    <a:cubicBezTo>
                      <a:pt x="2459" y="551"/>
                      <a:pt x="2470" y="468"/>
                      <a:pt x="2459" y="406"/>
                    </a:cubicBezTo>
                    <a:cubicBezTo>
                      <a:pt x="2428" y="208"/>
                      <a:pt x="2221" y="105"/>
                      <a:pt x="2065" y="63"/>
                    </a:cubicBezTo>
                    <a:cubicBezTo>
                      <a:pt x="2002" y="42"/>
                      <a:pt x="1940" y="32"/>
                      <a:pt x="1878" y="22"/>
                    </a:cubicBezTo>
                    <a:cubicBezTo>
                      <a:pt x="1806" y="12"/>
                      <a:pt x="1733" y="1"/>
                      <a:pt x="1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9"/>
              <p:cNvSpPr/>
              <p:nvPr/>
            </p:nvSpPr>
            <p:spPr>
              <a:xfrm>
                <a:off x="7761914" y="3971675"/>
                <a:ext cx="34161" cy="25148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58" extrusionOk="0">
                    <a:moveTo>
                      <a:pt x="695" y="0"/>
                    </a:moveTo>
                    <a:cubicBezTo>
                      <a:pt x="665" y="10"/>
                      <a:pt x="633" y="21"/>
                      <a:pt x="602" y="42"/>
                    </a:cubicBezTo>
                    <a:cubicBezTo>
                      <a:pt x="571" y="52"/>
                      <a:pt x="550" y="62"/>
                      <a:pt x="519" y="72"/>
                    </a:cubicBezTo>
                    <a:cubicBezTo>
                      <a:pt x="457" y="104"/>
                      <a:pt x="395" y="145"/>
                      <a:pt x="333" y="187"/>
                    </a:cubicBezTo>
                    <a:cubicBezTo>
                      <a:pt x="218" y="280"/>
                      <a:pt x="115" y="384"/>
                      <a:pt x="11" y="487"/>
                    </a:cubicBezTo>
                    <a:cubicBezTo>
                      <a:pt x="1" y="508"/>
                      <a:pt x="1" y="529"/>
                      <a:pt x="11" y="550"/>
                    </a:cubicBezTo>
                    <a:cubicBezTo>
                      <a:pt x="21" y="555"/>
                      <a:pt x="32" y="558"/>
                      <a:pt x="42" y="558"/>
                    </a:cubicBezTo>
                    <a:cubicBezTo>
                      <a:pt x="52" y="558"/>
                      <a:pt x="63" y="555"/>
                      <a:pt x="73" y="550"/>
                    </a:cubicBezTo>
                    <a:cubicBezTo>
                      <a:pt x="167" y="446"/>
                      <a:pt x="260" y="353"/>
                      <a:pt x="363" y="270"/>
                    </a:cubicBezTo>
                    <a:cubicBezTo>
                      <a:pt x="395" y="238"/>
                      <a:pt x="436" y="218"/>
                      <a:pt x="478" y="187"/>
                    </a:cubicBezTo>
                    <a:cubicBezTo>
                      <a:pt x="519" y="166"/>
                      <a:pt x="561" y="145"/>
                      <a:pt x="612" y="125"/>
                    </a:cubicBezTo>
                    <a:lnTo>
                      <a:pt x="602" y="125"/>
                    </a:lnTo>
                    <a:cubicBezTo>
                      <a:pt x="644" y="104"/>
                      <a:pt x="675" y="93"/>
                      <a:pt x="716" y="83"/>
                    </a:cubicBezTo>
                    <a:cubicBezTo>
                      <a:pt x="737" y="72"/>
                      <a:pt x="758" y="52"/>
                      <a:pt x="748" y="31"/>
                    </a:cubicBezTo>
                    <a:cubicBezTo>
                      <a:pt x="748" y="10"/>
                      <a:pt x="727" y="0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9"/>
              <p:cNvSpPr/>
              <p:nvPr/>
            </p:nvSpPr>
            <p:spPr>
              <a:xfrm>
                <a:off x="7769396" y="3986142"/>
                <a:ext cx="29474" cy="20596"/>
              </a:xfrm>
              <a:custGeom>
                <a:avLst/>
                <a:gdLst/>
                <a:ahLst/>
                <a:cxnLst/>
                <a:rect l="l" t="t" r="r" b="b"/>
                <a:pathLst>
                  <a:path w="654" h="457" extrusionOk="0">
                    <a:moveTo>
                      <a:pt x="612" y="0"/>
                    </a:moveTo>
                    <a:cubicBezTo>
                      <a:pt x="602" y="0"/>
                      <a:pt x="592" y="11"/>
                      <a:pt x="582" y="11"/>
                    </a:cubicBezTo>
                    <a:cubicBezTo>
                      <a:pt x="540" y="32"/>
                      <a:pt x="488" y="53"/>
                      <a:pt x="436" y="83"/>
                    </a:cubicBezTo>
                    <a:lnTo>
                      <a:pt x="280" y="177"/>
                    </a:lnTo>
                    <a:cubicBezTo>
                      <a:pt x="188" y="239"/>
                      <a:pt x="105" y="312"/>
                      <a:pt x="22" y="385"/>
                    </a:cubicBezTo>
                    <a:cubicBezTo>
                      <a:pt x="1" y="395"/>
                      <a:pt x="11" y="426"/>
                      <a:pt x="22" y="447"/>
                    </a:cubicBezTo>
                    <a:cubicBezTo>
                      <a:pt x="32" y="447"/>
                      <a:pt x="42" y="457"/>
                      <a:pt x="52" y="457"/>
                    </a:cubicBezTo>
                    <a:cubicBezTo>
                      <a:pt x="63" y="457"/>
                      <a:pt x="73" y="447"/>
                      <a:pt x="84" y="447"/>
                    </a:cubicBezTo>
                    <a:cubicBezTo>
                      <a:pt x="125" y="405"/>
                      <a:pt x="156" y="374"/>
                      <a:pt x="197" y="343"/>
                    </a:cubicBezTo>
                    <a:cubicBezTo>
                      <a:pt x="260" y="291"/>
                      <a:pt x="322" y="249"/>
                      <a:pt x="384" y="208"/>
                    </a:cubicBezTo>
                    <a:cubicBezTo>
                      <a:pt x="467" y="156"/>
                      <a:pt x="550" y="115"/>
                      <a:pt x="623" y="83"/>
                    </a:cubicBezTo>
                    <a:cubicBezTo>
                      <a:pt x="633" y="73"/>
                      <a:pt x="644" y="63"/>
                      <a:pt x="644" y="53"/>
                    </a:cubicBezTo>
                    <a:cubicBezTo>
                      <a:pt x="654" y="42"/>
                      <a:pt x="644" y="32"/>
                      <a:pt x="644" y="21"/>
                    </a:cubicBezTo>
                    <a:cubicBezTo>
                      <a:pt x="633" y="11"/>
                      <a:pt x="623" y="11"/>
                      <a:pt x="6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9"/>
              <p:cNvSpPr/>
              <p:nvPr/>
            </p:nvSpPr>
            <p:spPr>
              <a:xfrm>
                <a:off x="7782511" y="3995471"/>
                <a:ext cx="22939" cy="1550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4" extrusionOk="0">
                    <a:moveTo>
                      <a:pt x="467" y="1"/>
                    </a:moveTo>
                    <a:cubicBezTo>
                      <a:pt x="457" y="1"/>
                      <a:pt x="446" y="1"/>
                      <a:pt x="446" y="12"/>
                    </a:cubicBezTo>
                    <a:cubicBezTo>
                      <a:pt x="363" y="53"/>
                      <a:pt x="291" y="84"/>
                      <a:pt x="218" y="136"/>
                    </a:cubicBezTo>
                    <a:cubicBezTo>
                      <a:pt x="145" y="178"/>
                      <a:pt x="83" y="229"/>
                      <a:pt x="21" y="281"/>
                    </a:cubicBezTo>
                    <a:cubicBezTo>
                      <a:pt x="0" y="291"/>
                      <a:pt x="10" y="323"/>
                      <a:pt x="21" y="333"/>
                    </a:cubicBezTo>
                    <a:cubicBezTo>
                      <a:pt x="31" y="344"/>
                      <a:pt x="42" y="344"/>
                      <a:pt x="52" y="344"/>
                    </a:cubicBezTo>
                    <a:cubicBezTo>
                      <a:pt x="62" y="344"/>
                      <a:pt x="72" y="344"/>
                      <a:pt x="83" y="333"/>
                    </a:cubicBezTo>
                    <a:lnTo>
                      <a:pt x="114" y="302"/>
                    </a:lnTo>
                    <a:cubicBezTo>
                      <a:pt x="166" y="261"/>
                      <a:pt x="228" y="229"/>
                      <a:pt x="280" y="188"/>
                    </a:cubicBezTo>
                    <a:cubicBezTo>
                      <a:pt x="342" y="146"/>
                      <a:pt x="415" y="115"/>
                      <a:pt x="487" y="84"/>
                    </a:cubicBezTo>
                    <a:cubicBezTo>
                      <a:pt x="508" y="74"/>
                      <a:pt x="508" y="42"/>
                      <a:pt x="498" y="22"/>
                    </a:cubicBez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9"/>
              <p:cNvSpPr/>
              <p:nvPr/>
            </p:nvSpPr>
            <p:spPr>
              <a:xfrm>
                <a:off x="7530986" y="3910383"/>
                <a:ext cx="116454" cy="6737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1495" extrusionOk="0">
                    <a:moveTo>
                      <a:pt x="1557" y="1"/>
                    </a:moveTo>
                    <a:cubicBezTo>
                      <a:pt x="1483" y="1"/>
                      <a:pt x="1400" y="12"/>
                      <a:pt x="1308" y="32"/>
                    </a:cubicBezTo>
                    <a:cubicBezTo>
                      <a:pt x="1152" y="53"/>
                      <a:pt x="996" y="105"/>
                      <a:pt x="799" y="188"/>
                    </a:cubicBezTo>
                    <a:cubicBezTo>
                      <a:pt x="654" y="250"/>
                      <a:pt x="508" y="333"/>
                      <a:pt x="332" y="437"/>
                    </a:cubicBezTo>
                    <a:cubicBezTo>
                      <a:pt x="322" y="447"/>
                      <a:pt x="312" y="457"/>
                      <a:pt x="312" y="468"/>
                    </a:cubicBezTo>
                    <a:cubicBezTo>
                      <a:pt x="187" y="561"/>
                      <a:pt x="104" y="655"/>
                      <a:pt x="52" y="748"/>
                    </a:cubicBezTo>
                    <a:cubicBezTo>
                      <a:pt x="21" y="800"/>
                      <a:pt x="11" y="862"/>
                      <a:pt x="1" y="925"/>
                    </a:cubicBezTo>
                    <a:cubicBezTo>
                      <a:pt x="1" y="976"/>
                      <a:pt x="11" y="1038"/>
                      <a:pt x="42" y="1100"/>
                    </a:cubicBezTo>
                    <a:cubicBezTo>
                      <a:pt x="63" y="1142"/>
                      <a:pt x="93" y="1194"/>
                      <a:pt x="146" y="1246"/>
                    </a:cubicBezTo>
                    <a:cubicBezTo>
                      <a:pt x="197" y="1287"/>
                      <a:pt x="259" y="1329"/>
                      <a:pt x="332" y="1370"/>
                    </a:cubicBezTo>
                    <a:cubicBezTo>
                      <a:pt x="405" y="1402"/>
                      <a:pt x="478" y="1422"/>
                      <a:pt x="571" y="1443"/>
                    </a:cubicBezTo>
                    <a:cubicBezTo>
                      <a:pt x="591" y="1453"/>
                      <a:pt x="612" y="1464"/>
                      <a:pt x="633" y="1464"/>
                    </a:cubicBezTo>
                    <a:lnTo>
                      <a:pt x="851" y="1495"/>
                    </a:lnTo>
                    <a:cubicBezTo>
                      <a:pt x="934" y="1495"/>
                      <a:pt x="1006" y="1495"/>
                      <a:pt x="1079" y="1485"/>
                    </a:cubicBezTo>
                    <a:cubicBezTo>
                      <a:pt x="1142" y="1474"/>
                      <a:pt x="1193" y="1464"/>
                      <a:pt x="1245" y="1453"/>
                    </a:cubicBezTo>
                    <a:cubicBezTo>
                      <a:pt x="1349" y="1432"/>
                      <a:pt x="1474" y="1402"/>
                      <a:pt x="1608" y="1349"/>
                    </a:cubicBezTo>
                    <a:cubicBezTo>
                      <a:pt x="1753" y="1298"/>
                      <a:pt x="1878" y="1246"/>
                      <a:pt x="1992" y="1183"/>
                    </a:cubicBezTo>
                    <a:cubicBezTo>
                      <a:pt x="2117" y="1121"/>
                      <a:pt x="2230" y="1049"/>
                      <a:pt x="2324" y="966"/>
                    </a:cubicBezTo>
                    <a:cubicBezTo>
                      <a:pt x="2396" y="914"/>
                      <a:pt x="2459" y="852"/>
                      <a:pt x="2500" y="779"/>
                    </a:cubicBezTo>
                    <a:cubicBezTo>
                      <a:pt x="2542" y="717"/>
                      <a:pt x="2573" y="644"/>
                      <a:pt x="2573" y="572"/>
                    </a:cubicBezTo>
                    <a:cubicBezTo>
                      <a:pt x="2583" y="364"/>
                      <a:pt x="2396" y="229"/>
                      <a:pt x="2241" y="157"/>
                    </a:cubicBezTo>
                    <a:cubicBezTo>
                      <a:pt x="2189" y="125"/>
                      <a:pt x="2127" y="105"/>
                      <a:pt x="2075" y="84"/>
                    </a:cubicBezTo>
                    <a:cubicBezTo>
                      <a:pt x="2002" y="53"/>
                      <a:pt x="1940" y="42"/>
                      <a:pt x="1857" y="22"/>
                    </a:cubicBezTo>
                    <a:lnTo>
                      <a:pt x="1815" y="12"/>
                    </a:lnTo>
                    <a:cubicBezTo>
                      <a:pt x="1743" y="1"/>
                      <a:pt x="1660" y="1"/>
                      <a:pt x="15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9"/>
              <p:cNvSpPr/>
              <p:nvPr/>
            </p:nvSpPr>
            <p:spPr>
              <a:xfrm>
                <a:off x="7534726" y="3934719"/>
                <a:ext cx="37451" cy="18793"/>
              </a:xfrm>
              <a:custGeom>
                <a:avLst/>
                <a:gdLst/>
                <a:ahLst/>
                <a:cxnLst/>
                <a:rect l="l" t="t" r="r" b="b"/>
                <a:pathLst>
                  <a:path w="831" h="417" extrusionOk="0">
                    <a:moveTo>
                      <a:pt x="789" y="0"/>
                    </a:moveTo>
                    <a:cubicBezTo>
                      <a:pt x="747" y="0"/>
                      <a:pt x="716" y="0"/>
                      <a:pt x="685" y="11"/>
                    </a:cubicBezTo>
                    <a:cubicBezTo>
                      <a:pt x="654" y="11"/>
                      <a:pt x="623" y="21"/>
                      <a:pt x="591" y="32"/>
                    </a:cubicBezTo>
                    <a:cubicBezTo>
                      <a:pt x="529" y="53"/>
                      <a:pt x="457" y="73"/>
                      <a:pt x="384" y="115"/>
                    </a:cubicBezTo>
                    <a:cubicBezTo>
                      <a:pt x="259" y="177"/>
                      <a:pt x="135" y="260"/>
                      <a:pt x="21" y="343"/>
                    </a:cubicBezTo>
                    <a:cubicBezTo>
                      <a:pt x="1" y="353"/>
                      <a:pt x="1" y="385"/>
                      <a:pt x="10" y="395"/>
                    </a:cubicBezTo>
                    <a:cubicBezTo>
                      <a:pt x="17" y="407"/>
                      <a:pt x="32" y="416"/>
                      <a:pt x="44" y="416"/>
                    </a:cubicBezTo>
                    <a:cubicBezTo>
                      <a:pt x="52" y="416"/>
                      <a:pt x="59" y="413"/>
                      <a:pt x="63" y="405"/>
                    </a:cubicBezTo>
                    <a:cubicBezTo>
                      <a:pt x="176" y="332"/>
                      <a:pt x="280" y="260"/>
                      <a:pt x="405" y="187"/>
                    </a:cubicBezTo>
                    <a:lnTo>
                      <a:pt x="405" y="198"/>
                    </a:lnTo>
                    <a:lnTo>
                      <a:pt x="529" y="136"/>
                    </a:lnTo>
                    <a:cubicBezTo>
                      <a:pt x="581" y="115"/>
                      <a:pt x="623" y="104"/>
                      <a:pt x="674" y="94"/>
                    </a:cubicBezTo>
                    <a:lnTo>
                      <a:pt x="664" y="94"/>
                    </a:lnTo>
                    <a:cubicBezTo>
                      <a:pt x="706" y="83"/>
                      <a:pt x="747" y="83"/>
                      <a:pt x="789" y="73"/>
                    </a:cubicBezTo>
                    <a:cubicBezTo>
                      <a:pt x="810" y="73"/>
                      <a:pt x="830" y="53"/>
                      <a:pt x="830" y="32"/>
                    </a:cubicBezTo>
                    <a:cubicBezTo>
                      <a:pt x="830" y="11"/>
                      <a:pt x="810" y="0"/>
                      <a:pt x="7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9"/>
              <p:cNvSpPr/>
              <p:nvPr/>
            </p:nvSpPr>
            <p:spPr>
              <a:xfrm>
                <a:off x="7540360" y="3949231"/>
                <a:ext cx="31818" cy="1545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343" extrusionOk="0">
                    <a:moveTo>
                      <a:pt x="674" y="0"/>
                    </a:moveTo>
                    <a:cubicBezTo>
                      <a:pt x="664" y="0"/>
                      <a:pt x="653" y="0"/>
                      <a:pt x="653" y="10"/>
                    </a:cubicBezTo>
                    <a:cubicBezTo>
                      <a:pt x="591" y="21"/>
                      <a:pt x="539" y="31"/>
                      <a:pt x="487" y="52"/>
                    </a:cubicBezTo>
                    <a:cubicBezTo>
                      <a:pt x="436" y="63"/>
                      <a:pt x="373" y="93"/>
                      <a:pt x="321" y="114"/>
                    </a:cubicBezTo>
                    <a:cubicBezTo>
                      <a:pt x="217" y="156"/>
                      <a:pt x="114" y="208"/>
                      <a:pt x="21" y="259"/>
                    </a:cubicBezTo>
                    <a:cubicBezTo>
                      <a:pt x="0" y="280"/>
                      <a:pt x="0" y="301"/>
                      <a:pt x="10" y="321"/>
                    </a:cubicBezTo>
                    <a:cubicBezTo>
                      <a:pt x="21" y="332"/>
                      <a:pt x="31" y="332"/>
                      <a:pt x="41" y="342"/>
                    </a:cubicBezTo>
                    <a:cubicBezTo>
                      <a:pt x="51" y="342"/>
                      <a:pt x="62" y="332"/>
                      <a:pt x="72" y="332"/>
                    </a:cubicBezTo>
                    <a:cubicBezTo>
                      <a:pt x="114" y="301"/>
                      <a:pt x="166" y="280"/>
                      <a:pt x="207" y="259"/>
                    </a:cubicBezTo>
                    <a:cubicBezTo>
                      <a:pt x="270" y="218"/>
                      <a:pt x="342" y="187"/>
                      <a:pt x="415" y="156"/>
                    </a:cubicBezTo>
                    <a:cubicBezTo>
                      <a:pt x="498" y="125"/>
                      <a:pt x="591" y="104"/>
                      <a:pt x="674" y="83"/>
                    </a:cubicBezTo>
                    <a:cubicBezTo>
                      <a:pt x="685" y="83"/>
                      <a:pt x="695" y="73"/>
                      <a:pt x="695" y="63"/>
                    </a:cubicBezTo>
                    <a:cubicBezTo>
                      <a:pt x="705" y="52"/>
                      <a:pt x="705" y="42"/>
                      <a:pt x="705" y="31"/>
                    </a:cubicBezTo>
                    <a:cubicBezTo>
                      <a:pt x="695" y="21"/>
                      <a:pt x="695" y="10"/>
                      <a:pt x="685" y="10"/>
                    </a:cubicBezTo>
                    <a:cubicBezTo>
                      <a:pt x="674" y="10"/>
                      <a:pt x="674" y="0"/>
                      <a:pt x="674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9"/>
              <p:cNvSpPr/>
              <p:nvPr/>
            </p:nvSpPr>
            <p:spPr>
              <a:xfrm>
                <a:off x="7552483" y="3959777"/>
                <a:ext cx="24382" cy="11672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59" extrusionOk="0">
                    <a:moveTo>
                      <a:pt x="499" y="0"/>
                    </a:moveTo>
                    <a:cubicBezTo>
                      <a:pt x="493" y="0"/>
                      <a:pt x="488" y="4"/>
                      <a:pt x="488" y="4"/>
                    </a:cubicBezTo>
                    <a:cubicBezTo>
                      <a:pt x="405" y="25"/>
                      <a:pt x="322" y="46"/>
                      <a:pt x="239" y="78"/>
                    </a:cubicBezTo>
                    <a:cubicBezTo>
                      <a:pt x="167" y="108"/>
                      <a:pt x="94" y="150"/>
                      <a:pt x="21" y="181"/>
                    </a:cubicBezTo>
                    <a:cubicBezTo>
                      <a:pt x="1" y="191"/>
                      <a:pt x="1" y="223"/>
                      <a:pt x="11" y="243"/>
                    </a:cubicBezTo>
                    <a:cubicBezTo>
                      <a:pt x="21" y="253"/>
                      <a:pt x="21" y="253"/>
                      <a:pt x="31" y="253"/>
                    </a:cubicBezTo>
                    <a:cubicBezTo>
                      <a:pt x="38" y="257"/>
                      <a:pt x="43" y="258"/>
                      <a:pt x="46" y="258"/>
                    </a:cubicBezTo>
                    <a:cubicBezTo>
                      <a:pt x="53" y="258"/>
                      <a:pt x="56" y="253"/>
                      <a:pt x="63" y="253"/>
                    </a:cubicBezTo>
                    <a:cubicBezTo>
                      <a:pt x="84" y="243"/>
                      <a:pt x="94" y="233"/>
                      <a:pt x="114" y="223"/>
                    </a:cubicBezTo>
                    <a:lnTo>
                      <a:pt x="114" y="223"/>
                    </a:lnTo>
                    <a:lnTo>
                      <a:pt x="104" y="233"/>
                    </a:lnTo>
                    <a:cubicBezTo>
                      <a:pt x="167" y="202"/>
                      <a:pt x="229" y="170"/>
                      <a:pt x="291" y="150"/>
                    </a:cubicBezTo>
                    <a:cubicBezTo>
                      <a:pt x="363" y="119"/>
                      <a:pt x="436" y="98"/>
                      <a:pt x="509" y="78"/>
                    </a:cubicBezTo>
                    <a:cubicBezTo>
                      <a:pt x="529" y="78"/>
                      <a:pt x="540" y="46"/>
                      <a:pt x="540" y="25"/>
                    </a:cubicBezTo>
                    <a:cubicBezTo>
                      <a:pt x="529" y="15"/>
                      <a:pt x="529" y="4"/>
                      <a:pt x="519" y="4"/>
                    </a:cubicBezTo>
                    <a:lnTo>
                      <a:pt x="509" y="4"/>
                    </a:lnTo>
                    <a:cubicBezTo>
                      <a:pt x="505" y="1"/>
                      <a:pt x="502" y="0"/>
                      <a:pt x="4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9"/>
              <p:cNvSpPr/>
              <p:nvPr/>
            </p:nvSpPr>
            <p:spPr>
              <a:xfrm>
                <a:off x="7933488" y="3383899"/>
                <a:ext cx="184732" cy="160170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3554" extrusionOk="0">
                    <a:moveTo>
                      <a:pt x="2663" y="0"/>
                    </a:moveTo>
                    <a:cubicBezTo>
                      <a:pt x="2530" y="0"/>
                      <a:pt x="2392" y="22"/>
                      <a:pt x="2262" y="65"/>
                    </a:cubicBezTo>
                    <a:cubicBezTo>
                      <a:pt x="2096" y="107"/>
                      <a:pt x="1940" y="200"/>
                      <a:pt x="1764" y="335"/>
                    </a:cubicBezTo>
                    <a:cubicBezTo>
                      <a:pt x="1598" y="459"/>
                      <a:pt x="1453" y="605"/>
                      <a:pt x="1318" y="750"/>
                    </a:cubicBezTo>
                    <a:lnTo>
                      <a:pt x="1204" y="874"/>
                    </a:lnTo>
                    <a:cubicBezTo>
                      <a:pt x="1100" y="978"/>
                      <a:pt x="1007" y="1082"/>
                      <a:pt x="903" y="1175"/>
                    </a:cubicBezTo>
                    <a:cubicBezTo>
                      <a:pt x="903" y="1185"/>
                      <a:pt x="892" y="1185"/>
                      <a:pt x="892" y="1185"/>
                    </a:cubicBezTo>
                    <a:cubicBezTo>
                      <a:pt x="706" y="1362"/>
                      <a:pt x="551" y="1476"/>
                      <a:pt x="394" y="1559"/>
                    </a:cubicBezTo>
                    <a:cubicBezTo>
                      <a:pt x="291" y="1621"/>
                      <a:pt x="187" y="1663"/>
                      <a:pt x="73" y="1694"/>
                    </a:cubicBezTo>
                    <a:cubicBezTo>
                      <a:pt x="53" y="1694"/>
                      <a:pt x="32" y="1715"/>
                      <a:pt x="21" y="1736"/>
                    </a:cubicBezTo>
                    <a:cubicBezTo>
                      <a:pt x="0" y="1766"/>
                      <a:pt x="0" y="1798"/>
                      <a:pt x="11" y="1829"/>
                    </a:cubicBezTo>
                    <a:cubicBezTo>
                      <a:pt x="0" y="1870"/>
                      <a:pt x="11" y="1902"/>
                      <a:pt x="32" y="1932"/>
                    </a:cubicBezTo>
                    <a:cubicBezTo>
                      <a:pt x="83" y="2015"/>
                      <a:pt x="136" y="2088"/>
                      <a:pt x="177" y="2171"/>
                    </a:cubicBezTo>
                    <a:cubicBezTo>
                      <a:pt x="312" y="2379"/>
                      <a:pt x="447" y="2586"/>
                      <a:pt x="592" y="2783"/>
                    </a:cubicBezTo>
                    <a:cubicBezTo>
                      <a:pt x="706" y="2928"/>
                      <a:pt x="820" y="3053"/>
                      <a:pt x="945" y="3156"/>
                    </a:cubicBezTo>
                    <a:cubicBezTo>
                      <a:pt x="1069" y="3260"/>
                      <a:pt x="1224" y="3354"/>
                      <a:pt x="1380" y="3426"/>
                    </a:cubicBezTo>
                    <a:cubicBezTo>
                      <a:pt x="1546" y="3499"/>
                      <a:pt x="1722" y="3541"/>
                      <a:pt x="1909" y="3550"/>
                    </a:cubicBezTo>
                    <a:cubicBezTo>
                      <a:pt x="1937" y="3552"/>
                      <a:pt x="1966" y="3553"/>
                      <a:pt x="1995" y="3553"/>
                    </a:cubicBezTo>
                    <a:cubicBezTo>
                      <a:pt x="2125" y="3553"/>
                      <a:pt x="2261" y="3535"/>
                      <a:pt x="2397" y="3509"/>
                    </a:cubicBezTo>
                    <a:cubicBezTo>
                      <a:pt x="2718" y="3426"/>
                      <a:pt x="3040" y="3271"/>
                      <a:pt x="3320" y="3032"/>
                    </a:cubicBezTo>
                    <a:cubicBezTo>
                      <a:pt x="3589" y="2804"/>
                      <a:pt x="3808" y="2513"/>
                      <a:pt x="3953" y="2202"/>
                    </a:cubicBezTo>
                    <a:cubicBezTo>
                      <a:pt x="4015" y="2047"/>
                      <a:pt x="4057" y="1891"/>
                      <a:pt x="4077" y="1736"/>
                    </a:cubicBezTo>
                    <a:cubicBezTo>
                      <a:pt x="4098" y="1590"/>
                      <a:pt x="4087" y="1434"/>
                      <a:pt x="4067" y="1279"/>
                    </a:cubicBezTo>
                    <a:cubicBezTo>
                      <a:pt x="4004" y="978"/>
                      <a:pt x="3870" y="687"/>
                      <a:pt x="3662" y="459"/>
                    </a:cubicBezTo>
                    <a:cubicBezTo>
                      <a:pt x="3610" y="408"/>
                      <a:pt x="3559" y="356"/>
                      <a:pt x="3496" y="304"/>
                    </a:cubicBezTo>
                    <a:cubicBezTo>
                      <a:pt x="3444" y="263"/>
                      <a:pt x="3382" y="221"/>
                      <a:pt x="3299" y="169"/>
                    </a:cubicBezTo>
                    <a:cubicBezTo>
                      <a:pt x="3174" y="97"/>
                      <a:pt x="3029" y="44"/>
                      <a:pt x="2874" y="14"/>
                    </a:cubicBezTo>
                    <a:cubicBezTo>
                      <a:pt x="2833" y="3"/>
                      <a:pt x="2780" y="3"/>
                      <a:pt x="2739" y="3"/>
                    </a:cubicBezTo>
                    <a:cubicBezTo>
                      <a:pt x="2714" y="1"/>
                      <a:pt x="2688" y="0"/>
                      <a:pt x="2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9"/>
              <p:cNvSpPr/>
              <p:nvPr/>
            </p:nvSpPr>
            <p:spPr>
              <a:xfrm>
                <a:off x="7602509" y="3248740"/>
                <a:ext cx="145433" cy="172248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3822" extrusionOk="0">
                    <a:moveTo>
                      <a:pt x="1531" y="0"/>
                    </a:moveTo>
                    <a:cubicBezTo>
                      <a:pt x="1459" y="0"/>
                      <a:pt x="1383" y="10"/>
                      <a:pt x="1307" y="25"/>
                    </a:cubicBezTo>
                    <a:cubicBezTo>
                      <a:pt x="1203" y="46"/>
                      <a:pt x="1090" y="77"/>
                      <a:pt x="955" y="129"/>
                    </a:cubicBezTo>
                    <a:cubicBezTo>
                      <a:pt x="862" y="170"/>
                      <a:pt x="758" y="233"/>
                      <a:pt x="654" y="295"/>
                    </a:cubicBezTo>
                    <a:cubicBezTo>
                      <a:pt x="498" y="409"/>
                      <a:pt x="353" y="565"/>
                      <a:pt x="249" y="741"/>
                    </a:cubicBezTo>
                    <a:cubicBezTo>
                      <a:pt x="0" y="1166"/>
                      <a:pt x="11" y="1623"/>
                      <a:pt x="52" y="1934"/>
                    </a:cubicBezTo>
                    <a:cubicBezTo>
                      <a:pt x="83" y="2141"/>
                      <a:pt x="145" y="2338"/>
                      <a:pt x="228" y="2545"/>
                    </a:cubicBezTo>
                    <a:cubicBezTo>
                      <a:pt x="311" y="2743"/>
                      <a:pt x="426" y="2930"/>
                      <a:pt x="560" y="3096"/>
                    </a:cubicBezTo>
                    <a:cubicBezTo>
                      <a:pt x="841" y="3448"/>
                      <a:pt x="1214" y="3686"/>
                      <a:pt x="1608" y="3780"/>
                    </a:cubicBezTo>
                    <a:cubicBezTo>
                      <a:pt x="1701" y="3801"/>
                      <a:pt x="1795" y="3811"/>
                      <a:pt x="1888" y="3822"/>
                    </a:cubicBezTo>
                    <a:cubicBezTo>
                      <a:pt x="2023" y="3822"/>
                      <a:pt x="2158" y="3822"/>
                      <a:pt x="2293" y="3790"/>
                    </a:cubicBezTo>
                    <a:cubicBezTo>
                      <a:pt x="2531" y="3749"/>
                      <a:pt x="2780" y="3656"/>
                      <a:pt x="3019" y="3521"/>
                    </a:cubicBezTo>
                    <a:cubicBezTo>
                      <a:pt x="3071" y="3490"/>
                      <a:pt x="3112" y="3458"/>
                      <a:pt x="3154" y="3428"/>
                    </a:cubicBezTo>
                    <a:cubicBezTo>
                      <a:pt x="3164" y="3428"/>
                      <a:pt x="3174" y="3417"/>
                      <a:pt x="3185" y="3407"/>
                    </a:cubicBezTo>
                    <a:cubicBezTo>
                      <a:pt x="3216" y="3386"/>
                      <a:pt x="3227" y="3355"/>
                      <a:pt x="3227" y="3324"/>
                    </a:cubicBezTo>
                    <a:cubicBezTo>
                      <a:pt x="3227" y="3292"/>
                      <a:pt x="3216" y="3272"/>
                      <a:pt x="3206" y="3251"/>
                    </a:cubicBezTo>
                    <a:cubicBezTo>
                      <a:pt x="3174" y="3220"/>
                      <a:pt x="3154" y="3199"/>
                      <a:pt x="3133" y="3168"/>
                    </a:cubicBezTo>
                    <a:cubicBezTo>
                      <a:pt x="3081" y="3085"/>
                      <a:pt x="3029" y="2981"/>
                      <a:pt x="2988" y="2857"/>
                    </a:cubicBezTo>
                    <a:cubicBezTo>
                      <a:pt x="2925" y="2681"/>
                      <a:pt x="2884" y="2504"/>
                      <a:pt x="2842" y="2287"/>
                    </a:cubicBezTo>
                    <a:cubicBezTo>
                      <a:pt x="2812" y="2162"/>
                      <a:pt x="2791" y="2027"/>
                      <a:pt x="2759" y="1902"/>
                    </a:cubicBezTo>
                    <a:cubicBezTo>
                      <a:pt x="2749" y="1809"/>
                      <a:pt x="2729" y="1716"/>
                      <a:pt x="2708" y="1623"/>
                    </a:cubicBezTo>
                    <a:cubicBezTo>
                      <a:pt x="2676" y="1436"/>
                      <a:pt x="2625" y="1208"/>
                      <a:pt x="2552" y="969"/>
                    </a:cubicBezTo>
                    <a:cubicBezTo>
                      <a:pt x="2480" y="741"/>
                      <a:pt x="2397" y="575"/>
                      <a:pt x="2303" y="429"/>
                    </a:cubicBezTo>
                    <a:cubicBezTo>
                      <a:pt x="2252" y="346"/>
                      <a:pt x="2189" y="274"/>
                      <a:pt x="2127" y="222"/>
                    </a:cubicBezTo>
                    <a:cubicBezTo>
                      <a:pt x="2054" y="160"/>
                      <a:pt x="1982" y="108"/>
                      <a:pt x="1899" y="67"/>
                    </a:cubicBezTo>
                    <a:cubicBezTo>
                      <a:pt x="1805" y="25"/>
                      <a:pt x="1712" y="4"/>
                      <a:pt x="1608" y="4"/>
                    </a:cubicBezTo>
                    <a:cubicBezTo>
                      <a:pt x="1583" y="2"/>
                      <a:pt x="1557" y="0"/>
                      <a:pt x="1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9"/>
              <p:cNvSpPr/>
              <p:nvPr/>
            </p:nvSpPr>
            <p:spPr>
              <a:xfrm>
                <a:off x="7933488" y="3401791"/>
                <a:ext cx="184732" cy="142278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3157" extrusionOk="0">
                    <a:moveTo>
                      <a:pt x="0" y="1422"/>
                    </a:moveTo>
                    <a:cubicBezTo>
                      <a:pt x="4" y="1425"/>
                      <a:pt x="7" y="1429"/>
                      <a:pt x="10" y="1434"/>
                    </a:cubicBezTo>
                    <a:lnTo>
                      <a:pt x="10" y="1434"/>
                    </a:lnTo>
                    <a:cubicBezTo>
                      <a:pt x="11" y="1433"/>
                      <a:pt x="11" y="1432"/>
                      <a:pt x="11" y="1432"/>
                    </a:cubicBezTo>
                    <a:cubicBezTo>
                      <a:pt x="11" y="1432"/>
                      <a:pt x="11" y="1422"/>
                      <a:pt x="0" y="1422"/>
                    </a:cubicBezTo>
                    <a:close/>
                    <a:moveTo>
                      <a:pt x="3600" y="0"/>
                    </a:moveTo>
                    <a:lnTo>
                      <a:pt x="3600" y="0"/>
                    </a:lnTo>
                    <a:cubicBezTo>
                      <a:pt x="3621" y="21"/>
                      <a:pt x="3631" y="42"/>
                      <a:pt x="3642" y="73"/>
                    </a:cubicBezTo>
                    <a:cubicBezTo>
                      <a:pt x="3693" y="166"/>
                      <a:pt x="3735" y="281"/>
                      <a:pt x="3755" y="394"/>
                    </a:cubicBezTo>
                    <a:cubicBezTo>
                      <a:pt x="3828" y="788"/>
                      <a:pt x="3735" y="1203"/>
                      <a:pt x="3548" y="1567"/>
                    </a:cubicBezTo>
                    <a:cubicBezTo>
                      <a:pt x="3455" y="1754"/>
                      <a:pt x="3330" y="1940"/>
                      <a:pt x="3174" y="2095"/>
                    </a:cubicBezTo>
                    <a:cubicBezTo>
                      <a:pt x="3102" y="2168"/>
                      <a:pt x="3029" y="2251"/>
                      <a:pt x="2946" y="2314"/>
                    </a:cubicBezTo>
                    <a:cubicBezTo>
                      <a:pt x="2863" y="2386"/>
                      <a:pt x="2770" y="2448"/>
                      <a:pt x="2687" y="2500"/>
                    </a:cubicBezTo>
                    <a:cubicBezTo>
                      <a:pt x="2501" y="2604"/>
                      <a:pt x="2303" y="2676"/>
                      <a:pt x="2096" y="2708"/>
                    </a:cubicBezTo>
                    <a:cubicBezTo>
                      <a:pt x="2023" y="2715"/>
                      <a:pt x="1945" y="2722"/>
                      <a:pt x="1869" y="2722"/>
                    </a:cubicBezTo>
                    <a:cubicBezTo>
                      <a:pt x="1837" y="2722"/>
                      <a:pt x="1805" y="2721"/>
                      <a:pt x="1775" y="2718"/>
                    </a:cubicBezTo>
                    <a:cubicBezTo>
                      <a:pt x="1650" y="2708"/>
                      <a:pt x="1526" y="2687"/>
                      <a:pt x="1401" y="2646"/>
                    </a:cubicBezTo>
                    <a:cubicBezTo>
                      <a:pt x="1245" y="2593"/>
                      <a:pt x="1090" y="2510"/>
                      <a:pt x="955" y="2427"/>
                    </a:cubicBezTo>
                    <a:cubicBezTo>
                      <a:pt x="799" y="2334"/>
                      <a:pt x="654" y="2220"/>
                      <a:pt x="519" y="2095"/>
                    </a:cubicBezTo>
                    <a:cubicBezTo>
                      <a:pt x="394" y="1982"/>
                      <a:pt x="270" y="1846"/>
                      <a:pt x="166" y="1701"/>
                    </a:cubicBezTo>
                    <a:cubicBezTo>
                      <a:pt x="125" y="1629"/>
                      <a:pt x="73" y="1556"/>
                      <a:pt x="32" y="1473"/>
                    </a:cubicBezTo>
                    <a:cubicBezTo>
                      <a:pt x="25" y="1459"/>
                      <a:pt x="18" y="1445"/>
                      <a:pt x="10" y="1434"/>
                    </a:cubicBezTo>
                    <a:lnTo>
                      <a:pt x="10" y="1434"/>
                    </a:lnTo>
                    <a:cubicBezTo>
                      <a:pt x="1" y="1474"/>
                      <a:pt x="12" y="1505"/>
                      <a:pt x="32" y="1535"/>
                    </a:cubicBezTo>
                    <a:cubicBezTo>
                      <a:pt x="73" y="1618"/>
                      <a:pt x="125" y="1701"/>
                      <a:pt x="177" y="1774"/>
                    </a:cubicBezTo>
                    <a:cubicBezTo>
                      <a:pt x="291" y="1961"/>
                      <a:pt x="436" y="2189"/>
                      <a:pt x="592" y="2386"/>
                    </a:cubicBezTo>
                    <a:cubicBezTo>
                      <a:pt x="706" y="2531"/>
                      <a:pt x="820" y="2656"/>
                      <a:pt x="945" y="2759"/>
                    </a:cubicBezTo>
                    <a:cubicBezTo>
                      <a:pt x="1069" y="2874"/>
                      <a:pt x="1224" y="2967"/>
                      <a:pt x="1380" y="3029"/>
                    </a:cubicBezTo>
                    <a:cubicBezTo>
                      <a:pt x="1536" y="3102"/>
                      <a:pt x="1722" y="3144"/>
                      <a:pt x="1909" y="3153"/>
                    </a:cubicBezTo>
                    <a:cubicBezTo>
                      <a:pt x="1937" y="3155"/>
                      <a:pt x="1966" y="3156"/>
                      <a:pt x="1995" y="3156"/>
                    </a:cubicBezTo>
                    <a:cubicBezTo>
                      <a:pt x="2125" y="3156"/>
                      <a:pt x="2261" y="3138"/>
                      <a:pt x="2397" y="3112"/>
                    </a:cubicBezTo>
                    <a:cubicBezTo>
                      <a:pt x="2718" y="3040"/>
                      <a:pt x="3040" y="2874"/>
                      <a:pt x="3320" y="2635"/>
                    </a:cubicBezTo>
                    <a:cubicBezTo>
                      <a:pt x="3589" y="2407"/>
                      <a:pt x="3808" y="2116"/>
                      <a:pt x="3953" y="1805"/>
                    </a:cubicBezTo>
                    <a:cubicBezTo>
                      <a:pt x="4015" y="1650"/>
                      <a:pt x="4067" y="1494"/>
                      <a:pt x="4087" y="1339"/>
                    </a:cubicBezTo>
                    <a:cubicBezTo>
                      <a:pt x="4098" y="1193"/>
                      <a:pt x="4098" y="1037"/>
                      <a:pt x="4067" y="882"/>
                    </a:cubicBezTo>
                    <a:cubicBezTo>
                      <a:pt x="4015" y="571"/>
                      <a:pt x="3870" y="281"/>
                      <a:pt x="3662" y="62"/>
                    </a:cubicBezTo>
                    <a:lnTo>
                      <a:pt x="36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9"/>
              <p:cNvSpPr/>
              <p:nvPr/>
            </p:nvSpPr>
            <p:spPr>
              <a:xfrm>
                <a:off x="7653931" y="3248425"/>
                <a:ext cx="94461" cy="153860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3414" extrusionOk="0">
                    <a:moveTo>
                      <a:pt x="467" y="1"/>
                    </a:moveTo>
                    <a:cubicBezTo>
                      <a:pt x="374" y="1"/>
                      <a:pt x="270" y="1"/>
                      <a:pt x="166" y="21"/>
                    </a:cubicBezTo>
                    <a:cubicBezTo>
                      <a:pt x="115" y="32"/>
                      <a:pt x="62" y="53"/>
                      <a:pt x="0" y="63"/>
                    </a:cubicBezTo>
                    <a:cubicBezTo>
                      <a:pt x="32" y="74"/>
                      <a:pt x="53" y="74"/>
                      <a:pt x="83" y="84"/>
                    </a:cubicBezTo>
                    <a:cubicBezTo>
                      <a:pt x="228" y="125"/>
                      <a:pt x="364" y="208"/>
                      <a:pt x="477" y="323"/>
                    </a:cubicBezTo>
                    <a:cubicBezTo>
                      <a:pt x="540" y="374"/>
                      <a:pt x="602" y="436"/>
                      <a:pt x="654" y="499"/>
                    </a:cubicBezTo>
                    <a:cubicBezTo>
                      <a:pt x="696" y="572"/>
                      <a:pt x="747" y="634"/>
                      <a:pt x="789" y="706"/>
                    </a:cubicBezTo>
                    <a:cubicBezTo>
                      <a:pt x="872" y="851"/>
                      <a:pt x="945" y="1007"/>
                      <a:pt x="996" y="1173"/>
                    </a:cubicBezTo>
                    <a:cubicBezTo>
                      <a:pt x="1028" y="1277"/>
                      <a:pt x="1048" y="1381"/>
                      <a:pt x="1069" y="1484"/>
                    </a:cubicBezTo>
                    <a:cubicBezTo>
                      <a:pt x="1100" y="1598"/>
                      <a:pt x="1111" y="1713"/>
                      <a:pt x="1131" y="1826"/>
                    </a:cubicBezTo>
                    <a:cubicBezTo>
                      <a:pt x="1183" y="2075"/>
                      <a:pt x="1224" y="2324"/>
                      <a:pt x="1297" y="2563"/>
                    </a:cubicBezTo>
                    <a:lnTo>
                      <a:pt x="1307" y="2563"/>
                    </a:lnTo>
                    <a:cubicBezTo>
                      <a:pt x="1349" y="2729"/>
                      <a:pt x="1411" y="2874"/>
                      <a:pt x="1505" y="3020"/>
                    </a:cubicBezTo>
                    <a:cubicBezTo>
                      <a:pt x="1546" y="3092"/>
                      <a:pt x="1598" y="3165"/>
                      <a:pt x="1671" y="3227"/>
                    </a:cubicBezTo>
                    <a:cubicBezTo>
                      <a:pt x="1712" y="3269"/>
                      <a:pt x="1764" y="3310"/>
                      <a:pt x="1816" y="3341"/>
                    </a:cubicBezTo>
                    <a:cubicBezTo>
                      <a:pt x="1878" y="3362"/>
                      <a:pt x="1930" y="3382"/>
                      <a:pt x="1992" y="3403"/>
                    </a:cubicBezTo>
                    <a:cubicBezTo>
                      <a:pt x="2013" y="3403"/>
                      <a:pt x="2033" y="3414"/>
                      <a:pt x="2054" y="3414"/>
                    </a:cubicBezTo>
                    <a:cubicBezTo>
                      <a:pt x="2075" y="3393"/>
                      <a:pt x="2086" y="3362"/>
                      <a:pt x="2086" y="3331"/>
                    </a:cubicBezTo>
                    <a:cubicBezTo>
                      <a:pt x="2096" y="3299"/>
                      <a:pt x="2086" y="3279"/>
                      <a:pt x="2065" y="3258"/>
                    </a:cubicBezTo>
                    <a:cubicBezTo>
                      <a:pt x="2033" y="3227"/>
                      <a:pt x="2013" y="3206"/>
                      <a:pt x="1992" y="3175"/>
                    </a:cubicBezTo>
                    <a:cubicBezTo>
                      <a:pt x="1940" y="3082"/>
                      <a:pt x="1888" y="2988"/>
                      <a:pt x="1847" y="2854"/>
                    </a:cubicBezTo>
                    <a:cubicBezTo>
                      <a:pt x="1784" y="2688"/>
                      <a:pt x="1743" y="2511"/>
                      <a:pt x="1701" y="2294"/>
                    </a:cubicBezTo>
                    <a:cubicBezTo>
                      <a:pt x="1681" y="2179"/>
                      <a:pt x="1660" y="2075"/>
                      <a:pt x="1639" y="1972"/>
                    </a:cubicBezTo>
                    <a:lnTo>
                      <a:pt x="1629" y="1909"/>
                    </a:lnTo>
                    <a:lnTo>
                      <a:pt x="1608" y="1826"/>
                    </a:lnTo>
                    <a:lnTo>
                      <a:pt x="1598" y="1764"/>
                    </a:lnTo>
                    <a:cubicBezTo>
                      <a:pt x="1588" y="1723"/>
                      <a:pt x="1577" y="1671"/>
                      <a:pt x="1567" y="1630"/>
                    </a:cubicBezTo>
                    <a:cubicBezTo>
                      <a:pt x="1535" y="1443"/>
                      <a:pt x="1484" y="1215"/>
                      <a:pt x="1411" y="976"/>
                    </a:cubicBezTo>
                    <a:cubicBezTo>
                      <a:pt x="1339" y="748"/>
                      <a:pt x="1266" y="582"/>
                      <a:pt x="1162" y="436"/>
                    </a:cubicBezTo>
                    <a:cubicBezTo>
                      <a:pt x="1111" y="343"/>
                      <a:pt x="1048" y="281"/>
                      <a:pt x="986" y="229"/>
                    </a:cubicBezTo>
                    <a:cubicBezTo>
                      <a:pt x="924" y="157"/>
                      <a:pt x="841" y="115"/>
                      <a:pt x="758" y="74"/>
                    </a:cubicBezTo>
                    <a:cubicBezTo>
                      <a:pt x="664" y="32"/>
                      <a:pt x="571" y="11"/>
                      <a:pt x="4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9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9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9"/>
              <p:cNvSpPr/>
              <p:nvPr/>
            </p:nvSpPr>
            <p:spPr>
              <a:xfrm>
                <a:off x="7955932" y="3408326"/>
                <a:ext cx="135608" cy="74226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1647" extrusionOk="0">
                    <a:moveTo>
                      <a:pt x="2293" y="0"/>
                    </a:moveTo>
                    <a:cubicBezTo>
                      <a:pt x="2179" y="0"/>
                      <a:pt x="2065" y="32"/>
                      <a:pt x="1961" y="73"/>
                    </a:cubicBezTo>
                    <a:cubicBezTo>
                      <a:pt x="1837" y="115"/>
                      <a:pt x="1733" y="177"/>
                      <a:pt x="1629" y="239"/>
                    </a:cubicBezTo>
                    <a:cubicBezTo>
                      <a:pt x="1515" y="311"/>
                      <a:pt x="1411" y="394"/>
                      <a:pt x="1307" y="477"/>
                    </a:cubicBezTo>
                    <a:cubicBezTo>
                      <a:pt x="1194" y="560"/>
                      <a:pt x="1090" y="643"/>
                      <a:pt x="996" y="737"/>
                    </a:cubicBezTo>
                    <a:cubicBezTo>
                      <a:pt x="799" y="913"/>
                      <a:pt x="613" y="1090"/>
                      <a:pt x="405" y="1245"/>
                    </a:cubicBezTo>
                    <a:cubicBezTo>
                      <a:pt x="353" y="1287"/>
                      <a:pt x="291" y="1328"/>
                      <a:pt x="228" y="1360"/>
                    </a:cubicBezTo>
                    <a:cubicBezTo>
                      <a:pt x="177" y="1390"/>
                      <a:pt x="135" y="1411"/>
                      <a:pt x="83" y="1432"/>
                    </a:cubicBezTo>
                    <a:cubicBezTo>
                      <a:pt x="21" y="1453"/>
                      <a:pt x="0" y="1526"/>
                      <a:pt x="21" y="1577"/>
                    </a:cubicBezTo>
                    <a:cubicBezTo>
                      <a:pt x="37" y="1624"/>
                      <a:pt x="75" y="1647"/>
                      <a:pt x="120" y="1647"/>
                    </a:cubicBezTo>
                    <a:cubicBezTo>
                      <a:pt x="135" y="1647"/>
                      <a:pt x="151" y="1644"/>
                      <a:pt x="166" y="1639"/>
                    </a:cubicBezTo>
                    <a:cubicBezTo>
                      <a:pt x="239" y="1609"/>
                      <a:pt x="311" y="1577"/>
                      <a:pt x="374" y="1526"/>
                    </a:cubicBezTo>
                    <a:cubicBezTo>
                      <a:pt x="447" y="1484"/>
                      <a:pt x="509" y="1432"/>
                      <a:pt x="571" y="1390"/>
                    </a:cubicBezTo>
                    <a:cubicBezTo>
                      <a:pt x="716" y="1266"/>
                      <a:pt x="851" y="1141"/>
                      <a:pt x="975" y="1007"/>
                    </a:cubicBezTo>
                    <a:cubicBezTo>
                      <a:pt x="1121" y="872"/>
                      <a:pt x="1256" y="737"/>
                      <a:pt x="1401" y="602"/>
                    </a:cubicBezTo>
                    <a:cubicBezTo>
                      <a:pt x="1546" y="477"/>
                      <a:pt x="1701" y="353"/>
                      <a:pt x="1867" y="260"/>
                    </a:cubicBezTo>
                    <a:cubicBezTo>
                      <a:pt x="1866" y="260"/>
                      <a:pt x="1864" y="260"/>
                      <a:pt x="1863" y="260"/>
                    </a:cubicBezTo>
                    <a:lnTo>
                      <a:pt x="1863" y="260"/>
                    </a:lnTo>
                    <a:cubicBezTo>
                      <a:pt x="1962" y="202"/>
                      <a:pt x="2060" y="155"/>
                      <a:pt x="2169" y="125"/>
                    </a:cubicBezTo>
                    <a:cubicBezTo>
                      <a:pt x="2235" y="106"/>
                      <a:pt x="2302" y="96"/>
                      <a:pt x="2377" y="94"/>
                    </a:cubicBezTo>
                    <a:lnTo>
                      <a:pt x="2377" y="94"/>
                    </a:lnTo>
                    <a:cubicBezTo>
                      <a:pt x="2449" y="104"/>
                      <a:pt x="2522" y="104"/>
                      <a:pt x="2593" y="125"/>
                    </a:cubicBezTo>
                    <a:cubicBezTo>
                      <a:pt x="2676" y="145"/>
                      <a:pt x="2750" y="177"/>
                      <a:pt x="2812" y="219"/>
                    </a:cubicBezTo>
                    <a:cubicBezTo>
                      <a:pt x="2853" y="239"/>
                      <a:pt x="2905" y="270"/>
                      <a:pt x="2946" y="302"/>
                    </a:cubicBezTo>
                    <a:cubicBezTo>
                      <a:pt x="2951" y="306"/>
                      <a:pt x="2958" y="308"/>
                      <a:pt x="2967" y="308"/>
                    </a:cubicBezTo>
                    <a:cubicBezTo>
                      <a:pt x="2979" y="308"/>
                      <a:pt x="2992" y="303"/>
                      <a:pt x="2998" y="291"/>
                    </a:cubicBezTo>
                    <a:cubicBezTo>
                      <a:pt x="3008" y="270"/>
                      <a:pt x="3008" y="249"/>
                      <a:pt x="2988" y="239"/>
                    </a:cubicBezTo>
                    <a:cubicBezTo>
                      <a:pt x="2884" y="156"/>
                      <a:pt x="2770" y="83"/>
                      <a:pt x="2646" y="42"/>
                    </a:cubicBezTo>
                    <a:cubicBezTo>
                      <a:pt x="2563" y="21"/>
                      <a:pt x="2480" y="0"/>
                      <a:pt x="2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9"/>
              <p:cNvSpPr/>
              <p:nvPr/>
            </p:nvSpPr>
            <p:spPr>
              <a:xfrm>
                <a:off x="7632434" y="3269471"/>
                <a:ext cx="81843" cy="126279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2802" extrusionOk="0">
                    <a:moveTo>
                      <a:pt x="384" y="1"/>
                    </a:moveTo>
                    <a:cubicBezTo>
                      <a:pt x="364" y="1"/>
                      <a:pt x="332" y="1"/>
                      <a:pt x="301" y="11"/>
                    </a:cubicBezTo>
                    <a:cubicBezTo>
                      <a:pt x="187" y="32"/>
                      <a:pt x="94" y="105"/>
                      <a:pt x="21" y="188"/>
                    </a:cubicBezTo>
                    <a:cubicBezTo>
                      <a:pt x="0" y="208"/>
                      <a:pt x="11" y="239"/>
                      <a:pt x="32" y="260"/>
                    </a:cubicBezTo>
                    <a:cubicBezTo>
                      <a:pt x="40" y="264"/>
                      <a:pt x="49" y="267"/>
                      <a:pt x="58" y="267"/>
                    </a:cubicBezTo>
                    <a:cubicBezTo>
                      <a:pt x="70" y="267"/>
                      <a:pt x="82" y="262"/>
                      <a:pt x="94" y="250"/>
                    </a:cubicBezTo>
                    <a:lnTo>
                      <a:pt x="135" y="208"/>
                    </a:lnTo>
                    <a:lnTo>
                      <a:pt x="125" y="208"/>
                    </a:lnTo>
                    <a:cubicBezTo>
                      <a:pt x="156" y="188"/>
                      <a:pt x="187" y="156"/>
                      <a:pt x="228" y="135"/>
                    </a:cubicBezTo>
                    <a:cubicBezTo>
                      <a:pt x="249" y="125"/>
                      <a:pt x="270" y="115"/>
                      <a:pt x="301" y="105"/>
                    </a:cubicBezTo>
                    <a:lnTo>
                      <a:pt x="301" y="105"/>
                    </a:lnTo>
                    <a:lnTo>
                      <a:pt x="291" y="115"/>
                    </a:lnTo>
                    <a:cubicBezTo>
                      <a:pt x="311" y="105"/>
                      <a:pt x="332" y="105"/>
                      <a:pt x="364" y="105"/>
                    </a:cubicBezTo>
                    <a:lnTo>
                      <a:pt x="426" y="105"/>
                    </a:lnTo>
                    <a:lnTo>
                      <a:pt x="488" y="135"/>
                    </a:lnTo>
                    <a:cubicBezTo>
                      <a:pt x="530" y="167"/>
                      <a:pt x="560" y="188"/>
                      <a:pt x="592" y="218"/>
                    </a:cubicBezTo>
                    <a:cubicBezTo>
                      <a:pt x="654" y="281"/>
                      <a:pt x="695" y="354"/>
                      <a:pt x="737" y="437"/>
                    </a:cubicBezTo>
                    <a:cubicBezTo>
                      <a:pt x="830" y="592"/>
                      <a:pt x="892" y="758"/>
                      <a:pt x="934" y="934"/>
                    </a:cubicBezTo>
                    <a:lnTo>
                      <a:pt x="934" y="914"/>
                    </a:lnTo>
                    <a:cubicBezTo>
                      <a:pt x="975" y="1080"/>
                      <a:pt x="996" y="1235"/>
                      <a:pt x="1017" y="1401"/>
                    </a:cubicBezTo>
                    <a:cubicBezTo>
                      <a:pt x="1037" y="1578"/>
                      <a:pt x="1069" y="1754"/>
                      <a:pt x="1110" y="1930"/>
                    </a:cubicBezTo>
                    <a:cubicBezTo>
                      <a:pt x="1141" y="2106"/>
                      <a:pt x="1203" y="2272"/>
                      <a:pt x="1286" y="2428"/>
                    </a:cubicBezTo>
                    <a:cubicBezTo>
                      <a:pt x="1328" y="2500"/>
                      <a:pt x="1380" y="2563"/>
                      <a:pt x="1432" y="2615"/>
                    </a:cubicBezTo>
                    <a:lnTo>
                      <a:pt x="1525" y="2708"/>
                    </a:lnTo>
                    <a:cubicBezTo>
                      <a:pt x="1567" y="2739"/>
                      <a:pt x="1608" y="2770"/>
                      <a:pt x="1650" y="2791"/>
                    </a:cubicBezTo>
                    <a:cubicBezTo>
                      <a:pt x="1671" y="2802"/>
                      <a:pt x="1691" y="2802"/>
                      <a:pt x="1712" y="2802"/>
                    </a:cubicBezTo>
                    <a:cubicBezTo>
                      <a:pt x="1743" y="2802"/>
                      <a:pt x="1764" y="2781"/>
                      <a:pt x="1784" y="2760"/>
                    </a:cubicBezTo>
                    <a:cubicBezTo>
                      <a:pt x="1805" y="2739"/>
                      <a:pt x="1816" y="2708"/>
                      <a:pt x="1805" y="2677"/>
                    </a:cubicBezTo>
                    <a:cubicBezTo>
                      <a:pt x="1805" y="2656"/>
                      <a:pt x="1784" y="2615"/>
                      <a:pt x="1764" y="2604"/>
                    </a:cubicBezTo>
                    <a:cubicBezTo>
                      <a:pt x="1701" y="2563"/>
                      <a:pt x="1650" y="2521"/>
                      <a:pt x="1598" y="2480"/>
                    </a:cubicBezTo>
                    <a:cubicBezTo>
                      <a:pt x="1546" y="2417"/>
                      <a:pt x="1505" y="2355"/>
                      <a:pt x="1463" y="2283"/>
                    </a:cubicBezTo>
                    <a:cubicBezTo>
                      <a:pt x="1390" y="2148"/>
                      <a:pt x="1339" y="2002"/>
                      <a:pt x="1297" y="1857"/>
                    </a:cubicBezTo>
                    <a:lnTo>
                      <a:pt x="1297" y="1868"/>
                    </a:lnTo>
                    <a:cubicBezTo>
                      <a:pt x="1245" y="1629"/>
                      <a:pt x="1203" y="1380"/>
                      <a:pt x="1152" y="1131"/>
                    </a:cubicBezTo>
                    <a:cubicBezTo>
                      <a:pt x="1131" y="1027"/>
                      <a:pt x="1110" y="934"/>
                      <a:pt x="1069" y="831"/>
                    </a:cubicBezTo>
                    <a:cubicBezTo>
                      <a:pt x="1037" y="727"/>
                      <a:pt x="996" y="633"/>
                      <a:pt x="944" y="540"/>
                    </a:cubicBezTo>
                    <a:cubicBezTo>
                      <a:pt x="851" y="354"/>
                      <a:pt x="737" y="167"/>
                      <a:pt x="550" y="52"/>
                    </a:cubicBezTo>
                    <a:cubicBezTo>
                      <a:pt x="498" y="22"/>
                      <a:pt x="447" y="11"/>
                      <a:pt x="3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9"/>
              <p:cNvSpPr/>
              <p:nvPr/>
            </p:nvSpPr>
            <p:spPr>
              <a:xfrm>
                <a:off x="7446844" y="3341580"/>
                <a:ext cx="580154" cy="638697"/>
              </a:xfrm>
              <a:custGeom>
                <a:avLst/>
                <a:gdLst/>
                <a:ahLst/>
                <a:cxnLst/>
                <a:rect l="l" t="t" r="r" b="b"/>
                <a:pathLst>
                  <a:path w="12873" h="14172" extrusionOk="0">
                    <a:moveTo>
                      <a:pt x="8097" y="1"/>
                    </a:moveTo>
                    <a:cubicBezTo>
                      <a:pt x="8024" y="1"/>
                      <a:pt x="7946" y="3"/>
                      <a:pt x="7863" y="8"/>
                    </a:cubicBezTo>
                    <a:cubicBezTo>
                      <a:pt x="7168" y="29"/>
                      <a:pt x="6432" y="206"/>
                      <a:pt x="5674" y="538"/>
                    </a:cubicBezTo>
                    <a:cubicBezTo>
                      <a:pt x="5010" y="817"/>
                      <a:pt x="4336" y="1232"/>
                      <a:pt x="3682" y="1751"/>
                    </a:cubicBezTo>
                    <a:cubicBezTo>
                      <a:pt x="3102" y="2207"/>
                      <a:pt x="2552" y="2747"/>
                      <a:pt x="2043" y="3348"/>
                    </a:cubicBezTo>
                    <a:lnTo>
                      <a:pt x="1888" y="3535"/>
                    </a:lnTo>
                    <a:cubicBezTo>
                      <a:pt x="1743" y="3712"/>
                      <a:pt x="1598" y="3919"/>
                      <a:pt x="1453" y="4158"/>
                    </a:cubicBezTo>
                    <a:cubicBezTo>
                      <a:pt x="1307" y="4386"/>
                      <a:pt x="1172" y="4645"/>
                      <a:pt x="1048" y="4915"/>
                    </a:cubicBezTo>
                    <a:cubicBezTo>
                      <a:pt x="789" y="5455"/>
                      <a:pt x="581" y="6045"/>
                      <a:pt x="405" y="6720"/>
                    </a:cubicBezTo>
                    <a:cubicBezTo>
                      <a:pt x="239" y="7363"/>
                      <a:pt x="125" y="8027"/>
                      <a:pt x="63" y="8670"/>
                    </a:cubicBezTo>
                    <a:cubicBezTo>
                      <a:pt x="0" y="9344"/>
                      <a:pt x="10" y="9987"/>
                      <a:pt x="83" y="10558"/>
                    </a:cubicBezTo>
                    <a:cubicBezTo>
                      <a:pt x="114" y="10828"/>
                      <a:pt x="166" y="11087"/>
                      <a:pt x="239" y="11346"/>
                    </a:cubicBezTo>
                    <a:cubicBezTo>
                      <a:pt x="270" y="11460"/>
                      <a:pt x="312" y="11585"/>
                      <a:pt x="353" y="11688"/>
                    </a:cubicBezTo>
                    <a:cubicBezTo>
                      <a:pt x="374" y="11751"/>
                      <a:pt x="395" y="11813"/>
                      <a:pt x="415" y="11865"/>
                    </a:cubicBezTo>
                    <a:lnTo>
                      <a:pt x="446" y="11927"/>
                    </a:lnTo>
                    <a:lnTo>
                      <a:pt x="457" y="11948"/>
                    </a:lnTo>
                    <a:lnTo>
                      <a:pt x="467" y="11969"/>
                    </a:lnTo>
                    <a:lnTo>
                      <a:pt x="478" y="12000"/>
                    </a:lnTo>
                    <a:lnTo>
                      <a:pt x="498" y="12041"/>
                    </a:lnTo>
                    <a:cubicBezTo>
                      <a:pt x="467" y="12093"/>
                      <a:pt x="488" y="12145"/>
                      <a:pt x="529" y="12176"/>
                    </a:cubicBezTo>
                    <a:cubicBezTo>
                      <a:pt x="1691" y="12975"/>
                      <a:pt x="3133" y="13535"/>
                      <a:pt x="5093" y="13908"/>
                    </a:cubicBezTo>
                    <a:cubicBezTo>
                      <a:pt x="5436" y="13981"/>
                      <a:pt x="5809" y="14043"/>
                      <a:pt x="6193" y="14095"/>
                    </a:cubicBezTo>
                    <a:cubicBezTo>
                      <a:pt x="6421" y="14126"/>
                      <a:pt x="6639" y="14147"/>
                      <a:pt x="6815" y="14157"/>
                    </a:cubicBezTo>
                    <a:cubicBezTo>
                      <a:pt x="6919" y="14157"/>
                      <a:pt x="7023" y="14168"/>
                      <a:pt x="7126" y="14168"/>
                    </a:cubicBezTo>
                    <a:cubicBezTo>
                      <a:pt x="7211" y="14171"/>
                      <a:pt x="7296" y="14172"/>
                      <a:pt x="7379" y="14172"/>
                    </a:cubicBezTo>
                    <a:cubicBezTo>
                      <a:pt x="7960" y="14172"/>
                      <a:pt x="8508" y="14109"/>
                      <a:pt x="9025" y="13991"/>
                    </a:cubicBezTo>
                    <a:cubicBezTo>
                      <a:pt x="9668" y="13846"/>
                      <a:pt x="10249" y="13608"/>
                      <a:pt x="10747" y="13286"/>
                    </a:cubicBezTo>
                    <a:cubicBezTo>
                      <a:pt x="11275" y="12944"/>
                      <a:pt x="11732" y="12477"/>
                      <a:pt x="12043" y="11927"/>
                    </a:cubicBezTo>
                    <a:cubicBezTo>
                      <a:pt x="12365" y="11388"/>
                      <a:pt x="12593" y="10734"/>
                      <a:pt x="12728" y="9946"/>
                    </a:cubicBezTo>
                    <a:cubicBezTo>
                      <a:pt x="12842" y="9272"/>
                      <a:pt x="12873" y="8525"/>
                      <a:pt x="12831" y="7674"/>
                    </a:cubicBezTo>
                    <a:cubicBezTo>
                      <a:pt x="12801" y="6958"/>
                      <a:pt x="12707" y="6222"/>
                      <a:pt x="12562" y="5434"/>
                    </a:cubicBezTo>
                    <a:cubicBezTo>
                      <a:pt x="12500" y="5102"/>
                      <a:pt x="12427" y="4770"/>
                      <a:pt x="12344" y="4417"/>
                    </a:cubicBezTo>
                    <a:cubicBezTo>
                      <a:pt x="12251" y="4065"/>
                      <a:pt x="12168" y="3753"/>
                      <a:pt x="12064" y="3473"/>
                    </a:cubicBezTo>
                    <a:cubicBezTo>
                      <a:pt x="11836" y="2809"/>
                      <a:pt x="11545" y="2228"/>
                      <a:pt x="11192" y="1720"/>
                    </a:cubicBezTo>
                    <a:cubicBezTo>
                      <a:pt x="11006" y="1461"/>
                      <a:pt x="10798" y="1222"/>
                      <a:pt x="10570" y="1004"/>
                    </a:cubicBezTo>
                    <a:cubicBezTo>
                      <a:pt x="10342" y="787"/>
                      <a:pt x="10093" y="600"/>
                      <a:pt x="9813" y="444"/>
                    </a:cubicBezTo>
                    <a:cubicBezTo>
                      <a:pt x="9544" y="299"/>
                      <a:pt x="9242" y="174"/>
                      <a:pt x="8910" y="102"/>
                    </a:cubicBezTo>
                    <a:cubicBezTo>
                      <a:pt x="8714" y="50"/>
                      <a:pt x="8516" y="19"/>
                      <a:pt x="8299" y="8"/>
                    </a:cubicBezTo>
                    <a:cubicBezTo>
                      <a:pt x="8237" y="3"/>
                      <a:pt x="8169" y="1"/>
                      <a:pt x="80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9"/>
              <p:cNvSpPr/>
              <p:nvPr/>
            </p:nvSpPr>
            <p:spPr>
              <a:xfrm>
                <a:off x="7554827" y="3341490"/>
                <a:ext cx="462843" cy="321872"/>
              </a:xfrm>
              <a:custGeom>
                <a:avLst/>
                <a:gdLst/>
                <a:ahLst/>
                <a:cxnLst/>
                <a:rect l="l" t="t" r="r" b="b"/>
                <a:pathLst>
                  <a:path w="10270" h="7142" extrusionOk="0">
                    <a:moveTo>
                      <a:pt x="5467" y="0"/>
                    </a:moveTo>
                    <a:cubicBezTo>
                      <a:pt x="4762" y="31"/>
                      <a:pt x="4025" y="208"/>
                      <a:pt x="3278" y="529"/>
                    </a:cubicBezTo>
                    <a:cubicBezTo>
                      <a:pt x="2614" y="819"/>
                      <a:pt x="1940" y="1224"/>
                      <a:pt x="1286" y="1743"/>
                    </a:cubicBezTo>
                    <a:cubicBezTo>
                      <a:pt x="871" y="2075"/>
                      <a:pt x="477" y="2438"/>
                      <a:pt x="104" y="2832"/>
                    </a:cubicBezTo>
                    <a:cubicBezTo>
                      <a:pt x="94" y="2873"/>
                      <a:pt x="83" y="2905"/>
                      <a:pt x="73" y="2936"/>
                    </a:cubicBezTo>
                    <a:cubicBezTo>
                      <a:pt x="52" y="2998"/>
                      <a:pt x="42" y="3060"/>
                      <a:pt x="21" y="3143"/>
                    </a:cubicBezTo>
                    <a:cubicBezTo>
                      <a:pt x="11" y="3216"/>
                      <a:pt x="0" y="3288"/>
                      <a:pt x="0" y="3350"/>
                    </a:cubicBezTo>
                    <a:cubicBezTo>
                      <a:pt x="0" y="3413"/>
                      <a:pt x="11" y="3475"/>
                      <a:pt x="11" y="3537"/>
                    </a:cubicBezTo>
                    <a:cubicBezTo>
                      <a:pt x="21" y="3610"/>
                      <a:pt x="32" y="3662"/>
                      <a:pt x="42" y="3714"/>
                    </a:cubicBezTo>
                    <a:cubicBezTo>
                      <a:pt x="52" y="3765"/>
                      <a:pt x="73" y="3818"/>
                      <a:pt x="94" y="3859"/>
                    </a:cubicBezTo>
                    <a:cubicBezTo>
                      <a:pt x="135" y="3963"/>
                      <a:pt x="177" y="4046"/>
                      <a:pt x="239" y="4129"/>
                    </a:cubicBezTo>
                    <a:cubicBezTo>
                      <a:pt x="281" y="4180"/>
                      <a:pt x="311" y="4222"/>
                      <a:pt x="343" y="4253"/>
                    </a:cubicBezTo>
                    <a:cubicBezTo>
                      <a:pt x="374" y="4295"/>
                      <a:pt x="415" y="4325"/>
                      <a:pt x="457" y="4357"/>
                    </a:cubicBezTo>
                    <a:cubicBezTo>
                      <a:pt x="498" y="4399"/>
                      <a:pt x="550" y="4429"/>
                      <a:pt x="602" y="4461"/>
                    </a:cubicBezTo>
                    <a:cubicBezTo>
                      <a:pt x="664" y="4502"/>
                      <a:pt x="716" y="4533"/>
                      <a:pt x="779" y="4554"/>
                    </a:cubicBezTo>
                    <a:cubicBezTo>
                      <a:pt x="924" y="4616"/>
                      <a:pt x="1079" y="4657"/>
                      <a:pt x="1245" y="4689"/>
                    </a:cubicBezTo>
                    <a:cubicBezTo>
                      <a:pt x="1276" y="4689"/>
                      <a:pt x="1328" y="4699"/>
                      <a:pt x="1380" y="4699"/>
                    </a:cubicBezTo>
                    <a:lnTo>
                      <a:pt x="1442" y="4699"/>
                    </a:lnTo>
                    <a:cubicBezTo>
                      <a:pt x="1463" y="4703"/>
                      <a:pt x="1483" y="4704"/>
                      <a:pt x="1502" y="4704"/>
                    </a:cubicBezTo>
                    <a:cubicBezTo>
                      <a:pt x="1540" y="4704"/>
                      <a:pt x="1577" y="4699"/>
                      <a:pt x="1618" y="4699"/>
                    </a:cubicBezTo>
                    <a:cubicBezTo>
                      <a:pt x="1691" y="4689"/>
                      <a:pt x="1764" y="4678"/>
                      <a:pt x="1816" y="4657"/>
                    </a:cubicBezTo>
                    <a:cubicBezTo>
                      <a:pt x="1878" y="4647"/>
                      <a:pt x="1940" y="4627"/>
                      <a:pt x="2003" y="4595"/>
                    </a:cubicBezTo>
                    <a:cubicBezTo>
                      <a:pt x="2252" y="4502"/>
                      <a:pt x="2459" y="4367"/>
                      <a:pt x="2666" y="4233"/>
                    </a:cubicBezTo>
                    <a:cubicBezTo>
                      <a:pt x="2729" y="4191"/>
                      <a:pt x="2791" y="4150"/>
                      <a:pt x="2853" y="4118"/>
                    </a:cubicBezTo>
                    <a:cubicBezTo>
                      <a:pt x="2988" y="4035"/>
                      <a:pt x="3144" y="3942"/>
                      <a:pt x="3299" y="3869"/>
                    </a:cubicBezTo>
                    <a:cubicBezTo>
                      <a:pt x="3465" y="3797"/>
                      <a:pt x="3621" y="3755"/>
                      <a:pt x="3776" y="3724"/>
                    </a:cubicBezTo>
                    <a:cubicBezTo>
                      <a:pt x="3893" y="3701"/>
                      <a:pt x="4015" y="3689"/>
                      <a:pt x="4130" y="3689"/>
                    </a:cubicBezTo>
                    <a:cubicBezTo>
                      <a:pt x="4169" y="3689"/>
                      <a:pt x="4206" y="3690"/>
                      <a:pt x="4243" y="3693"/>
                    </a:cubicBezTo>
                    <a:lnTo>
                      <a:pt x="4295" y="3693"/>
                    </a:lnTo>
                    <a:cubicBezTo>
                      <a:pt x="4440" y="3703"/>
                      <a:pt x="4585" y="3724"/>
                      <a:pt x="4710" y="3755"/>
                    </a:cubicBezTo>
                    <a:cubicBezTo>
                      <a:pt x="5031" y="3838"/>
                      <a:pt x="5322" y="3973"/>
                      <a:pt x="5550" y="4170"/>
                    </a:cubicBezTo>
                    <a:cubicBezTo>
                      <a:pt x="5675" y="4274"/>
                      <a:pt x="5778" y="4388"/>
                      <a:pt x="5861" y="4512"/>
                    </a:cubicBezTo>
                    <a:cubicBezTo>
                      <a:pt x="5944" y="4647"/>
                      <a:pt x="6017" y="4793"/>
                      <a:pt x="6090" y="4959"/>
                    </a:cubicBezTo>
                    <a:cubicBezTo>
                      <a:pt x="6152" y="5125"/>
                      <a:pt x="6203" y="5291"/>
                      <a:pt x="6245" y="5446"/>
                    </a:cubicBezTo>
                    <a:cubicBezTo>
                      <a:pt x="6286" y="5591"/>
                      <a:pt x="6339" y="5757"/>
                      <a:pt x="6401" y="5913"/>
                    </a:cubicBezTo>
                    <a:cubicBezTo>
                      <a:pt x="6431" y="6006"/>
                      <a:pt x="6463" y="6079"/>
                      <a:pt x="6494" y="6141"/>
                    </a:cubicBezTo>
                    <a:cubicBezTo>
                      <a:pt x="6535" y="6213"/>
                      <a:pt x="6577" y="6286"/>
                      <a:pt x="6629" y="6349"/>
                    </a:cubicBezTo>
                    <a:cubicBezTo>
                      <a:pt x="6670" y="6411"/>
                      <a:pt x="6712" y="6462"/>
                      <a:pt x="6763" y="6504"/>
                    </a:cubicBezTo>
                    <a:cubicBezTo>
                      <a:pt x="6805" y="6556"/>
                      <a:pt x="6857" y="6598"/>
                      <a:pt x="6909" y="6639"/>
                    </a:cubicBezTo>
                    <a:cubicBezTo>
                      <a:pt x="6992" y="6711"/>
                      <a:pt x="7075" y="6764"/>
                      <a:pt x="7158" y="6815"/>
                    </a:cubicBezTo>
                    <a:cubicBezTo>
                      <a:pt x="7241" y="6867"/>
                      <a:pt x="7324" y="6909"/>
                      <a:pt x="7407" y="6950"/>
                    </a:cubicBezTo>
                    <a:cubicBezTo>
                      <a:pt x="7510" y="6992"/>
                      <a:pt x="7593" y="7033"/>
                      <a:pt x="7687" y="7054"/>
                    </a:cubicBezTo>
                    <a:cubicBezTo>
                      <a:pt x="7770" y="7075"/>
                      <a:pt x="7863" y="7096"/>
                      <a:pt x="7967" y="7116"/>
                    </a:cubicBezTo>
                    <a:cubicBezTo>
                      <a:pt x="8029" y="7126"/>
                      <a:pt x="8102" y="7137"/>
                      <a:pt x="8174" y="7137"/>
                    </a:cubicBezTo>
                    <a:lnTo>
                      <a:pt x="8257" y="7137"/>
                    </a:lnTo>
                    <a:cubicBezTo>
                      <a:pt x="8281" y="7140"/>
                      <a:pt x="8307" y="7141"/>
                      <a:pt x="8334" y="7141"/>
                    </a:cubicBezTo>
                    <a:cubicBezTo>
                      <a:pt x="8400" y="7141"/>
                      <a:pt x="8474" y="7134"/>
                      <a:pt x="8548" y="7126"/>
                    </a:cubicBezTo>
                    <a:cubicBezTo>
                      <a:pt x="8651" y="7116"/>
                      <a:pt x="8755" y="7096"/>
                      <a:pt x="8849" y="7075"/>
                    </a:cubicBezTo>
                    <a:cubicBezTo>
                      <a:pt x="8942" y="7054"/>
                      <a:pt x="9035" y="7022"/>
                      <a:pt x="9128" y="6981"/>
                    </a:cubicBezTo>
                    <a:cubicBezTo>
                      <a:pt x="9222" y="6950"/>
                      <a:pt x="9305" y="6909"/>
                      <a:pt x="9388" y="6867"/>
                    </a:cubicBezTo>
                    <a:cubicBezTo>
                      <a:pt x="9471" y="6815"/>
                      <a:pt x="9554" y="6764"/>
                      <a:pt x="9637" y="6701"/>
                    </a:cubicBezTo>
                    <a:cubicBezTo>
                      <a:pt x="9720" y="6649"/>
                      <a:pt x="9792" y="6587"/>
                      <a:pt x="9865" y="6515"/>
                    </a:cubicBezTo>
                    <a:cubicBezTo>
                      <a:pt x="9938" y="6452"/>
                      <a:pt x="10000" y="6379"/>
                      <a:pt x="10062" y="6307"/>
                    </a:cubicBezTo>
                    <a:cubicBezTo>
                      <a:pt x="10135" y="6224"/>
                      <a:pt x="10186" y="6141"/>
                      <a:pt x="10239" y="6058"/>
                    </a:cubicBezTo>
                    <a:cubicBezTo>
                      <a:pt x="10249" y="6037"/>
                      <a:pt x="10260" y="6027"/>
                      <a:pt x="10269" y="6017"/>
                    </a:cubicBezTo>
                    <a:cubicBezTo>
                      <a:pt x="10239" y="5840"/>
                      <a:pt x="10218" y="5664"/>
                      <a:pt x="10166" y="5436"/>
                    </a:cubicBezTo>
                    <a:cubicBezTo>
                      <a:pt x="10104" y="5104"/>
                      <a:pt x="10031" y="4761"/>
                      <a:pt x="9948" y="4419"/>
                    </a:cubicBezTo>
                    <a:cubicBezTo>
                      <a:pt x="9865" y="4067"/>
                      <a:pt x="9772" y="3755"/>
                      <a:pt x="9668" y="3475"/>
                    </a:cubicBezTo>
                    <a:cubicBezTo>
                      <a:pt x="9440" y="2811"/>
                      <a:pt x="9149" y="2220"/>
                      <a:pt x="8796" y="1722"/>
                    </a:cubicBezTo>
                    <a:cubicBezTo>
                      <a:pt x="8610" y="1463"/>
                      <a:pt x="8402" y="1224"/>
                      <a:pt x="8174" y="1006"/>
                    </a:cubicBezTo>
                    <a:cubicBezTo>
                      <a:pt x="7946" y="789"/>
                      <a:pt x="7697" y="602"/>
                      <a:pt x="7417" y="446"/>
                    </a:cubicBezTo>
                    <a:cubicBezTo>
                      <a:pt x="7158" y="291"/>
                      <a:pt x="6846" y="176"/>
                      <a:pt x="6514" y="93"/>
                    </a:cubicBezTo>
                    <a:cubicBezTo>
                      <a:pt x="6318" y="52"/>
                      <a:pt x="6120" y="21"/>
                      <a:pt x="5903" y="10"/>
                    </a:cubicBezTo>
                    <a:cubicBezTo>
                      <a:pt x="5788" y="0"/>
                      <a:pt x="5643" y="0"/>
                      <a:pt x="54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9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5156" extrusionOk="0">
                    <a:moveTo>
                      <a:pt x="2158" y="0"/>
                    </a:moveTo>
                    <a:cubicBezTo>
                      <a:pt x="2002" y="114"/>
                      <a:pt x="1857" y="238"/>
                      <a:pt x="1723" y="374"/>
                    </a:cubicBezTo>
                    <a:cubicBezTo>
                      <a:pt x="1546" y="529"/>
                      <a:pt x="1380" y="716"/>
                      <a:pt x="1235" y="892"/>
                    </a:cubicBezTo>
                    <a:cubicBezTo>
                      <a:pt x="1069" y="1089"/>
                      <a:pt x="923" y="1297"/>
                      <a:pt x="799" y="1504"/>
                    </a:cubicBezTo>
                    <a:cubicBezTo>
                      <a:pt x="665" y="172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35" y="3039"/>
                      <a:pt x="84" y="3257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823"/>
                      <a:pt x="73" y="5000"/>
                      <a:pt x="114" y="5155"/>
                    </a:cubicBezTo>
                    <a:cubicBezTo>
                      <a:pt x="623" y="4823"/>
                      <a:pt x="1059" y="4367"/>
                      <a:pt x="1359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rgbClr val="DB65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9"/>
              <p:cNvSpPr/>
              <p:nvPr/>
            </p:nvSpPr>
            <p:spPr>
              <a:xfrm>
                <a:off x="7811940" y="3341490"/>
                <a:ext cx="205733" cy="316058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7013" extrusionOk="0">
                    <a:moveTo>
                      <a:pt x="0" y="0"/>
                    </a:moveTo>
                    <a:cubicBezTo>
                      <a:pt x="115" y="52"/>
                      <a:pt x="239" y="104"/>
                      <a:pt x="353" y="166"/>
                    </a:cubicBezTo>
                    <a:cubicBezTo>
                      <a:pt x="592" y="301"/>
                      <a:pt x="820" y="478"/>
                      <a:pt x="1028" y="664"/>
                    </a:cubicBezTo>
                    <a:cubicBezTo>
                      <a:pt x="1235" y="851"/>
                      <a:pt x="1432" y="1068"/>
                      <a:pt x="1619" y="1287"/>
                    </a:cubicBezTo>
                    <a:cubicBezTo>
                      <a:pt x="1826" y="1556"/>
                      <a:pt x="2023" y="1847"/>
                      <a:pt x="2199" y="2137"/>
                    </a:cubicBezTo>
                    <a:cubicBezTo>
                      <a:pt x="2365" y="2438"/>
                      <a:pt x="2521" y="2739"/>
                      <a:pt x="2656" y="3060"/>
                    </a:cubicBezTo>
                    <a:cubicBezTo>
                      <a:pt x="2780" y="3340"/>
                      <a:pt x="2895" y="3641"/>
                      <a:pt x="2988" y="3931"/>
                    </a:cubicBezTo>
                    <a:cubicBezTo>
                      <a:pt x="3112" y="4316"/>
                      <a:pt x="3195" y="4710"/>
                      <a:pt x="3257" y="5104"/>
                    </a:cubicBezTo>
                    <a:cubicBezTo>
                      <a:pt x="3351" y="5736"/>
                      <a:pt x="3382" y="6369"/>
                      <a:pt x="3351" y="7013"/>
                    </a:cubicBezTo>
                    <a:cubicBezTo>
                      <a:pt x="3372" y="7002"/>
                      <a:pt x="3403" y="6992"/>
                      <a:pt x="3423" y="6981"/>
                    </a:cubicBezTo>
                    <a:cubicBezTo>
                      <a:pt x="3465" y="6971"/>
                      <a:pt x="3496" y="6950"/>
                      <a:pt x="3538" y="6940"/>
                    </a:cubicBezTo>
                    <a:lnTo>
                      <a:pt x="3600" y="6909"/>
                    </a:lnTo>
                    <a:cubicBezTo>
                      <a:pt x="3631" y="6888"/>
                      <a:pt x="3652" y="6877"/>
                      <a:pt x="3683" y="6867"/>
                    </a:cubicBezTo>
                    <a:cubicBezTo>
                      <a:pt x="3745" y="6826"/>
                      <a:pt x="3818" y="6784"/>
                      <a:pt x="3880" y="6743"/>
                    </a:cubicBezTo>
                    <a:cubicBezTo>
                      <a:pt x="3901" y="6732"/>
                      <a:pt x="3921" y="6722"/>
                      <a:pt x="3932" y="6701"/>
                    </a:cubicBezTo>
                    <a:cubicBezTo>
                      <a:pt x="4015" y="6649"/>
                      <a:pt x="4087" y="6587"/>
                      <a:pt x="4160" y="6525"/>
                    </a:cubicBezTo>
                    <a:cubicBezTo>
                      <a:pt x="4181" y="6494"/>
                      <a:pt x="4202" y="6473"/>
                      <a:pt x="4233" y="6452"/>
                    </a:cubicBezTo>
                    <a:cubicBezTo>
                      <a:pt x="4274" y="6400"/>
                      <a:pt x="4316" y="6359"/>
                      <a:pt x="4357" y="6307"/>
                    </a:cubicBezTo>
                    <a:cubicBezTo>
                      <a:pt x="4430" y="6213"/>
                      <a:pt x="4492" y="6130"/>
                      <a:pt x="4544" y="6047"/>
                    </a:cubicBezTo>
                    <a:cubicBezTo>
                      <a:pt x="4544" y="6047"/>
                      <a:pt x="4555" y="6037"/>
                      <a:pt x="4555" y="6027"/>
                    </a:cubicBezTo>
                    <a:lnTo>
                      <a:pt x="4564" y="6017"/>
                    </a:lnTo>
                    <a:cubicBezTo>
                      <a:pt x="4544" y="5851"/>
                      <a:pt x="4513" y="5674"/>
                      <a:pt x="4472" y="5436"/>
                    </a:cubicBezTo>
                    <a:cubicBezTo>
                      <a:pt x="4409" y="5114"/>
                      <a:pt x="4336" y="4772"/>
                      <a:pt x="4243" y="4419"/>
                    </a:cubicBezTo>
                    <a:cubicBezTo>
                      <a:pt x="4160" y="4067"/>
                      <a:pt x="4067" y="3755"/>
                      <a:pt x="3974" y="3475"/>
                    </a:cubicBezTo>
                    <a:cubicBezTo>
                      <a:pt x="3745" y="2811"/>
                      <a:pt x="3444" y="2220"/>
                      <a:pt x="3091" y="1722"/>
                    </a:cubicBezTo>
                    <a:cubicBezTo>
                      <a:pt x="2916" y="1463"/>
                      <a:pt x="2697" y="1214"/>
                      <a:pt x="2469" y="996"/>
                    </a:cubicBezTo>
                    <a:cubicBezTo>
                      <a:pt x="2241" y="789"/>
                      <a:pt x="1992" y="602"/>
                      <a:pt x="1712" y="446"/>
                    </a:cubicBezTo>
                    <a:cubicBezTo>
                      <a:pt x="1453" y="291"/>
                      <a:pt x="1141" y="176"/>
                      <a:pt x="809" y="93"/>
                    </a:cubicBezTo>
                    <a:cubicBezTo>
                      <a:pt x="613" y="42"/>
                      <a:pt x="415" y="21"/>
                      <a:pt x="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9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5156" extrusionOk="0">
                    <a:moveTo>
                      <a:pt x="2158" y="0"/>
                    </a:moveTo>
                    <a:cubicBezTo>
                      <a:pt x="2127" y="31"/>
                      <a:pt x="2085" y="52"/>
                      <a:pt x="2044" y="83"/>
                    </a:cubicBezTo>
                    <a:cubicBezTo>
                      <a:pt x="1940" y="176"/>
                      <a:pt x="1826" y="270"/>
                      <a:pt x="1723" y="374"/>
                    </a:cubicBezTo>
                    <a:cubicBezTo>
                      <a:pt x="1546" y="529"/>
                      <a:pt x="1391" y="706"/>
                      <a:pt x="1235" y="892"/>
                    </a:cubicBezTo>
                    <a:cubicBezTo>
                      <a:pt x="1069" y="1100"/>
                      <a:pt x="923" y="1307"/>
                      <a:pt x="799" y="1504"/>
                    </a:cubicBezTo>
                    <a:cubicBezTo>
                      <a:pt x="665" y="173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77" y="2905"/>
                      <a:pt x="156" y="2977"/>
                      <a:pt x="135" y="3060"/>
                    </a:cubicBezTo>
                    <a:cubicBezTo>
                      <a:pt x="104" y="3195"/>
                      <a:pt x="73" y="3340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793"/>
                      <a:pt x="63" y="4948"/>
                      <a:pt x="94" y="5083"/>
                    </a:cubicBezTo>
                    <a:cubicBezTo>
                      <a:pt x="104" y="5104"/>
                      <a:pt x="104" y="5135"/>
                      <a:pt x="114" y="5155"/>
                    </a:cubicBezTo>
                    <a:cubicBezTo>
                      <a:pt x="197" y="5093"/>
                      <a:pt x="291" y="5031"/>
                      <a:pt x="374" y="4969"/>
                    </a:cubicBezTo>
                    <a:cubicBezTo>
                      <a:pt x="778" y="4657"/>
                      <a:pt x="1110" y="4274"/>
                      <a:pt x="1370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9"/>
              <p:cNvSpPr/>
              <p:nvPr/>
            </p:nvSpPr>
            <p:spPr>
              <a:xfrm>
                <a:off x="7467846" y="3612619"/>
                <a:ext cx="558251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12387" h="8158" extrusionOk="0">
                    <a:moveTo>
                      <a:pt x="12199" y="1"/>
                    </a:moveTo>
                    <a:cubicBezTo>
                      <a:pt x="12190" y="11"/>
                      <a:pt x="12179" y="21"/>
                      <a:pt x="12179" y="31"/>
                    </a:cubicBezTo>
                    <a:cubicBezTo>
                      <a:pt x="12127" y="114"/>
                      <a:pt x="12065" y="197"/>
                      <a:pt x="11992" y="291"/>
                    </a:cubicBezTo>
                    <a:cubicBezTo>
                      <a:pt x="11951" y="343"/>
                      <a:pt x="11909" y="384"/>
                      <a:pt x="11868" y="436"/>
                    </a:cubicBezTo>
                    <a:cubicBezTo>
                      <a:pt x="11837" y="457"/>
                      <a:pt x="11816" y="478"/>
                      <a:pt x="11795" y="509"/>
                    </a:cubicBezTo>
                    <a:cubicBezTo>
                      <a:pt x="11722" y="571"/>
                      <a:pt x="11650" y="633"/>
                      <a:pt x="11567" y="685"/>
                    </a:cubicBezTo>
                    <a:cubicBezTo>
                      <a:pt x="11556" y="706"/>
                      <a:pt x="11536" y="716"/>
                      <a:pt x="11515" y="727"/>
                    </a:cubicBezTo>
                    <a:cubicBezTo>
                      <a:pt x="11453" y="768"/>
                      <a:pt x="11380" y="810"/>
                      <a:pt x="11318" y="851"/>
                    </a:cubicBezTo>
                    <a:cubicBezTo>
                      <a:pt x="11287" y="861"/>
                      <a:pt x="11266" y="872"/>
                      <a:pt x="11235" y="893"/>
                    </a:cubicBezTo>
                    <a:lnTo>
                      <a:pt x="11173" y="924"/>
                    </a:lnTo>
                    <a:cubicBezTo>
                      <a:pt x="11131" y="934"/>
                      <a:pt x="11100" y="955"/>
                      <a:pt x="11058" y="965"/>
                    </a:cubicBezTo>
                    <a:cubicBezTo>
                      <a:pt x="11038" y="976"/>
                      <a:pt x="11017" y="986"/>
                      <a:pt x="10986" y="997"/>
                    </a:cubicBezTo>
                    <a:cubicBezTo>
                      <a:pt x="10975" y="1204"/>
                      <a:pt x="10955" y="1421"/>
                      <a:pt x="10934" y="1640"/>
                    </a:cubicBezTo>
                    <a:cubicBezTo>
                      <a:pt x="10883" y="2055"/>
                      <a:pt x="10809" y="2479"/>
                      <a:pt x="10706" y="2894"/>
                    </a:cubicBezTo>
                    <a:cubicBezTo>
                      <a:pt x="10602" y="3299"/>
                      <a:pt x="10468" y="3703"/>
                      <a:pt x="10312" y="4098"/>
                    </a:cubicBezTo>
                    <a:cubicBezTo>
                      <a:pt x="10229" y="4284"/>
                      <a:pt x="10146" y="4471"/>
                      <a:pt x="10053" y="4648"/>
                    </a:cubicBezTo>
                    <a:cubicBezTo>
                      <a:pt x="9970" y="4814"/>
                      <a:pt x="9887" y="4969"/>
                      <a:pt x="9793" y="5125"/>
                    </a:cubicBezTo>
                    <a:cubicBezTo>
                      <a:pt x="9638" y="5384"/>
                      <a:pt x="9461" y="5623"/>
                      <a:pt x="9254" y="5840"/>
                    </a:cubicBezTo>
                    <a:cubicBezTo>
                      <a:pt x="9067" y="6048"/>
                      <a:pt x="8859" y="6245"/>
                      <a:pt x="8631" y="6411"/>
                    </a:cubicBezTo>
                    <a:cubicBezTo>
                      <a:pt x="8414" y="6577"/>
                      <a:pt x="8175" y="6722"/>
                      <a:pt x="7937" y="6847"/>
                    </a:cubicBezTo>
                    <a:cubicBezTo>
                      <a:pt x="7439" y="7096"/>
                      <a:pt x="6899" y="7251"/>
                      <a:pt x="6349" y="7345"/>
                    </a:cubicBezTo>
                    <a:cubicBezTo>
                      <a:pt x="5969" y="7400"/>
                      <a:pt x="5584" y="7428"/>
                      <a:pt x="5201" y="7428"/>
                    </a:cubicBezTo>
                    <a:cubicBezTo>
                      <a:pt x="5009" y="7428"/>
                      <a:pt x="4817" y="7421"/>
                      <a:pt x="4627" y="7407"/>
                    </a:cubicBezTo>
                    <a:cubicBezTo>
                      <a:pt x="4026" y="7355"/>
                      <a:pt x="3435" y="7251"/>
                      <a:pt x="2854" y="7106"/>
                    </a:cubicBezTo>
                    <a:cubicBezTo>
                      <a:pt x="2262" y="6961"/>
                      <a:pt x="1681" y="6764"/>
                      <a:pt x="1121" y="6525"/>
                    </a:cubicBezTo>
                    <a:cubicBezTo>
                      <a:pt x="748" y="6370"/>
                      <a:pt x="374" y="6193"/>
                      <a:pt x="12" y="5996"/>
                    </a:cubicBezTo>
                    <a:lnTo>
                      <a:pt x="12" y="5996"/>
                    </a:lnTo>
                    <a:lnTo>
                      <a:pt x="22" y="6027"/>
                    </a:lnTo>
                    <a:cubicBezTo>
                      <a:pt x="1" y="6079"/>
                      <a:pt x="22" y="6131"/>
                      <a:pt x="63" y="6162"/>
                    </a:cubicBezTo>
                    <a:cubicBezTo>
                      <a:pt x="1215" y="6961"/>
                      <a:pt x="2667" y="7521"/>
                      <a:pt x="4627" y="7905"/>
                    </a:cubicBezTo>
                    <a:cubicBezTo>
                      <a:pt x="4991" y="7967"/>
                      <a:pt x="5343" y="8039"/>
                      <a:pt x="5727" y="8081"/>
                    </a:cubicBezTo>
                    <a:cubicBezTo>
                      <a:pt x="5966" y="8112"/>
                      <a:pt x="6183" y="8133"/>
                      <a:pt x="6349" y="8143"/>
                    </a:cubicBezTo>
                    <a:cubicBezTo>
                      <a:pt x="6453" y="8154"/>
                      <a:pt x="6557" y="8154"/>
                      <a:pt x="6660" y="8154"/>
                    </a:cubicBezTo>
                    <a:cubicBezTo>
                      <a:pt x="6745" y="8157"/>
                      <a:pt x="6830" y="8158"/>
                      <a:pt x="6913" y="8158"/>
                    </a:cubicBezTo>
                    <a:cubicBezTo>
                      <a:pt x="7494" y="8158"/>
                      <a:pt x="8042" y="8095"/>
                      <a:pt x="8559" y="7977"/>
                    </a:cubicBezTo>
                    <a:cubicBezTo>
                      <a:pt x="9202" y="7832"/>
                      <a:pt x="9783" y="7594"/>
                      <a:pt x="10281" y="7272"/>
                    </a:cubicBezTo>
                    <a:cubicBezTo>
                      <a:pt x="10426" y="7189"/>
                      <a:pt x="10551" y="7085"/>
                      <a:pt x="10675" y="6981"/>
                    </a:cubicBezTo>
                    <a:lnTo>
                      <a:pt x="10675" y="6981"/>
                    </a:lnTo>
                    <a:cubicBezTo>
                      <a:pt x="10561" y="7075"/>
                      <a:pt x="10447" y="7158"/>
                      <a:pt x="10332" y="7230"/>
                    </a:cubicBezTo>
                    <a:cubicBezTo>
                      <a:pt x="10291" y="7064"/>
                      <a:pt x="10260" y="6898"/>
                      <a:pt x="10239" y="6712"/>
                    </a:cubicBezTo>
                    <a:cubicBezTo>
                      <a:pt x="10219" y="6525"/>
                      <a:pt x="10208" y="6328"/>
                      <a:pt x="10219" y="6131"/>
                    </a:cubicBezTo>
                    <a:cubicBezTo>
                      <a:pt x="10219" y="5944"/>
                      <a:pt x="10239" y="5747"/>
                      <a:pt x="10270" y="5550"/>
                    </a:cubicBezTo>
                    <a:cubicBezTo>
                      <a:pt x="10291" y="5415"/>
                      <a:pt x="10322" y="5270"/>
                      <a:pt x="10353" y="5135"/>
                    </a:cubicBezTo>
                    <a:cubicBezTo>
                      <a:pt x="10374" y="5052"/>
                      <a:pt x="10395" y="4980"/>
                      <a:pt x="10415" y="4897"/>
                    </a:cubicBezTo>
                    <a:cubicBezTo>
                      <a:pt x="10478" y="4689"/>
                      <a:pt x="10561" y="4471"/>
                      <a:pt x="10664" y="4254"/>
                    </a:cubicBezTo>
                    <a:cubicBezTo>
                      <a:pt x="10758" y="4025"/>
                      <a:pt x="10883" y="3797"/>
                      <a:pt x="11017" y="3579"/>
                    </a:cubicBezTo>
                    <a:cubicBezTo>
                      <a:pt x="11141" y="3382"/>
                      <a:pt x="11287" y="3175"/>
                      <a:pt x="11453" y="2967"/>
                    </a:cubicBezTo>
                    <a:cubicBezTo>
                      <a:pt x="11598" y="2781"/>
                      <a:pt x="11764" y="2604"/>
                      <a:pt x="11941" y="2449"/>
                    </a:cubicBezTo>
                    <a:cubicBezTo>
                      <a:pt x="12044" y="2345"/>
                      <a:pt x="12158" y="2251"/>
                      <a:pt x="12262" y="2158"/>
                    </a:cubicBezTo>
                    <a:cubicBezTo>
                      <a:pt x="12303" y="2127"/>
                      <a:pt x="12345" y="2106"/>
                      <a:pt x="12376" y="2075"/>
                    </a:cubicBezTo>
                    <a:cubicBezTo>
                      <a:pt x="12386" y="1930"/>
                      <a:pt x="12376" y="1785"/>
                      <a:pt x="12376" y="1660"/>
                    </a:cubicBezTo>
                    <a:cubicBezTo>
                      <a:pt x="12345" y="1121"/>
                      <a:pt x="12293" y="571"/>
                      <a:pt x="12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9"/>
              <p:cNvSpPr/>
              <p:nvPr/>
            </p:nvSpPr>
            <p:spPr>
              <a:xfrm>
                <a:off x="7735279" y="3492468"/>
                <a:ext cx="70170" cy="25012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555" extrusionOk="0">
                    <a:moveTo>
                      <a:pt x="426" y="0"/>
                    </a:moveTo>
                    <a:cubicBezTo>
                      <a:pt x="301" y="0"/>
                      <a:pt x="166" y="11"/>
                      <a:pt x="52" y="63"/>
                    </a:cubicBezTo>
                    <a:cubicBezTo>
                      <a:pt x="32" y="73"/>
                      <a:pt x="21" y="73"/>
                      <a:pt x="11" y="94"/>
                    </a:cubicBezTo>
                    <a:cubicBezTo>
                      <a:pt x="0" y="104"/>
                      <a:pt x="0" y="125"/>
                      <a:pt x="11" y="136"/>
                    </a:cubicBezTo>
                    <a:cubicBezTo>
                      <a:pt x="19" y="161"/>
                      <a:pt x="42" y="180"/>
                      <a:pt x="67" y="180"/>
                    </a:cubicBezTo>
                    <a:cubicBezTo>
                      <a:pt x="73" y="180"/>
                      <a:pt x="78" y="179"/>
                      <a:pt x="83" y="177"/>
                    </a:cubicBezTo>
                    <a:cubicBezTo>
                      <a:pt x="125" y="156"/>
                      <a:pt x="177" y="146"/>
                      <a:pt x="218" y="136"/>
                    </a:cubicBezTo>
                    <a:cubicBezTo>
                      <a:pt x="265" y="130"/>
                      <a:pt x="312" y="128"/>
                      <a:pt x="358" y="128"/>
                    </a:cubicBezTo>
                    <a:cubicBezTo>
                      <a:pt x="405" y="128"/>
                      <a:pt x="452" y="130"/>
                      <a:pt x="498" y="136"/>
                    </a:cubicBezTo>
                    <a:cubicBezTo>
                      <a:pt x="643" y="156"/>
                      <a:pt x="789" y="187"/>
                      <a:pt x="924" y="239"/>
                    </a:cubicBezTo>
                    <a:cubicBezTo>
                      <a:pt x="945" y="249"/>
                      <a:pt x="975" y="260"/>
                      <a:pt x="996" y="270"/>
                    </a:cubicBezTo>
                    <a:cubicBezTo>
                      <a:pt x="1007" y="281"/>
                      <a:pt x="1017" y="281"/>
                      <a:pt x="1037" y="291"/>
                    </a:cubicBezTo>
                    <a:cubicBezTo>
                      <a:pt x="1048" y="291"/>
                      <a:pt x="1058" y="302"/>
                      <a:pt x="1069" y="302"/>
                    </a:cubicBezTo>
                    <a:cubicBezTo>
                      <a:pt x="1079" y="312"/>
                      <a:pt x="1090" y="312"/>
                      <a:pt x="1100" y="322"/>
                    </a:cubicBezTo>
                    <a:cubicBezTo>
                      <a:pt x="1110" y="332"/>
                      <a:pt x="1131" y="332"/>
                      <a:pt x="1141" y="343"/>
                    </a:cubicBezTo>
                    <a:cubicBezTo>
                      <a:pt x="1162" y="353"/>
                      <a:pt x="1183" y="364"/>
                      <a:pt x="1193" y="374"/>
                    </a:cubicBezTo>
                    <a:cubicBezTo>
                      <a:pt x="1224" y="395"/>
                      <a:pt x="1245" y="405"/>
                      <a:pt x="1266" y="426"/>
                    </a:cubicBezTo>
                    <a:cubicBezTo>
                      <a:pt x="1276" y="436"/>
                      <a:pt x="1286" y="436"/>
                      <a:pt x="1297" y="447"/>
                    </a:cubicBezTo>
                    <a:lnTo>
                      <a:pt x="1297" y="447"/>
                    </a:lnTo>
                    <a:cubicBezTo>
                      <a:pt x="1297" y="447"/>
                      <a:pt x="1286" y="436"/>
                      <a:pt x="1276" y="436"/>
                    </a:cubicBezTo>
                    <a:lnTo>
                      <a:pt x="1276" y="436"/>
                    </a:lnTo>
                    <a:cubicBezTo>
                      <a:pt x="1286" y="436"/>
                      <a:pt x="1286" y="447"/>
                      <a:pt x="1297" y="447"/>
                    </a:cubicBezTo>
                    <a:cubicBezTo>
                      <a:pt x="1304" y="453"/>
                      <a:pt x="1311" y="456"/>
                      <a:pt x="1315" y="460"/>
                    </a:cubicBezTo>
                    <a:lnTo>
                      <a:pt x="1315" y="460"/>
                    </a:lnTo>
                    <a:cubicBezTo>
                      <a:pt x="1313" y="458"/>
                      <a:pt x="1311" y="457"/>
                      <a:pt x="1307" y="457"/>
                    </a:cubicBezTo>
                    <a:cubicBezTo>
                      <a:pt x="1311" y="459"/>
                      <a:pt x="1314" y="461"/>
                      <a:pt x="1317" y="463"/>
                    </a:cubicBezTo>
                    <a:lnTo>
                      <a:pt x="1317" y="463"/>
                    </a:lnTo>
                    <a:cubicBezTo>
                      <a:pt x="1317" y="462"/>
                      <a:pt x="1316" y="461"/>
                      <a:pt x="1315" y="460"/>
                    </a:cubicBezTo>
                    <a:lnTo>
                      <a:pt x="1315" y="460"/>
                    </a:lnTo>
                    <a:cubicBezTo>
                      <a:pt x="1316" y="461"/>
                      <a:pt x="1317" y="462"/>
                      <a:pt x="1317" y="463"/>
                    </a:cubicBezTo>
                    <a:lnTo>
                      <a:pt x="1317" y="463"/>
                    </a:lnTo>
                    <a:cubicBezTo>
                      <a:pt x="1317" y="463"/>
                      <a:pt x="1317" y="463"/>
                      <a:pt x="1317" y="463"/>
                    </a:cubicBezTo>
                    <a:lnTo>
                      <a:pt x="1317" y="463"/>
                    </a:lnTo>
                    <a:cubicBezTo>
                      <a:pt x="1318" y="466"/>
                      <a:pt x="1318" y="468"/>
                      <a:pt x="1318" y="468"/>
                    </a:cubicBezTo>
                    <a:lnTo>
                      <a:pt x="1318" y="468"/>
                    </a:lnTo>
                    <a:cubicBezTo>
                      <a:pt x="1318" y="466"/>
                      <a:pt x="1318" y="465"/>
                      <a:pt x="1317" y="463"/>
                    </a:cubicBezTo>
                    <a:lnTo>
                      <a:pt x="1317" y="463"/>
                    </a:lnTo>
                    <a:cubicBezTo>
                      <a:pt x="1343" y="480"/>
                      <a:pt x="1362" y="491"/>
                      <a:pt x="1380" y="509"/>
                    </a:cubicBezTo>
                    <a:cubicBezTo>
                      <a:pt x="1380" y="509"/>
                      <a:pt x="1380" y="519"/>
                      <a:pt x="1390" y="519"/>
                    </a:cubicBezTo>
                    <a:lnTo>
                      <a:pt x="1390" y="530"/>
                    </a:lnTo>
                    <a:cubicBezTo>
                      <a:pt x="1413" y="547"/>
                      <a:pt x="1436" y="554"/>
                      <a:pt x="1458" y="554"/>
                    </a:cubicBezTo>
                    <a:cubicBezTo>
                      <a:pt x="1477" y="554"/>
                      <a:pt x="1496" y="549"/>
                      <a:pt x="1515" y="540"/>
                    </a:cubicBezTo>
                    <a:cubicBezTo>
                      <a:pt x="1535" y="519"/>
                      <a:pt x="1556" y="488"/>
                      <a:pt x="1556" y="457"/>
                    </a:cubicBezTo>
                    <a:lnTo>
                      <a:pt x="1556" y="447"/>
                    </a:lnTo>
                    <a:cubicBezTo>
                      <a:pt x="1556" y="426"/>
                      <a:pt x="1546" y="405"/>
                      <a:pt x="1525" y="385"/>
                    </a:cubicBezTo>
                    <a:lnTo>
                      <a:pt x="1525" y="374"/>
                    </a:lnTo>
                    <a:cubicBezTo>
                      <a:pt x="1515" y="374"/>
                      <a:pt x="1505" y="364"/>
                      <a:pt x="1505" y="364"/>
                    </a:cubicBezTo>
                    <a:cubicBezTo>
                      <a:pt x="1505" y="364"/>
                      <a:pt x="1494" y="364"/>
                      <a:pt x="1494" y="353"/>
                    </a:cubicBezTo>
                    <a:cubicBezTo>
                      <a:pt x="1452" y="322"/>
                      <a:pt x="1411" y="291"/>
                      <a:pt x="1369" y="270"/>
                    </a:cubicBezTo>
                    <a:cubicBezTo>
                      <a:pt x="1328" y="239"/>
                      <a:pt x="1297" y="219"/>
                      <a:pt x="1256" y="208"/>
                    </a:cubicBezTo>
                    <a:cubicBezTo>
                      <a:pt x="1214" y="187"/>
                      <a:pt x="1183" y="166"/>
                      <a:pt x="1141" y="146"/>
                    </a:cubicBezTo>
                    <a:cubicBezTo>
                      <a:pt x="1131" y="146"/>
                      <a:pt x="1110" y="136"/>
                      <a:pt x="1100" y="136"/>
                    </a:cubicBezTo>
                    <a:cubicBezTo>
                      <a:pt x="934" y="63"/>
                      <a:pt x="758" y="21"/>
                      <a:pt x="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9"/>
              <p:cNvSpPr/>
              <p:nvPr/>
            </p:nvSpPr>
            <p:spPr>
              <a:xfrm>
                <a:off x="7654427" y="3467455"/>
                <a:ext cx="39750" cy="5038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118" extrusionOk="0">
                    <a:moveTo>
                      <a:pt x="563" y="1"/>
                    </a:moveTo>
                    <a:cubicBezTo>
                      <a:pt x="400" y="1"/>
                      <a:pt x="212" y="174"/>
                      <a:pt x="114" y="431"/>
                    </a:cubicBezTo>
                    <a:cubicBezTo>
                      <a:pt x="0" y="732"/>
                      <a:pt x="51" y="1033"/>
                      <a:pt x="228" y="1106"/>
                    </a:cubicBezTo>
                    <a:cubicBezTo>
                      <a:pt x="252" y="1114"/>
                      <a:pt x="277" y="1118"/>
                      <a:pt x="303" y="1118"/>
                    </a:cubicBezTo>
                    <a:cubicBezTo>
                      <a:pt x="475" y="1118"/>
                      <a:pt x="668" y="942"/>
                      <a:pt x="768" y="680"/>
                    </a:cubicBezTo>
                    <a:cubicBezTo>
                      <a:pt x="881" y="380"/>
                      <a:pt x="830" y="78"/>
                      <a:pt x="643" y="16"/>
                    </a:cubicBezTo>
                    <a:cubicBezTo>
                      <a:pt x="617" y="6"/>
                      <a:pt x="590" y="1"/>
                      <a:pt x="5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9"/>
              <p:cNvSpPr/>
              <p:nvPr/>
            </p:nvSpPr>
            <p:spPr>
              <a:xfrm>
                <a:off x="7867599" y="3533254"/>
                <a:ext cx="38352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137" extrusionOk="0">
                    <a:moveTo>
                      <a:pt x="543" y="0"/>
                    </a:moveTo>
                    <a:cubicBezTo>
                      <a:pt x="371" y="0"/>
                      <a:pt x="186" y="195"/>
                      <a:pt x="93" y="465"/>
                    </a:cubicBezTo>
                    <a:cubicBezTo>
                      <a:pt x="0" y="776"/>
                      <a:pt x="72" y="1077"/>
                      <a:pt x="259" y="1129"/>
                    </a:cubicBezTo>
                    <a:cubicBezTo>
                      <a:pt x="278" y="1134"/>
                      <a:pt x="298" y="1137"/>
                      <a:pt x="318" y="1137"/>
                    </a:cubicBezTo>
                    <a:cubicBezTo>
                      <a:pt x="483" y="1137"/>
                      <a:pt x="674" y="950"/>
                      <a:pt x="757" y="672"/>
                    </a:cubicBezTo>
                    <a:cubicBezTo>
                      <a:pt x="851" y="361"/>
                      <a:pt x="788" y="70"/>
                      <a:pt x="602" y="8"/>
                    </a:cubicBezTo>
                    <a:cubicBezTo>
                      <a:pt x="583" y="3"/>
                      <a:pt x="563" y="0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9"/>
              <p:cNvSpPr/>
              <p:nvPr/>
            </p:nvSpPr>
            <p:spPr>
              <a:xfrm>
                <a:off x="7663756" y="3398501"/>
                <a:ext cx="58002" cy="29023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4" extrusionOk="0">
                    <a:moveTo>
                      <a:pt x="612" y="1"/>
                    </a:moveTo>
                    <a:cubicBezTo>
                      <a:pt x="270" y="1"/>
                      <a:pt x="0" y="135"/>
                      <a:pt x="0" y="312"/>
                    </a:cubicBezTo>
                    <a:cubicBezTo>
                      <a:pt x="0" y="395"/>
                      <a:pt x="63" y="478"/>
                      <a:pt x="187" y="540"/>
                    </a:cubicBezTo>
                    <a:cubicBezTo>
                      <a:pt x="301" y="602"/>
                      <a:pt x="467" y="644"/>
                      <a:pt x="633" y="644"/>
                    </a:cubicBezTo>
                    <a:lnTo>
                      <a:pt x="664" y="644"/>
                    </a:lnTo>
                    <a:cubicBezTo>
                      <a:pt x="1006" y="644"/>
                      <a:pt x="1276" y="509"/>
                      <a:pt x="1287" y="343"/>
                    </a:cubicBezTo>
                    <a:cubicBezTo>
                      <a:pt x="1287" y="260"/>
                      <a:pt x="1225" y="177"/>
                      <a:pt x="1100" y="115"/>
                    </a:cubicBezTo>
                    <a:cubicBezTo>
                      <a:pt x="986" y="42"/>
                      <a:pt x="820" y="11"/>
                      <a:pt x="6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9"/>
              <p:cNvSpPr/>
              <p:nvPr/>
            </p:nvSpPr>
            <p:spPr>
              <a:xfrm>
                <a:off x="7893288" y="3464435"/>
                <a:ext cx="56109" cy="41147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913" extrusionOk="0">
                    <a:moveTo>
                      <a:pt x="301" y="0"/>
                    </a:moveTo>
                    <a:cubicBezTo>
                      <a:pt x="208" y="0"/>
                      <a:pt x="145" y="21"/>
                      <a:pt x="104" y="73"/>
                    </a:cubicBezTo>
                    <a:cubicBezTo>
                      <a:pt x="0" y="218"/>
                      <a:pt x="145" y="509"/>
                      <a:pt x="436" y="716"/>
                    </a:cubicBezTo>
                    <a:cubicBezTo>
                      <a:pt x="602" y="841"/>
                      <a:pt x="799" y="913"/>
                      <a:pt x="945" y="913"/>
                    </a:cubicBezTo>
                    <a:cubicBezTo>
                      <a:pt x="1038" y="913"/>
                      <a:pt x="1100" y="892"/>
                      <a:pt x="1141" y="841"/>
                    </a:cubicBezTo>
                    <a:cubicBezTo>
                      <a:pt x="1245" y="695"/>
                      <a:pt x="1100" y="415"/>
                      <a:pt x="809" y="198"/>
                    </a:cubicBezTo>
                    <a:cubicBezTo>
                      <a:pt x="643" y="73"/>
                      <a:pt x="447" y="0"/>
                      <a:pt x="3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9"/>
              <p:cNvSpPr/>
              <p:nvPr/>
            </p:nvSpPr>
            <p:spPr>
              <a:xfrm>
                <a:off x="7714683" y="3553219"/>
                <a:ext cx="70170" cy="39344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73" extrusionOk="0">
                    <a:moveTo>
                      <a:pt x="84" y="1"/>
                    </a:moveTo>
                    <a:cubicBezTo>
                      <a:pt x="63" y="1"/>
                      <a:pt x="53" y="22"/>
                      <a:pt x="42" y="32"/>
                    </a:cubicBezTo>
                    <a:cubicBezTo>
                      <a:pt x="1" y="178"/>
                      <a:pt x="12" y="323"/>
                      <a:pt x="53" y="447"/>
                    </a:cubicBezTo>
                    <a:cubicBezTo>
                      <a:pt x="84" y="499"/>
                      <a:pt x="115" y="551"/>
                      <a:pt x="167" y="593"/>
                    </a:cubicBezTo>
                    <a:cubicBezTo>
                      <a:pt x="198" y="613"/>
                      <a:pt x="229" y="623"/>
                      <a:pt x="260" y="634"/>
                    </a:cubicBezTo>
                    <a:cubicBezTo>
                      <a:pt x="270" y="644"/>
                      <a:pt x="291" y="644"/>
                      <a:pt x="302" y="644"/>
                    </a:cubicBezTo>
                    <a:cubicBezTo>
                      <a:pt x="333" y="655"/>
                      <a:pt x="353" y="655"/>
                      <a:pt x="374" y="655"/>
                    </a:cubicBezTo>
                    <a:cubicBezTo>
                      <a:pt x="416" y="655"/>
                      <a:pt x="436" y="655"/>
                      <a:pt x="468" y="644"/>
                    </a:cubicBezTo>
                    <a:cubicBezTo>
                      <a:pt x="499" y="634"/>
                      <a:pt x="530" y="623"/>
                      <a:pt x="561" y="603"/>
                    </a:cubicBezTo>
                    <a:cubicBezTo>
                      <a:pt x="592" y="593"/>
                      <a:pt x="613" y="561"/>
                      <a:pt x="634" y="540"/>
                    </a:cubicBezTo>
                    <a:cubicBezTo>
                      <a:pt x="665" y="520"/>
                      <a:pt x="685" y="489"/>
                      <a:pt x="696" y="457"/>
                    </a:cubicBezTo>
                    <a:cubicBezTo>
                      <a:pt x="706" y="447"/>
                      <a:pt x="717" y="437"/>
                      <a:pt x="717" y="427"/>
                    </a:cubicBezTo>
                    <a:cubicBezTo>
                      <a:pt x="717" y="468"/>
                      <a:pt x="717" y="520"/>
                      <a:pt x="727" y="572"/>
                    </a:cubicBezTo>
                    <a:cubicBezTo>
                      <a:pt x="758" y="696"/>
                      <a:pt x="851" y="800"/>
                      <a:pt x="966" y="842"/>
                    </a:cubicBezTo>
                    <a:cubicBezTo>
                      <a:pt x="1007" y="862"/>
                      <a:pt x="1059" y="872"/>
                      <a:pt x="1100" y="872"/>
                    </a:cubicBezTo>
                    <a:cubicBezTo>
                      <a:pt x="1121" y="872"/>
                      <a:pt x="1132" y="872"/>
                      <a:pt x="1142" y="862"/>
                    </a:cubicBezTo>
                    <a:cubicBezTo>
                      <a:pt x="1204" y="862"/>
                      <a:pt x="1266" y="842"/>
                      <a:pt x="1319" y="800"/>
                    </a:cubicBezTo>
                    <a:cubicBezTo>
                      <a:pt x="1370" y="769"/>
                      <a:pt x="1422" y="717"/>
                      <a:pt x="1464" y="644"/>
                    </a:cubicBezTo>
                    <a:cubicBezTo>
                      <a:pt x="1484" y="613"/>
                      <a:pt x="1494" y="582"/>
                      <a:pt x="1515" y="540"/>
                    </a:cubicBezTo>
                    <a:cubicBezTo>
                      <a:pt x="1526" y="489"/>
                      <a:pt x="1547" y="447"/>
                      <a:pt x="1557" y="385"/>
                    </a:cubicBezTo>
                    <a:cubicBezTo>
                      <a:pt x="1557" y="364"/>
                      <a:pt x="1547" y="333"/>
                      <a:pt x="1515" y="333"/>
                    </a:cubicBezTo>
                    <a:cubicBezTo>
                      <a:pt x="1484" y="333"/>
                      <a:pt x="1464" y="344"/>
                      <a:pt x="1464" y="364"/>
                    </a:cubicBezTo>
                    <a:cubicBezTo>
                      <a:pt x="1453" y="406"/>
                      <a:pt x="1443" y="437"/>
                      <a:pt x="1432" y="478"/>
                    </a:cubicBezTo>
                    <a:cubicBezTo>
                      <a:pt x="1411" y="530"/>
                      <a:pt x="1391" y="572"/>
                      <a:pt x="1360" y="613"/>
                    </a:cubicBezTo>
                    <a:cubicBezTo>
                      <a:pt x="1339" y="644"/>
                      <a:pt x="1319" y="676"/>
                      <a:pt x="1287" y="696"/>
                    </a:cubicBezTo>
                    <a:cubicBezTo>
                      <a:pt x="1266" y="717"/>
                      <a:pt x="1246" y="727"/>
                      <a:pt x="1215" y="738"/>
                    </a:cubicBezTo>
                    <a:cubicBezTo>
                      <a:pt x="1194" y="748"/>
                      <a:pt x="1173" y="759"/>
                      <a:pt x="1142" y="769"/>
                    </a:cubicBezTo>
                    <a:lnTo>
                      <a:pt x="1070" y="769"/>
                    </a:lnTo>
                    <a:cubicBezTo>
                      <a:pt x="1049" y="769"/>
                      <a:pt x="1017" y="759"/>
                      <a:pt x="997" y="748"/>
                    </a:cubicBezTo>
                    <a:lnTo>
                      <a:pt x="934" y="717"/>
                    </a:lnTo>
                    <a:cubicBezTo>
                      <a:pt x="904" y="696"/>
                      <a:pt x="893" y="676"/>
                      <a:pt x="872" y="665"/>
                    </a:cubicBezTo>
                    <a:cubicBezTo>
                      <a:pt x="862" y="644"/>
                      <a:pt x="841" y="613"/>
                      <a:pt x="831" y="593"/>
                    </a:cubicBezTo>
                    <a:cubicBezTo>
                      <a:pt x="821" y="572"/>
                      <a:pt x="810" y="530"/>
                      <a:pt x="800" y="499"/>
                    </a:cubicBezTo>
                    <a:cubicBezTo>
                      <a:pt x="800" y="457"/>
                      <a:pt x="789" y="416"/>
                      <a:pt x="800" y="364"/>
                    </a:cubicBezTo>
                    <a:cubicBezTo>
                      <a:pt x="800" y="312"/>
                      <a:pt x="821" y="250"/>
                      <a:pt x="841" y="188"/>
                    </a:cubicBezTo>
                    <a:cubicBezTo>
                      <a:pt x="841" y="167"/>
                      <a:pt x="851" y="157"/>
                      <a:pt x="862" y="136"/>
                    </a:cubicBezTo>
                    <a:cubicBezTo>
                      <a:pt x="872" y="95"/>
                      <a:pt x="872" y="74"/>
                      <a:pt x="851" y="63"/>
                    </a:cubicBezTo>
                    <a:cubicBezTo>
                      <a:pt x="851" y="63"/>
                      <a:pt x="841" y="53"/>
                      <a:pt x="831" y="53"/>
                    </a:cubicBezTo>
                    <a:cubicBezTo>
                      <a:pt x="841" y="53"/>
                      <a:pt x="841" y="42"/>
                      <a:pt x="831" y="32"/>
                    </a:cubicBezTo>
                    <a:cubicBezTo>
                      <a:pt x="821" y="22"/>
                      <a:pt x="821" y="12"/>
                      <a:pt x="810" y="12"/>
                    </a:cubicBezTo>
                    <a:lnTo>
                      <a:pt x="800" y="12"/>
                    </a:lnTo>
                    <a:cubicBezTo>
                      <a:pt x="779" y="12"/>
                      <a:pt x="758" y="22"/>
                      <a:pt x="758" y="42"/>
                    </a:cubicBezTo>
                    <a:cubicBezTo>
                      <a:pt x="738" y="136"/>
                      <a:pt x="717" y="219"/>
                      <a:pt x="685" y="302"/>
                    </a:cubicBezTo>
                    <a:cubicBezTo>
                      <a:pt x="665" y="364"/>
                      <a:pt x="634" y="416"/>
                      <a:pt x="602" y="457"/>
                    </a:cubicBezTo>
                    <a:cubicBezTo>
                      <a:pt x="592" y="478"/>
                      <a:pt x="572" y="499"/>
                      <a:pt x="551" y="520"/>
                    </a:cubicBezTo>
                    <a:cubicBezTo>
                      <a:pt x="540" y="530"/>
                      <a:pt x="519" y="540"/>
                      <a:pt x="499" y="551"/>
                    </a:cubicBezTo>
                    <a:cubicBezTo>
                      <a:pt x="478" y="561"/>
                      <a:pt x="457" y="572"/>
                      <a:pt x="436" y="572"/>
                    </a:cubicBezTo>
                    <a:cubicBezTo>
                      <a:pt x="416" y="572"/>
                      <a:pt x="395" y="582"/>
                      <a:pt x="374" y="582"/>
                    </a:cubicBezTo>
                    <a:cubicBezTo>
                      <a:pt x="364" y="582"/>
                      <a:pt x="364" y="582"/>
                      <a:pt x="353" y="572"/>
                    </a:cubicBezTo>
                    <a:cubicBezTo>
                      <a:pt x="323" y="572"/>
                      <a:pt x="302" y="572"/>
                      <a:pt x="281" y="561"/>
                    </a:cubicBezTo>
                    <a:lnTo>
                      <a:pt x="219" y="530"/>
                    </a:lnTo>
                    <a:cubicBezTo>
                      <a:pt x="198" y="520"/>
                      <a:pt x="187" y="499"/>
                      <a:pt x="167" y="489"/>
                    </a:cubicBezTo>
                    <a:lnTo>
                      <a:pt x="136" y="427"/>
                    </a:lnTo>
                    <a:cubicBezTo>
                      <a:pt x="115" y="395"/>
                      <a:pt x="104" y="364"/>
                      <a:pt x="104" y="333"/>
                    </a:cubicBezTo>
                    <a:cubicBezTo>
                      <a:pt x="95" y="281"/>
                      <a:pt x="95" y="229"/>
                      <a:pt x="95" y="167"/>
                    </a:cubicBezTo>
                    <a:cubicBezTo>
                      <a:pt x="104" y="136"/>
                      <a:pt x="104" y="95"/>
                      <a:pt x="125" y="53"/>
                    </a:cubicBezTo>
                    <a:cubicBezTo>
                      <a:pt x="125" y="42"/>
                      <a:pt x="125" y="32"/>
                      <a:pt x="115" y="22"/>
                    </a:cubicBezTo>
                    <a:cubicBezTo>
                      <a:pt x="115" y="12"/>
                      <a:pt x="104" y="12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9"/>
              <p:cNvSpPr/>
              <p:nvPr/>
            </p:nvSpPr>
            <p:spPr>
              <a:xfrm>
                <a:off x="7731088" y="3520049"/>
                <a:ext cx="53766" cy="41192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914" extrusionOk="0">
                    <a:moveTo>
                      <a:pt x="332" y="1"/>
                    </a:moveTo>
                    <a:cubicBezTo>
                      <a:pt x="270" y="1"/>
                      <a:pt x="218" y="22"/>
                      <a:pt x="166" y="42"/>
                    </a:cubicBezTo>
                    <a:cubicBezTo>
                      <a:pt x="145" y="52"/>
                      <a:pt x="125" y="73"/>
                      <a:pt x="104" y="84"/>
                    </a:cubicBezTo>
                    <a:cubicBezTo>
                      <a:pt x="72" y="105"/>
                      <a:pt x="52" y="135"/>
                      <a:pt x="31" y="167"/>
                    </a:cubicBezTo>
                    <a:cubicBezTo>
                      <a:pt x="21" y="198"/>
                      <a:pt x="10" y="229"/>
                      <a:pt x="10" y="250"/>
                    </a:cubicBezTo>
                    <a:cubicBezTo>
                      <a:pt x="0" y="281"/>
                      <a:pt x="0" y="312"/>
                      <a:pt x="0" y="343"/>
                    </a:cubicBezTo>
                    <a:cubicBezTo>
                      <a:pt x="10" y="374"/>
                      <a:pt x="21" y="405"/>
                      <a:pt x="21" y="437"/>
                    </a:cubicBezTo>
                    <a:cubicBezTo>
                      <a:pt x="42" y="478"/>
                      <a:pt x="62" y="509"/>
                      <a:pt x="72" y="540"/>
                    </a:cubicBezTo>
                    <a:cubicBezTo>
                      <a:pt x="135" y="654"/>
                      <a:pt x="228" y="768"/>
                      <a:pt x="353" y="861"/>
                    </a:cubicBezTo>
                    <a:cubicBezTo>
                      <a:pt x="363" y="882"/>
                      <a:pt x="384" y="893"/>
                      <a:pt x="404" y="903"/>
                    </a:cubicBezTo>
                    <a:cubicBezTo>
                      <a:pt x="415" y="914"/>
                      <a:pt x="425" y="914"/>
                      <a:pt x="436" y="914"/>
                    </a:cubicBezTo>
                    <a:cubicBezTo>
                      <a:pt x="446" y="914"/>
                      <a:pt x="457" y="914"/>
                      <a:pt x="467" y="903"/>
                    </a:cubicBezTo>
                    <a:lnTo>
                      <a:pt x="487" y="893"/>
                    </a:lnTo>
                    <a:cubicBezTo>
                      <a:pt x="540" y="872"/>
                      <a:pt x="581" y="861"/>
                      <a:pt x="633" y="851"/>
                    </a:cubicBezTo>
                    <a:cubicBezTo>
                      <a:pt x="653" y="841"/>
                      <a:pt x="695" y="831"/>
                      <a:pt x="726" y="820"/>
                    </a:cubicBezTo>
                    <a:cubicBezTo>
                      <a:pt x="799" y="810"/>
                      <a:pt x="882" y="789"/>
                      <a:pt x="955" y="758"/>
                    </a:cubicBezTo>
                    <a:cubicBezTo>
                      <a:pt x="1068" y="716"/>
                      <a:pt x="1151" y="654"/>
                      <a:pt x="1172" y="582"/>
                    </a:cubicBezTo>
                    <a:cubicBezTo>
                      <a:pt x="1193" y="529"/>
                      <a:pt x="1193" y="478"/>
                      <a:pt x="1172" y="426"/>
                    </a:cubicBezTo>
                    <a:cubicBezTo>
                      <a:pt x="1162" y="363"/>
                      <a:pt x="1130" y="301"/>
                      <a:pt x="1089" y="260"/>
                    </a:cubicBezTo>
                    <a:cubicBezTo>
                      <a:pt x="1047" y="218"/>
                      <a:pt x="1006" y="188"/>
                      <a:pt x="955" y="156"/>
                    </a:cubicBezTo>
                    <a:cubicBezTo>
                      <a:pt x="892" y="115"/>
                      <a:pt x="830" y="84"/>
                      <a:pt x="747" y="63"/>
                    </a:cubicBezTo>
                    <a:cubicBezTo>
                      <a:pt x="633" y="22"/>
                      <a:pt x="508" y="1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9"/>
              <p:cNvSpPr/>
              <p:nvPr/>
            </p:nvSpPr>
            <p:spPr>
              <a:xfrm>
                <a:off x="7749295" y="3547631"/>
                <a:ext cx="32764" cy="14061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12" extrusionOk="0">
                    <a:moveTo>
                      <a:pt x="685" y="0"/>
                    </a:moveTo>
                    <a:cubicBezTo>
                      <a:pt x="675" y="0"/>
                      <a:pt x="664" y="0"/>
                      <a:pt x="654" y="11"/>
                    </a:cubicBezTo>
                    <a:cubicBezTo>
                      <a:pt x="654" y="21"/>
                      <a:pt x="643" y="21"/>
                      <a:pt x="643" y="32"/>
                    </a:cubicBezTo>
                    <a:lnTo>
                      <a:pt x="551" y="94"/>
                    </a:lnTo>
                    <a:cubicBezTo>
                      <a:pt x="468" y="146"/>
                      <a:pt x="374" y="177"/>
                      <a:pt x="281" y="198"/>
                    </a:cubicBezTo>
                    <a:cubicBezTo>
                      <a:pt x="198" y="219"/>
                      <a:pt x="115" y="229"/>
                      <a:pt x="32" y="239"/>
                    </a:cubicBezTo>
                    <a:cubicBezTo>
                      <a:pt x="11" y="239"/>
                      <a:pt x="0" y="260"/>
                      <a:pt x="0" y="281"/>
                    </a:cubicBezTo>
                    <a:cubicBezTo>
                      <a:pt x="0" y="302"/>
                      <a:pt x="21" y="312"/>
                      <a:pt x="42" y="312"/>
                    </a:cubicBezTo>
                    <a:cubicBezTo>
                      <a:pt x="166" y="302"/>
                      <a:pt x="281" y="270"/>
                      <a:pt x="405" y="239"/>
                    </a:cubicBezTo>
                    <a:cubicBezTo>
                      <a:pt x="468" y="219"/>
                      <a:pt x="519" y="187"/>
                      <a:pt x="581" y="156"/>
                    </a:cubicBezTo>
                    <a:cubicBezTo>
                      <a:pt x="634" y="136"/>
                      <a:pt x="675" y="104"/>
                      <a:pt x="716" y="53"/>
                    </a:cubicBezTo>
                    <a:cubicBezTo>
                      <a:pt x="726" y="42"/>
                      <a:pt x="716" y="21"/>
                      <a:pt x="706" y="11"/>
                    </a:cubicBezTo>
                    <a:cubicBezTo>
                      <a:pt x="696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9"/>
              <p:cNvSpPr/>
              <p:nvPr/>
            </p:nvSpPr>
            <p:spPr>
              <a:xfrm>
                <a:off x="7746952" y="3528928"/>
                <a:ext cx="37902" cy="32764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27" extrusionOk="0">
                    <a:moveTo>
                      <a:pt x="665" y="1"/>
                    </a:moveTo>
                    <a:cubicBezTo>
                      <a:pt x="665" y="32"/>
                      <a:pt x="665" y="53"/>
                      <a:pt x="654" y="84"/>
                    </a:cubicBezTo>
                    <a:cubicBezTo>
                      <a:pt x="654" y="115"/>
                      <a:pt x="644" y="146"/>
                      <a:pt x="633" y="166"/>
                    </a:cubicBezTo>
                    <a:lnTo>
                      <a:pt x="603" y="260"/>
                    </a:lnTo>
                    <a:cubicBezTo>
                      <a:pt x="571" y="312"/>
                      <a:pt x="540" y="364"/>
                      <a:pt x="488" y="405"/>
                    </a:cubicBezTo>
                    <a:cubicBezTo>
                      <a:pt x="437" y="468"/>
                      <a:pt x="374" y="519"/>
                      <a:pt x="301" y="561"/>
                    </a:cubicBezTo>
                    <a:cubicBezTo>
                      <a:pt x="239" y="592"/>
                      <a:pt x="177" y="623"/>
                      <a:pt x="105" y="644"/>
                    </a:cubicBezTo>
                    <a:cubicBezTo>
                      <a:pt x="73" y="654"/>
                      <a:pt x="32" y="664"/>
                      <a:pt x="1" y="664"/>
                    </a:cubicBezTo>
                    <a:cubicBezTo>
                      <a:pt x="11" y="685"/>
                      <a:pt x="32" y="696"/>
                      <a:pt x="52" y="706"/>
                    </a:cubicBezTo>
                    <a:cubicBezTo>
                      <a:pt x="52" y="717"/>
                      <a:pt x="63" y="717"/>
                      <a:pt x="63" y="717"/>
                    </a:cubicBezTo>
                    <a:cubicBezTo>
                      <a:pt x="73" y="727"/>
                      <a:pt x="84" y="727"/>
                      <a:pt x="94" y="727"/>
                    </a:cubicBezTo>
                    <a:cubicBezTo>
                      <a:pt x="208" y="717"/>
                      <a:pt x="322" y="696"/>
                      <a:pt x="457" y="654"/>
                    </a:cubicBezTo>
                    <a:cubicBezTo>
                      <a:pt x="520" y="634"/>
                      <a:pt x="582" y="602"/>
                      <a:pt x="633" y="581"/>
                    </a:cubicBezTo>
                    <a:cubicBezTo>
                      <a:pt x="695" y="551"/>
                      <a:pt x="737" y="509"/>
                      <a:pt x="768" y="478"/>
                    </a:cubicBezTo>
                    <a:lnTo>
                      <a:pt x="831" y="385"/>
                    </a:lnTo>
                    <a:cubicBezTo>
                      <a:pt x="841" y="332"/>
                      <a:pt x="841" y="281"/>
                      <a:pt x="831" y="229"/>
                    </a:cubicBezTo>
                    <a:cubicBezTo>
                      <a:pt x="810" y="166"/>
                      <a:pt x="778" y="104"/>
                      <a:pt x="737" y="63"/>
                    </a:cubicBezTo>
                    <a:cubicBezTo>
                      <a:pt x="716" y="42"/>
                      <a:pt x="695" y="21"/>
                      <a:pt x="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9"/>
              <p:cNvSpPr/>
              <p:nvPr/>
            </p:nvSpPr>
            <p:spPr>
              <a:xfrm>
                <a:off x="7800267" y="3585984"/>
                <a:ext cx="82789" cy="27897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619" extrusionOk="0">
                    <a:moveTo>
                      <a:pt x="674" y="145"/>
                    </a:moveTo>
                    <a:cubicBezTo>
                      <a:pt x="676" y="146"/>
                      <a:pt x="678" y="146"/>
                      <a:pt x="680" y="147"/>
                    </a:cubicBezTo>
                    <a:lnTo>
                      <a:pt x="680" y="147"/>
                    </a:lnTo>
                    <a:cubicBezTo>
                      <a:pt x="678" y="146"/>
                      <a:pt x="677" y="145"/>
                      <a:pt x="674" y="145"/>
                    </a:cubicBezTo>
                    <a:close/>
                    <a:moveTo>
                      <a:pt x="63" y="0"/>
                    </a:moveTo>
                    <a:cubicBezTo>
                      <a:pt x="42" y="0"/>
                      <a:pt x="31" y="11"/>
                      <a:pt x="21" y="21"/>
                    </a:cubicBezTo>
                    <a:cubicBezTo>
                      <a:pt x="10" y="21"/>
                      <a:pt x="0" y="42"/>
                      <a:pt x="0" y="52"/>
                    </a:cubicBezTo>
                    <a:cubicBezTo>
                      <a:pt x="0" y="62"/>
                      <a:pt x="10" y="83"/>
                      <a:pt x="21" y="94"/>
                    </a:cubicBezTo>
                    <a:cubicBezTo>
                      <a:pt x="21" y="104"/>
                      <a:pt x="31" y="104"/>
                      <a:pt x="42" y="104"/>
                    </a:cubicBezTo>
                    <a:cubicBezTo>
                      <a:pt x="52" y="115"/>
                      <a:pt x="63" y="115"/>
                      <a:pt x="73" y="115"/>
                    </a:cubicBezTo>
                    <a:lnTo>
                      <a:pt x="114" y="104"/>
                    </a:lnTo>
                    <a:lnTo>
                      <a:pt x="104" y="104"/>
                    </a:lnTo>
                    <a:cubicBezTo>
                      <a:pt x="136" y="102"/>
                      <a:pt x="169" y="101"/>
                      <a:pt x="201" y="101"/>
                    </a:cubicBezTo>
                    <a:cubicBezTo>
                      <a:pt x="358" y="101"/>
                      <a:pt x="520" y="120"/>
                      <a:pt x="674" y="145"/>
                    </a:cubicBezTo>
                    <a:cubicBezTo>
                      <a:pt x="681" y="145"/>
                      <a:pt x="683" y="145"/>
                      <a:pt x="684" y="148"/>
                    </a:cubicBezTo>
                    <a:lnTo>
                      <a:pt x="684" y="148"/>
                    </a:lnTo>
                    <a:cubicBezTo>
                      <a:pt x="683" y="147"/>
                      <a:pt x="681" y="147"/>
                      <a:pt x="680" y="147"/>
                    </a:cubicBezTo>
                    <a:lnTo>
                      <a:pt x="680" y="147"/>
                    </a:lnTo>
                    <a:cubicBezTo>
                      <a:pt x="685" y="149"/>
                      <a:pt x="685" y="156"/>
                      <a:pt x="685" y="156"/>
                    </a:cubicBezTo>
                    <a:cubicBezTo>
                      <a:pt x="685" y="152"/>
                      <a:pt x="685" y="149"/>
                      <a:pt x="684" y="148"/>
                    </a:cubicBezTo>
                    <a:lnTo>
                      <a:pt x="684" y="148"/>
                    </a:lnTo>
                    <a:cubicBezTo>
                      <a:pt x="816" y="179"/>
                      <a:pt x="947" y="219"/>
                      <a:pt x="1068" y="260"/>
                    </a:cubicBezTo>
                    <a:cubicBezTo>
                      <a:pt x="1193" y="301"/>
                      <a:pt x="1317" y="353"/>
                      <a:pt x="1442" y="415"/>
                    </a:cubicBezTo>
                    <a:lnTo>
                      <a:pt x="1432" y="415"/>
                    </a:lnTo>
                    <a:cubicBezTo>
                      <a:pt x="1556" y="477"/>
                      <a:pt x="1670" y="539"/>
                      <a:pt x="1774" y="612"/>
                    </a:cubicBezTo>
                    <a:cubicBezTo>
                      <a:pt x="1782" y="617"/>
                      <a:pt x="1791" y="619"/>
                      <a:pt x="1799" y="619"/>
                    </a:cubicBezTo>
                    <a:cubicBezTo>
                      <a:pt x="1810" y="619"/>
                      <a:pt x="1820" y="614"/>
                      <a:pt x="1826" y="602"/>
                    </a:cubicBezTo>
                    <a:cubicBezTo>
                      <a:pt x="1836" y="592"/>
                      <a:pt x="1836" y="560"/>
                      <a:pt x="1815" y="550"/>
                    </a:cubicBezTo>
                    <a:cubicBezTo>
                      <a:pt x="1556" y="384"/>
                      <a:pt x="1276" y="239"/>
                      <a:pt x="985" y="145"/>
                    </a:cubicBezTo>
                    <a:cubicBezTo>
                      <a:pt x="830" y="94"/>
                      <a:pt x="685" y="52"/>
                      <a:pt x="529" y="32"/>
                    </a:cubicBezTo>
                    <a:cubicBezTo>
                      <a:pt x="415" y="11"/>
                      <a:pt x="301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9"/>
              <p:cNvSpPr/>
              <p:nvPr/>
            </p:nvSpPr>
            <p:spPr>
              <a:xfrm>
                <a:off x="7806802" y="3600901"/>
                <a:ext cx="63635" cy="30961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687" extrusionOk="0">
                    <a:moveTo>
                      <a:pt x="833" y="350"/>
                    </a:moveTo>
                    <a:cubicBezTo>
                      <a:pt x="834" y="352"/>
                      <a:pt x="836" y="354"/>
                      <a:pt x="840" y="354"/>
                    </a:cubicBezTo>
                    <a:cubicBezTo>
                      <a:pt x="838" y="352"/>
                      <a:pt x="835" y="351"/>
                      <a:pt x="833" y="350"/>
                    </a:cubicBezTo>
                    <a:close/>
                    <a:moveTo>
                      <a:pt x="42" y="1"/>
                    </a:moveTo>
                    <a:cubicBezTo>
                      <a:pt x="21" y="1"/>
                      <a:pt x="1" y="22"/>
                      <a:pt x="1" y="42"/>
                    </a:cubicBezTo>
                    <a:cubicBezTo>
                      <a:pt x="1" y="63"/>
                      <a:pt x="1" y="74"/>
                      <a:pt x="11" y="74"/>
                    </a:cubicBezTo>
                    <a:cubicBezTo>
                      <a:pt x="21" y="84"/>
                      <a:pt x="31" y="95"/>
                      <a:pt x="42" y="95"/>
                    </a:cubicBezTo>
                    <a:cubicBezTo>
                      <a:pt x="84" y="105"/>
                      <a:pt x="135" y="105"/>
                      <a:pt x="177" y="115"/>
                    </a:cubicBezTo>
                    <a:cubicBezTo>
                      <a:pt x="291" y="136"/>
                      <a:pt x="405" y="167"/>
                      <a:pt x="509" y="208"/>
                    </a:cubicBezTo>
                    <a:cubicBezTo>
                      <a:pt x="620" y="249"/>
                      <a:pt x="722" y="300"/>
                      <a:pt x="833" y="350"/>
                    </a:cubicBezTo>
                    <a:lnTo>
                      <a:pt x="833" y="350"/>
                    </a:lnTo>
                    <a:cubicBezTo>
                      <a:pt x="830" y="347"/>
                      <a:pt x="830" y="344"/>
                      <a:pt x="830" y="344"/>
                    </a:cubicBezTo>
                    <a:lnTo>
                      <a:pt x="830" y="344"/>
                    </a:lnTo>
                    <a:cubicBezTo>
                      <a:pt x="913" y="395"/>
                      <a:pt x="1006" y="447"/>
                      <a:pt x="1089" y="499"/>
                    </a:cubicBezTo>
                    <a:cubicBezTo>
                      <a:pt x="1183" y="551"/>
                      <a:pt x="1266" y="613"/>
                      <a:pt x="1359" y="676"/>
                    </a:cubicBezTo>
                    <a:cubicBezTo>
                      <a:pt x="1363" y="683"/>
                      <a:pt x="1369" y="687"/>
                      <a:pt x="1374" y="687"/>
                    </a:cubicBezTo>
                    <a:cubicBezTo>
                      <a:pt x="1384" y="687"/>
                      <a:pt x="1394" y="678"/>
                      <a:pt x="1401" y="665"/>
                    </a:cubicBezTo>
                    <a:cubicBezTo>
                      <a:pt x="1411" y="655"/>
                      <a:pt x="1411" y="634"/>
                      <a:pt x="1391" y="623"/>
                    </a:cubicBezTo>
                    <a:cubicBezTo>
                      <a:pt x="1297" y="540"/>
                      <a:pt x="1193" y="478"/>
                      <a:pt x="1089" y="406"/>
                    </a:cubicBezTo>
                    <a:cubicBezTo>
                      <a:pt x="986" y="344"/>
                      <a:pt x="882" y="281"/>
                      <a:pt x="768" y="229"/>
                    </a:cubicBezTo>
                    <a:cubicBezTo>
                      <a:pt x="540" y="125"/>
                      <a:pt x="301" y="42"/>
                      <a:pt x="42" y="12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9"/>
              <p:cNvSpPr/>
              <p:nvPr/>
            </p:nvSpPr>
            <p:spPr>
              <a:xfrm>
                <a:off x="7792786" y="3611222"/>
                <a:ext cx="64987" cy="42949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953" extrusionOk="0">
                    <a:moveTo>
                      <a:pt x="42" y="0"/>
                    </a:moveTo>
                    <a:cubicBezTo>
                      <a:pt x="31" y="0"/>
                      <a:pt x="10" y="11"/>
                      <a:pt x="10" y="32"/>
                    </a:cubicBezTo>
                    <a:cubicBezTo>
                      <a:pt x="0" y="42"/>
                      <a:pt x="10" y="73"/>
                      <a:pt x="31" y="73"/>
                    </a:cubicBezTo>
                    <a:cubicBezTo>
                      <a:pt x="104" y="94"/>
                      <a:pt x="166" y="115"/>
                      <a:pt x="239" y="145"/>
                    </a:cubicBezTo>
                    <a:cubicBezTo>
                      <a:pt x="301" y="166"/>
                      <a:pt x="374" y="198"/>
                      <a:pt x="436" y="228"/>
                    </a:cubicBezTo>
                    <a:cubicBezTo>
                      <a:pt x="695" y="364"/>
                      <a:pt x="934" y="530"/>
                      <a:pt x="1151" y="726"/>
                    </a:cubicBezTo>
                    <a:lnTo>
                      <a:pt x="1151" y="716"/>
                    </a:lnTo>
                    <a:cubicBezTo>
                      <a:pt x="1224" y="789"/>
                      <a:pt x="1297" y="862"/>
                      <a:pt x="1370" y="945"/>
                    </a:cubicBezTo>
                    <a:cubicBezTo>
                      <a:pt x="1380" y="950"/>
                      <a:pt x="1390" y="952"/>
                      <a:pt x="1399" y="952"/>
                    </a:cubicBezTo>
                    <a:cubicBezTo>
                      <a:pt x="1408" y="952"/>
                      <a:pt x="1416" y="950"/>
                      <a:pt x="1421" y="945"/>
                    </a:cubicBezTo>
                    <a:cubicBezTo>
                      <a:pt x="1442" y="934"/>
                      <a:pt x="1442" y="903"/>
                      <a:pt x="1432" y="892"/>
                    </a:cubicBezTo>
                    <a:cubicBezTo>
                      <a:pt x="1234" y="696"/>
                      <a:pt x="1027" y="509"/>
                      <a:pt x="799" y="353"/>
                    </a:cubicBezTo>
                    <a:cubicBezTo>
                      <a:pt x="685" y="281"/>
                      <a:pt x="561" y="208"/>
                      <a:pt x="436" y="156"/>
                    </a:cubicBezTo>
                    <a:cubicBezTo>
                      <a:pt x="322" y="94"/>
                      <a:pt x="187" y="42"/>
                      <a:pt x="52" y="11"/>
                    </a:cubicBezTo>
                    <a:cubicBezTo>
                      <a:pt x="52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9"/>
              <p:cNvSpPr/>
              <p:nvPr/>
            </p:nvSpPr>
            <p:spPr>
              <a:xfrm>
                <a:off x="7619815" y="3518652"/>
                <a:ext cx="80445" cy="34161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758" extrusionOk="0">
                    <a:moveTo>
                      <a:pt x="42" y="0"/>
                    </a:moveTo>
                    <a:cubicBezTo>
                      <a:pt x="21" y="0"/>
                      <a:pt x="0" y="11"/>
                      <a:pt x="0" y="32"/>
                    </a:cubicBezTo>
                    <a:cubicBezTo>
                      <a:pt x="0" y="53"/>
                      <a:pt x="10" y="73"/>
                      <a:pt x="31" y="73"/>
                    </a:cubicBezTo>
                    <a:cubicBezTo>
                      <a:pt x="166" y="83"/>
                      <a:pt x="291" y="104"/>
                      <a:pt x="425" y="125"/>
                    </a:cubicBezTo>
                    <a:lnTo>
                      <a:pt x="415" y="125"/>
                    </a:lnTo>
                    <a:cubicBezTo>
                      <a:pt x="550" y="156"/>
                      <a:pt x="685" y="187"/>
                      <a:pt x="810" y="229"/>
                    </a:cubicBezTo>
                    <a:cubicBezTo>
                      <a:pt x="934" y="281"/>
                      <a:pt x="1068" y="332"/>
                      <a:pt x="1193" y="394"/>
                    </a:cubicBezTo>
                    <a:lnTo>
                      <a:pt x="1183" y="394"/>
                    </a:lnTo>
                    <a:cubicBezTo>
                      <a:pt x="1359" y="477"/>
                      <a:pt x="1515" y="581"/>
                      <a:pt x="1660" y="716"/>
                    </a:cubicBezTo>
                    <a:cubicBezTo>
                      <a:pt x="1660" y="716"/>
                      <a:pt x="1660" y="716"/>
                      <a:pt x="1660" y="716"/>
                    </a:cubicBezTo>
                    <a:lnTo>
                      <a:pt x="1660" y="716"/>
                    </a:lnTo>
                    <a:cubicBezTo>
                      <a:pt x="1668" y="723"/>
                      <a:pt x="1677" y="730"/>
                      <a:pt x="1691" y="737"/>
                    </a:cubicBezTo>
                    <a:cubicBezTo>
                      <a:pt x="1691" y="747"/>
                      <a:pt x="1702" y="747"/>
                      <a:pt x="1712" y="747"/>
                    </a:cubicBezTo>
                    <a:cubicBezTo>
                      <a:pt x="1722" y="758"/>
                      <a:pt x="1732" y="758"/>
                      <a:pt x="1743" y="758"/>
                    </a:cubicBezTo>
                    <a:cubicBezTo>
                      <a:pt x="1753" y="747"/>
                      <a:pt x="1764" y="747"/>
                      <a:pt x="1774" y="726"/>
                    </a:cubicBezTo>
                    <a:cubicBezTo>
                      <a:pt x="1785" y="716"/>
                      <a:pt x="1785" y="706"/>
                      <a:pt x="1785" y="685"/>
                    </a:cubicBezTo>
                    <a:cubicBezTo>
                      <a:pt x="1774" y="675"/>
                      <a:pt x="1774" y="664"/>
                      <a:pt x="1753" y="654"/>
                    </a:cubicBezTo>
                    <a:cubicBezTo>
                      <a:pt x="1732" y="633"/>
                      <a:pt x="1702" y="602"/>
                      <a:pt x="1660" y="581"/>
                    </a:cubicBezTo>
                    <a:cubicBezTo>
                      <a:pt x="1577" y="509"/>
                      <a:pt x="1483" y="447"/>
                      <a:pt x="1380" y="385"/>
                    </a:cubicBezTo>
                    <a:cubicBezTo>
                      <a:pt x="1245" y="312"/>
                      <a:pt x="1100" y="249"/>
                      <a:pt x="955" y="198"/>
                    </a:cubicBezTo>
                    <a:cubicBezTo>
                      <a:pt x="654" y="94"/>
                      <a:pt x="353" y="21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9"/>
              <p:cNvSpPr/>
              <p:nvPr/>
            </p:nvSpPr>
            <p:spPr>
              <a:xfrm>
                <a:off x="7618373" y="3540645"/>
                <a:ext cx="67872" cy="19379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430" extrusionOk="0">
                    <a:moveTo>
                      <a:pt x="42" y="0"/>
                    </a:moveTo>
                    <a:cubicBezTo>
                      <a:pt x="22" y="0"/>
                      <a:pt x="1" y="10"/>
                      <a:pt x="1" y="31"/>
                    </a:cubicBezTo>
                    <a:cubicBezTo>
                      <a:pt x="1" y="52"/>
                      <a:pt x="22" y="63"/>
                      <a:pt x="32" y="72"/>
                    </a:cubicBezTo>
                    <a:cubicBezTo>
                      <a:pt x="146" y="72"/>
                      <a:pt x="250" y="72"/>
                      <a:pt x="354" y="83"/>
                    </a:cubicBezTo>
                    <a:cubicBezTo>
                      <a:pt x="457" y="93"/>
                      <a:pt x="561" y="114"/>
                      <a:pt x="655" y="135"/>
                    </a:cubicBezTo>
                    <a:lnTo>
                      <a:pt x="644" y="135"/>
                    </a:lnTo>
                    <a:cubicBezTo>
                      <a:pt x="759" y="155"/>
                      <a:pt x="872" y="187"/>
                      <a:pt x="987" y="218"/>
                    </a:cubicBezTo>
                    <a:cubicBezTo>
                      <a:pt x="1100" y="259"/>
                      <a:pt x="1204" y="301"/>
                      <a:pt x="1308" y="353"/>
                    </a:cubicBezTo>
                    <a:cubicBezTo>
                      <a:pt x="1349" y="374"/>
                      <a:pt x="1391" y="394"/>
                      <a:pt x="1432" y="425"/>
                    </a:cubicBezTo>
                    <a:cubicBezTo>
                      <a:pt x="1440" y="425"/>
                      <a:pt x="1446" y="430"/>
                      <a:pt x="1453" y="430"/>
                    </a:cubicBezTo>
                    <a:cubicBezTo>
                      <a:pt x="1457" y="430"/>
                      <a:pt x="1460" y="429"/>
                      <a:pt x="1464" y="425"/>
                    </a:cubicBezTo>
                    <a:cubicBezTo>
                      <a:pt x="1474" y="425"/>
                      <a:pt x="1485" y="415"/>
                      <a:pt x="1495" y="415"/>
                    </a:cubicBezTo>
                    <a:cubicBezTo>
                      <a:pt x="1505" y="394"/>
                      <a:pt x="1505" y="363"/>
                      <a:pt x="1485" y="353"/>
                    </a:cubicBezTo>
                    <a:cubicBezTo>
                      <a:pt x="1266" y="218"/>
                      <a:pt x="1017" y="135"/>
                      <a:pt x="768" y="72"/>
                    </a:cubicBezTo>
                    <a:cubicBezTo>
                      <a:pt x="655" y="52"/>
                      <a:pt x="530" y="31"/>
                      <a:pt x="416" y="21"/>
                    </a:cubicBezTo>
                    <a:cubicBezTo>
                      <a:pt x="291" y="0"/>
                      <a:pt x="167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9"/>
              <p:cNvSpPr/>
              <p:nvPr/>
            </p:nvSpPr>
            <p:spPr>
              <a:xfrm>
                <a:off x="7614632" y="3563990"/>
                <a:ext cx="76299" cy="122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71" extrusionOk="0">
                    <a:moveTo>
                      <a:pt x="585" y="1"/>
                    </a:moveTo>
                    <a:cubicBezTo>
                      <a:pt x="398" y="1"/>
                      <a:pt x="213" y="15"/>
                      <a:pt x="32" y="42"/>
                    </a:cubicBezTo>
                    <a:cubicBezTo>
                      <a:pt x="12" y="52"/>
                      <a:pt x="1" y="73"/>
                      <a:pt x="1" y="84"/>
                    </a:cubicBezTo>
                    <a:cubicBezTo>
                      <a:pt x="12" y="105"/>
                      <a:pt x="22" y="115"/>
                      <a:pt x="42" y="115"/>
                    </a:cubicBezTo>
                    <a:lnTo>
                      <a:pt x="354" y="84"/>
                    </a:lnTo>
                    <a:cubicBezTo>
                      <a:pt x="429" y="79"/>
                      <a:pt x="504" y="76"/>
                      <a:pt x="579" y="76"/>
                    </a:cubicBezTo>
                    <a:cubicBezTo>
                      <a:pt x="794" y="76"/>
                      <a:pt x="1010" y="97"/>
                      <a:pt x="1225" y="135"/>
                    </a:cubicBezTo>
                    <a:lnTo>
                      <a:pt x="1215" y="135"/>
                    </a:lnTo>
                    <a:cubicBezTo>
                      <a:pt x="1287" y="156"/>
                      <a:pt x="1360" y="167"/>
                      <a:pt x="1432" y="188"/>
                    </a:cubicBezTo>
                    <a:cubicBezTo>
                      <a:pt x="1505" y="218"/>
                      <a:pt x="1568" y="239"/>
                      <a:pt x="1640" y="271"/>
                    </a:cubicBezTo>
                    <a:cubicBezTo>
                      <a:pt x="1651" y="271"/>
                      <a:pt x="1671" y="260"/>
                      <a:pt x="1681" y="239"/>
                    </a:cubicBezTo>
                    <a:cubicBezTo>
                      <a:pt x="1692" y="229"/>
                      <a:pt x="1681" y="208"/>
                      <a:pt x="1671" y="208"/>
                    </a:cubicBezTo>
                    <a:cubicBezTo>
                      <a:pt x="1671" y="198"/>
                      <a:pt x="1661" y="198"/>
                      <a:pt x="1661" y="198"/>
                    </a:cubicBezTo>
                    <a:cubicBezTo>
                      <a:pt x="1536" y="146"/>
                      <a:pt x="1402" y="105"/>
                      <a:pt x="1266" y="73"/>
                    </a:cubicBezTo>
                    <a:cubicBezTo>
                      <a:pt x="1132" y="42"/>
                      <a:pt x="997" y="22"/>
                      <a:pt x="862" y="11"/>
                    </a:cubicBezTo>
                    <a:cubicBezTo>
                      <a:pt x="770" y="4"/>
                      <a:pt x="677" y="1"/>
                      <a:pt x="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9"/>
              <p:cNvSpPr/>
              <p:nvPr/>
            </p:nvSpPr>
            <p:spPr>
              <a:xfrm>
                <a:off x="5419773" y="3137152"/>
                <a:ext cx="723739" cy="885036"/>
              </a:xfrm>
              <a:custGeom>
                <a:avLst/>
                <a:gdLst/>
                <a:ahLst/>
                <a:cxnLst/>
                <a:rect l="l" t="t" r="r" b="b"/>
                <a:pathLst>
                  <a:path w="16059" h="19638" extrusionOk="0">
                    <a:moveTo>
                      <a:pt x="12241" y="1"/>
                    </a:moveTo>
                    <a:cubicBezTo>
                      <a:pt x="11971" y="1"/>
                      <a:pt x="11681" y="32"/>
                      <a:pt x="11359" y="74"/>
                    </a:cubicBezTo>
                    <a:cubicBezTo>
                      <a:pt x="10830" y="157"/>
                      <a:pt x="10270" y="312"/>
                      <a:pt x="9658" y="551"/>
                    </a:cubicBezTo>
                    <a:cubicBezTo>
                      <a:pt x="9088" y="769"/>
                      <a:pt x="8537" y="1049"/>
                      <a:pt x="7998" y="1308"/>
                    </a:cubicBezTo>
                    <a:lnTo>
                      <a:pt x="7977" y="1319"/>
                    </a:lnTo>
                    <a:cubicBezTo>
                      <a:pt x="7055" y="1785"/>
                      <a:pt x="6079" y="2283"/>
                      <a:pt x="5156" y="2854"/>
                    </a:cubicBezTo>
                    <a:cubicBezTo>
                      <a:pt x="5135" y="2833"/>
                      <a:pt x="5114" y="2822"/>
                      <a:pt x="5084" y="2812"/>
                    </a:cubicBezTo>
                    <a:lnTo>
                      <a:pt x="5052" y="2812"/>
                    </a:lnTo>
                    <a:cubicBezTo>
                      <a:pt x="4980" y="2812"/>
                      <a:pt x="4928" y="2854"/>
                      <a:pt x="4907" y="2916"/>
                    </a:cubicBezTo>
                    <a:cubicBezTo>
                      <a:pt x="4865" y="3092"/>
                      <a:pt x="4793" y="3269"/>
                      <a:pt x="4720" y="3456"/>
                    </a:cubicBezTo>
                    <a:cubicBezTo>
                      <a:pt x="4388" y="4244"/>
                      <a:pt x="3860" y="4959"/>
                      <a:pt x="3382" y="5572"/>
                    </a:cubicBezTo>
                    <a:lnTo>
                      <a:pt x="3382" y="5582"/>
                    </a:lnTo>
                    <a:lnTo>
                      <a:pt x="3362" y="5602"/>
                    </a:lnTo>
                    <a:lnTo>
                      <a:pt x="3382" y="5592"/>
                    </a:lnTo>
                    <a:lnTo>
                      <a:pt x="3382" y="5592"/>
                    </a:lnTo>
                    <a:cubicBezTo>
                      <a:pt x="3268" y="5727"/>
                      <a:pt x="3154" y="5872"/>
                      <a:pt x="3040" y="6017"/>
                    </a:cubicBezTo>
                    <a:cubicBezTo>
                      <a:pt x="2822" y="6298"/>
                      <a:pt x="2594" y="6588"/>
                      <a:pt x="2376" y="6889"/>
                    </a:cubicBezTo>
                    <a:cubicBezTo>
                      <a:pt x="2210" y="7107"/>
                      <a:pt x="2044" y="7345"/>
                      <a:pt x="1889" y="7573"/>
                    </a:cubicBezTo>
                    <a:cubicBezTo>
                      <a:pt x="1702" y="7843"/>
                      <a:pt x="1546" y="8103"/>
                      <a:pt x="1391" y="8341"/>
                    </a:cubicBezTo>
                    <a:cubicBezTo>
                      <a:pt x="1048" y="8901"/>
                      <a:pt x="778" y="9430"/>
                      <a:pt x="571" y="9949"/>
                    </a:cubicBezTo>
                    <a:cubicBezTo>
                      <a:pt x="364" y="10457"/>
                      <a:pt x="208" y="10986"/>
                      <a:pt x="115" y="11526"/>
                    </a:cubicBezTo>
                    <a:cubicBezTo>
                      <a:pt x="32" y="11992"/>
                      <a:pt x="1" y="12459"/>
                      <a:pt x="22" y="12916"/>
                    </a:cubicBezTo>
                    <a:cubicBezTo>
                      <a:pt x="32" y="13341"/>
                      <a:pt x="105" y="13766"/>
                      <a:pt x="208" y="14171"/>
                    </a:cubicBezTo>
                    <a:cubicBezTo>
                      <a:pt x="312" y="14555"/>
                      <a:pt x="467" y="14938"/>
                      <a:pt x="665" y="15312"/>
                    </a:cubicBezTo>
                    <a:cubicBezTo>
                      <a:pt x="841" y="15643"/>
                      <a:pt x="1080" y="15986"/>
                      <a:pt x="1349" y="16307"/>
                    </a:cubicBezTo>
                    <a:cubicBezTo>
                      <a:pt x="1847" y="16909"/>
                      <a:pt x="2490" y="17448"/>
                      <a:pt x="3258" y="17905"/>
                    </a:cubicBezTo>
                    <a:cubicBezTo>
                      <a:pt x="3973" y="18340"/>
                      <a:pt x="4793" y="18693"/>
                      <a:pt x="5685" y="18953"/>
                    </a:cubicBezTo>
                    <a:cubicBezTo>
                      <a:pt x="6110" y="19077"/>
                      <a:pt x="6557" y="19181"/>
                      <a:pt x="7013" y="19264"/>
                    </a:cubicBezTo>
                    <a:cubicBezTo>
                      <a:pt x="7324" y="19326"/>
                      <a:pt x="7656" y="19368"/>
                      <a:pt x="7977" y="19409"/>
                    </a:cubicBezTo>
                    <a:lnTo>
                      <a:pt x="8071" y="19419"/>
                    </a:lnTo>
                    <a:cubicBezTo>
                      <a:pt x="8890" y="19523"/>
                      <a:pt x="9565" y="19596"/>
                      <a:pt x="10187" y="19627"/>
                    </a:cubicBezTo>
                    <a:cubicBezTo>
                      <a:pt x="10436" y="19638"/>
                      <a:pt x="10674" y="19638"/>
                      <a:pt x="10903" y="19638"/>
                    </a:cubicBezTo>
                    <a:cubicBezTo>
                      <a:pt x="11473" y="19638"/>
                      <a:pt x="11992" y="19606"/>
                      <a:pt x="12490" y="19534"/>
                    </a:cubicBezTo>
                    <a:cubicBezTo>
                      <a:pt x="12863" y="19472"/>
                      <a:pt x="13216" y="19389"/>
                      <a:pt x="13537" y="19285"/>
                    </a:cubicBezTo>
                    <a:cubicBezTo>
                      <a:pt x="13880" y="19160"/>
                      <a:pt x="14191" y="19015"/>
                      <a:pt x="14461" y="18838"/>
                    </a:cubicBezTo>
                    <a:cubicBezTo>
                      <a:pt x="14595" y="18745"/>
                      <a:pt x="14731" y="18642"/>
                      <a:pt x="14855" y="18527"/>
                    </a:cubicBezTo>
                    <a:cubicBezTo>
                      <a:pt x="14969" y="18423"/>
                      <a:pt x="15072" y="18299"/>
                      <a:pt x="15187" y="18154"/>
                    </a:cubicBezTo>
                    <a:cubicBezTo>
                      <a:pt x="15384" y="17895"/>
                      <a:pt x="15529" y="17573"/>
                      <a:pt x="15623" y="17220"/>
                    </a:cubicBezTo>
                    <a:cubicBezTo>
                      <a:pt x="15653" y="17096"/>
                      <a:pt x="15685" y="16971"/>
                      <a:pt x="15706" y="16847"/>
                    </a:cubicBezTo>
                    <a:lnTo>
                      <a:pt x="15716" y="16826"/>
                    </a:lnTo>
                    <a:cubicBezTo>
                      <a:pt x="15747" y="16681"/>
                      <a:pt x="15778" y="16526"/>
                      <a:pt x="15809" y="16339"/>
                    </a:cubicBezTo>
                    <a:cubicBezTo>
                      <a:pt x="15851" y="16058"/>
                      <a:pt x="15892" y="15747"/>
                      <a:pt x="15934" y="15395"/>
                    </a:cubicBezTo>
                    <a:cubicBezTo>
                      <a:pt x="15996" y="14834"/>
                      <a:pt x="16027" y="14223"/>
                      <a:pt x="16048" y="13486"/>
                    </a:cubicBezTo>
                    <a:cubicBezTo>
                      <a:pt x="16058" y="12926"/>
                      <a:pt x="16058" y="12366"/>
                      <a:pt x="16058" y="11816"/>
                    </a:cubicBezTo>
                    <a:lnTo>
                      <a:pt x="16058" y="11567"/>
                    </a:lnTo>
                    <a:lnTo>
                      <a:pt x="16058" y="11162"/>
                    </a:lnTo>
                    <a:cubicBezTo>
                      <a:pt x="16048" y="10623"/>
                      <a:pt x="16048" y="10084"/>
                      <a:pt x="16048" y="9555"/>
                    </a:cubicBezTo>
                    <a:cubicBezTo>
                      <a:pt x="16048" y="8445"/>
                      <a:pt x="16027" y="6992"/>
                      <a:pt x="15975" y="5519"/>
                    </a:cubicBezTo>
                    <a:cubicBezTo>
                      <a:pt x="15965" y="5021"/>
                      <a:pt x="15934" y="4441"/>
                      <a:pt x="15902" y="3870"/>
                    </a:cubicBezTo>
                    <a:cubicBezTo>
                      <a:pt x="15872" y="3352"/>
                      <a:pt x="15819" y="2947"/>
                      <a:pt x="15747" y="2584"/>
                    </a:cubicBezTo>
                    <a:cubicBezTo>
                      <a:pt x="15664" y="2149"/>
                      <a:pt x="15529" y="1775"/>
                      <a:pt x="15353" y="1443"/>
                    </a:cubicBezTo>
                    <a:cubicBezTo>
                      <a:pt x="15259" y="1277"/>
                      <a:pt x="15146" y="1121"/>
                      <a:pt x="15010" y="966"/>
                    </a:cubicBezTo>
                    <a:cubicBezTo>
                      <a:pt x="14886" y="831"/>
                      <a:pt x="14731" y="696"/>
                      <a:pt x="14544" y="572"/>
                    </a:cubicBezTo>
                    <a:cubicBezTo>
                      <a:pt x="14191" y="333"/>
                      <a:pt x="13745" y="167"/>
                      <a:pt x="13143" y="74"/>
                    </a:cubicBezTo>
                    <a:cubicBezTo>
                      <a:pt x="12853" y="32"/>
                      <a:pt x="12552" y="1"/>
                      <a:pt x="122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9"/>
              <p:cNvSpPr/>
              <p:nvPr/>
            </p:nvSpPr>
            <p:spPr>
              <a:xfrm>
                <a:off x="5876042" y="3508827"/>
                <a:ext cx="206680" cy="245122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5439" extrusionOk="0">
                    <a:moveTo>
                      <a:pt x="156" y="1"/>
                    </a:moveTo>
                    <a:cubicBezTo>
                      <a:pt x="105" y="1"/>
                      <a:pt x="42" y="42"/>
                      <a:pt x="22" y="94"/>
                    </a:cubicBezTo>
                    <a:cubicBezTo>
                      <a:pt x="1" y="156"/>
                      <a:pt x="32" y="239"/>
                      <a:pt x="105" y="271"/>
                    </a:cubicBezTo>
                    <a:cubicBezTo>
                      <a:pt x="218" y="312"/>
                      <a:pt x="322" y="364"/>
                      <a:pt x="426" y="426"/>
                    </a:cubicBezTo>
                    <a:cubicBezTo>
                      <a:pt x="779" y="623"/>
                      <a:pt x="1101" y="882"/>
                      <a:pt x="1391" y="1163"/>
                    </a:cubicBezTo>
                    <a:cubicBezTo>
                      <a:pt x="1525" y="1297"/>
                      <a:pt x="1671" y="1453"/>
                      <a:pt x="1795" y="1598"/>
                    </a:cubicBezTo>
                    <a:cubicBezTo>
                      <a:pt x="1940" y="1774"/>
                      <a:pt x="2076" y="1951"/>
                      <a:pt x="2210" y="2127"/>
                    </a:cubicBezTo>
                    <a:cubicBezTo>
                      <a:pt x="2470" y="2490"/>
                      <a:pt x="2698" y="2864"/>
                      <a:pt x="2915" y="3247"/>
                    </a:cubicBezTo>
                    <a:cubicBezTo>
                      <a:pt x="3310" y="3932"/>
                      <a:pt x="3641" y="4648"/>
                      <a:pt x="4046" y="5333"/>
                    </a:cubicBezTo>
                    <a:cubicBezTo>
                      <a:pt x="4077" y="5374"/>
                      <a:pt x="4119" y="5395"/>
                      <a:pt x="4171" y="5416"/>
                    </a:cubicBezTo>
                    <a:cubicBezTo>
                      <a:pt x="4202" y="5431"/>
                      <a:pt x="4238" y="5439"/>
                      <a:pt x="4275" y="5439"/>
                    </a:cubicBezTo>
                    <a:cubicBezTo>
                      <a:pt x="4311" y="5439"/>
                      <a:pt x="4347" y="5431"/>
                      <a:pt x="4378" y="5416"/>
                    </a:cubicBezTo>
                    <a:cubicBezTo>
                      <a:pt x="4524" y="5363"/>
                      <a:pt x="4586" y="5197"/>
                      <a:pt x="4534" y="5052"/>
                    </a:cubicBezTo>
                    <a:cubicBezTo>
                      <a:pt x="4347" y="4596"/>
                      <a:pt x="4129" y="4160"/>
                      <a:pt x="3890" y="3724"/>
                    </a:cubicBezTo>
                    <a:cubicBezTo>
                      <a:pt x="3641" y="3258"/>
                      <a:pt x="3362" y="2802"/>
                      <a:pt x="3051" y="2376"/>
                    </a:cubicBezTo>
                    <a:cubicBezTo>
                      <a:pt x="2905" y="2168"/>
                      <a:pt x="2749" y="1961"/>
                      <a:pt x="2583" y="1764"/>
                    </a:cubicBezTo>
                    <a:cubicBezTo>
                      <a:pt x="2408" y="1567"/>
                      <a:pt x="2231" y="1370"/>
                      <a:pt x="2034" y="1193"/>
                    </a:cubicBezTo>
                    <a:cubicBezTo>
                      <a:pt x="1671" y="841"/>
                      <a:pt x="1266" y="540"/>
                      <a:pt x="831" y="301"/>
                    </a:cubicBezTo>
                    <a:cubicBezTo>
                      <a:pt x="623" y="198"/>
                      <a:pt x="416" y="105"/>
                      <a:pt x="208" y="11"/>
                    </a:cubicBezTo>
                    <a:cubicBezTo>
                      <a:pt x="188" y="11"/>
                      <a:pt x="167" y="1"/>
                      <a:pt x="1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5419773" y="3213407"/>
                <a:ext cx="376854" cy="800804"/>
              </a:xfrm>
              <a:custGeom>
                <a:avLst/>
                <a:gdLst/>
                <a:ahLst/>
                <a:cxnLst/>
                <a:rect l="l" t="t" r="r" b="b"/>
                <a:pathLst>
                  <a:path w="8362" h="17769" extrusionOk="0">
                    <a:moveTo>
                      <a:pt x="7241" y="0"/>
                    </a:moveTo>
                    <a:lnTo>
                      <a:pt x="7241" y="0"/>
                    </a:lnTo>
                    <a:cubicBezTo>
                      <a:pt x="6546" y="353"/>
                      <a:pt x="5831" y="736"/>
                      <a:pt x="5156" y="1162"/>
                    </a:cubicBezTo>
                    <a:cubicBezTo>
                      <a:pt x="5135" y="1141"/>
                      <a:pt x="5114" y="1130"/>
                      <a:pt x="5084" y="1120"/>
                    </a:cubicBezTo>
                    <a:cubicBezTo>
                      <a:pt x="5073" y="1120"/>
                      <a:pt x="5063" y="1110"/>
                      <a:pt x="5052" y="1110"/>
                    </a:cubicBezTo>
                    <a:cubicBezTo>
                      <a:pt x="4980" y="1110"/>
                      <a:pt x="4928" y="1162"/>
                      <a:pt x="4907" y="1224"/>
                    </a:cubicBezTo>
                    <a:cubicBezTo>
                      <a:pt x="4855" y="1400"/>
                      <a:pt x="4793" y="1577"/>
                      <a:pt x="4720" y="1764"/>
                    </a:cubicBezTo>
                    <a:cubicBezTo>
                      <a:pt x="4378" y="2562"/>
                      <a:pt x="3849" y="3278"/>
                      <a:pt x="3382" y="3880"/>
                    </a:cubicBezTo>
                    <a:lnTo>
                      <a:pt x="3372" y="3890"/>
                    </a:lnTo>
                    <a:lnTo>
                      <a:pt x="3372" y="3900"/>
                    </a:lnTo>
                    <a:lnTo>
                      <a:pt x="3382" y="3900"/>
                    </a:lnTo>
                    <a:cubicBezTo>
                      <a:pt x="3268" y="4035"/>
                      <a:pt x="3154" y="4180"/>
                      <a:pt x="3040" y="4315"/>
                    </a:cubicBezTo>
                    <a:lnTo>
                      <a:pt x="3030" y="4336"/>
                    </a:lnTo>
                    <a:cubicBezTo>
                      <a:pt x="2812" y="4616"/>
                      <a:pt x="2583" y="4896"/>
                      <a:pt x="2366" y="5187"/>
                    </a:cubicBezTo>
                    <a:cubicBezTo>
                      <a:pt x="2189" y="5436"/>
                      <a:pt x="2023" y="5674"/>
                      <a:pt x="1889" y="5881"/>
                    </a:cubicBezTo>
                    <a:cubicBezTo>
                      <a:pt x="1702" y="6162"/>
                      <a:pt x="1536" y="6411"/>
                      <a:pt x="1391" y="6649"/>
                    </a:cubicBezTo>
                    <a:cubicBezTo>
                      <a:pt x="1048" y="7199"/>
                      <a:pt x="778" y="7728"/>
                      <a:pt x="561" y="8257"/>
                    </a:cubicBezTo>
                    <a:cubicBezTo>
                      <a:pt x="364" y="8765"/>
                      <a:pt x="208" y="9284"/>
                      <a:pt x="115" y="9834"/>
                    </a:cubicBezTo>
                    <a:cubicBezTo>
                      <a:pt x="32" y="10300"/>
                      <a:pt x="1" y="10767"/>
                      <a:pt x="11" y="11224"/>
                    </a:cubicBezTo>
                    <a:cubicBezTo>
                      <a:pt x="32" y="11649"/>
                      <a:pt x="94" y="12074"/>
                      <a:pt x="208" y="12489"/>
                    </a:cubicBezTo>
                    <a:cubicBezTo>
                      <a:pt x="312" y="12863"/>
                      <a:pt x="467" y="13246"/>
                      <a:pt x="665" y="13620"/>
                    </a:cubicBezTo>
                    <a:cubicBezTo>
                      <a:pt x="841" y="13951"/>
                      <a:pt x="1069" y="14294"/>
                      <a:pt x="1349" y="14626"/>
                    </a:cubicBezTo>
                    <a:cubicBezTo>
                      <a:pt x="1847" y="15217"/>
                      <a:pt x="2490" y="15756"/>
                      <a:pt x="3258" y="16213"/>
                    </a:cubicBezTo>
                    <a:cubicBezTo>
                      <a:pt x="3973" y="16648"/>
                      <a:pt x="4793" y="17001"/>
                      <a:pt x="5685" y="17261"/>
                    </a:cubicBezTo>
                    <a:cubicBezTo>
                      <a:pt x="6110" y="17385"/>
                      <a:pt x="6557" y="17499"/>
                      <a:pt x="7013" y="17572"/>
                    </a:cubicBezTo>
                    <a:cubicBezTo>
                      <a:pt x="7334" y="17634"/>
                      <a:pt x="7666" y="17676"/>
                      <a:pt x="7957" y="17717"/>
                    </a:cubicBezTo>
                    <a:lnTo>
                      <a:pt x="7977" y="17717"/>
                    </a:lnTo>
                    <a:lnTo>
                      <a:pt x="8071" y="17727"/>
                    </a:lnTo>
                    <a:cubicBezTo>
                      <a:pt x="8164" y="17748"/>
                      <a:pt x="8268" y="17759"/>
                      <a:pt x="8362" y="17769"/>
                    </a:cubicBezTo>
                    <a:cubicBezTo>
                      <a:pt x="8330" y="17748"/>
                      <a:pt x="8309" y="17738"/>
                      <a:pt x="8279" y="17717"/>
                    </a:cubicBezTo>
                    <a:cubicBezTo>
                      <a:pt x="7811" y="17427"/>
                      <a:pt x="7355" y="17116"/>
                      <a:pt x="6909" y="16763"/>
                    </a:cubicBezTo>
                    <a:cubicBezTo>
                      <a:pt x="6463" y="16410"/>
                      <a:pt x="6038" y="16037"/>
                      <a:pt x="5633" y="15622"/>
                    </a:cubicBezTo>
                    <a:cubicBezTo>
                      <a:pt x="5239" y="15217"/>
                      <a:pt x="4876" y="14781"/>
                      <a:pt x="4554" y="14325"/>
                    </a:cubicBezTo>
                    <a:cubicBezTo>
                      <a:pt x="4233" y="13859"/>
                      <a:pt x="3953" y="13371"/>
                      <a:pt x="3724" y="12852"/>
                    </a:cubicBezTo>
                    <a:cubicBezTo>
                      <a:pt x="3621" y="12593"/>
                      <a:pt x="3528" y="12344"/>
                      <a:pt x="3445" y="12074"/>
                    </a:cubicBezTo>
                    <a:cubicBezTo>
                      <a:pt x="3403" y="11939"/>
                      <a:pt x="3362" y="11794"/>
                      <a:pt x="3330" y="11649"/>
                    </a:cubicBezTo>
                    <a:cubicBezTo>
                      <a:pt x="3299" y="11503"/>
                      <a:pt x="3268" y="11358"/>
                      <a:pt x="3247" y="11224"/>
                    </a:cubicBezTo>
                    <a:cubicBezTo>
                      <a:pt x="3143" y="10632"/>
                      <a:pt x="3092" y="10041"/>
                      <a:pt x="3092" y="9450"/>
                    </a:cubicBezTo>
                    <a:cubicBezTo>
                      <a:pt x="3102" y="8859"/>
                      <a:pt x="3154" y="8278"/>
                      <a:pt x="3258" y="7707"/>
                    </a:cubicBezTo>
                    <a:cubicBezTo>
                      <a:pt x="3362" y="7126"/>
                      <a:pt x="3507" y="6556"/>
                      <a:pt x="3694" y="5996"/>
                    </a:cubicBezTo>
                    <a:cubicBezTo>
                      <a:pt x="3880" y="5446"/>
                      <a:pt x="4098" y="4906"/>
                      <a:pt x="4347" y="4378"/>
                    </a:cubicBezTo>
                    <a:cubicBezTo>
                      <a:pt x="4865" y="3288"/>
                      <a:pt x="5509" y="2261"/>
                      <a:pt x="6225" y="1296"/>
                    </a:cubicBezTo>
                    <a:cubicBezTo>
                      <a:pt x="6546" y="851"/>
                      <a:pt x="6889" y="425"/>
                      <a:pt x="72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5428201" y="3602794"/>
                <a:ext cx="18252" cy="55208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225" extrusionOk="0">
                    <a:moveTo>
                      <a:pt x="353" y="0"/>
                    </a:moveTo>
                    <a:cubicBezTo>
                      <a:pt x="333" y="0"/>
                      <a:pt x="312" y="11"/>
                      <a:pt x="301" y="32"/>
                    </a:cubicBezTo>
                    <a:cubicBezTo>
                      <a:pt x="197" y="405"/>
                      <a:pt x="73" y="789"/>
                      <a:pt x="1" y="1173"/>
                    </a:cubicBezTo>
                    <a:lnTo>
                      <a:pt x="1" y="1204"/>
                    </a:lnTo>
                    <a:cubicBezTo>
                      <a:pt x="11" y="1215"/>
                      <a:pt x="21" y="1215"/>
                      <a:pt x="31" y="1224"/>
                    </a:cubicBezTo>
                    <a:cubicBezTo>
                      <a:pt x="52" y="1224"/>
                      <a:pt x="73" y="1215"/>
                      <a:pt x="73" y="1194"/>
                    </a:cubicBezTo>
                    <a:cubicBezTo>
                      <a:pt x="114" y="1007"/>
                      <a:pt x="167" y="820"/>
                      <a:pt x="218" y="634"/>
                    </a:cubicBezTo>
                    <a:cubicBezTo>
                      <a:pt x="280" y="447"/>
                      <a:pt x="342" y="249"/>
                      <a:pt x="405" y="63"/>
                    </a:cubicBezTo>
                    <a:cubicBezTo>
                      <a:pt x="405" y="32"/>
                      <a:pt x="395" y="0"/>
                      <a:pt x="36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5420720" y="3602343"/>
                <a:ext cx="28077" cy="86259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914" extrusionOk="0">
                    <a:moveTo>
                      <a:pt x="582" y="1"/>
                    </a:moveTo>
                    <a:cubicBezTo>
                      <a:pt x="561" y="1"/>
                      <a:pt x="550" y="1"/>
                      <a:pt x="540" y="21"/>
                    </a:cubicBezTo>
                    <a:cubicBezTo>
                      <a:pt x="478" y="156"/>
                      <a:pt x="416" y="301"/>
                      <a:pt x="363" y="436"/>
                    </a:cubicBezTo>
                    <a:cubicBezTo>
                      <a:pt x="301" y="591"/>
                      <a:pt x="250" y="757"/>
                      <a:pt x="208" y="913"/>
                    </a:cubicBezTo>
                    <a:cubicBezTo>
                      <a:pt x="114" y="1225"/>
                      <a:pt x="52" y="1536"/>
                      <a:pt x="1" y="1857"/>
                    </a:cubicBezTo>
                    <a:lnTo>
                      <a:pt x="1" y="1888"/>
                    </a:lnTo>
                    <a:cubicBezTo>
                      <a:pt x="11" y="1898"/>
                      <a:pt x="21" y="1909"/>
                      <a:pt x="31" y="1909"/>
                    </a:cubicBezTo>
                    <a:cubicBezTo>
                      <a:pt x="35" y="1912"/>
                      <a:pt x="38" y="1914"/>
                      <a:pt x="42" y="1914"/>
                    </a:cubicBezTo>
                    <a:cubicBezTo>
                      <a:pt x="49" y="1914"/>
                      <a:pt x="56" y="1909"/>
                      <a:pt x="63" y="1909"/>
                    </a:cubicBezTo>
                    <a:cubicBezTo>
                      <a:pt x="73" y="1898"/>
                      <a:pt x="84" y="1888"/>
                      <a:pt x="84" y="1878"/>
                    </a:cubicBezTo>
                    <a:cubicBezTo>
                      <a:pt x="135" y="1598"/>
                      <a:pt x="187" y="1317"/>
                      <a:pt x="260" y="1038"/>
                    </a:cubicBezTo>
                    <a:cubicBezTo>
                      <a:pt x="333" y="747"/>
                      <a:pt x="436" y="467"/>
                      <a:pt x="550" y="197"/>
                    </a:cubicBezTo>
                    <a:lnTo>
                      <a:pt x="550" y="208"/>
                    </a:lnTo>
                    <a:cubicBezTo>
                      <a:pt x="571" y="156"/>
                      <a:pt x="591" y="104"/>
                      <a:pt x="612" y="63"/>
                    </a:cubicBezTo>
                    <a:cubicBezTo>
                      <a:pt x="612" y="52"/>
                      <a:pt x="623" y="42"/>
                      <a:pt x="612" y="31"/>
                    </a:cubicBezTo>
                    <a:cubicBezTo>
                      <a:pt x="612" y="21"/>
                      <a:pt x="612" y="10"/>
                      <a:pt x="60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5419323" y="3596755"/>
                <a:ext cx="31818" cy="8648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919" extrusionOk="0">
                    <a:moveTo>
                      <a:pt x="498" y="466"/>
                    </a:moveTo>
                    <a:lnTo>
                      <a:pt x="498" y="466"/>
                    </a:lnTo>
                    <a:cubicBezTo>
                      <a:pt x="497" y="469"/>
                      <a:pt x="495" y="472"/>
                      <a:pt x="494" y="475"/>
                    </a:cubicBezTo>
                    <a:lnTo>
                      <a:pt x="494" y="475"/>
                    </a:lnTo>
                    <a:cubicBezTo>
                      <a:pt x="498" y="472"/>
                      <a:pt x="498" y="466"/>
                      <a:pt x="498" y="466"/>
                    </a:cubicBezTo>
                    <a:close/>
                    <a:moveTo>
                      <a:pt x="643" y="0"/>
                    </a:moveTo>
                    <a:cubicBezTo>
                      <a:pt x="622" y="0"/>
                      <a:pt x="602" y="10"/>
                      <a:pt x="592" y="31"/>
                    </a:cubicBezTo>
                    <a:cubicBezTo>
                      <a:pt x="436" y="300"/>
                      <a:pt x="301" y="591"/>
                      <a:pt x="208" y="892"/>
                    </a:cubicBezTo>
                    <a:cubicBezTo>
                      <a:pt x="104" y="1203"/>
                      <a:pt x="42" y="1524"/>
                      <a:pt x="0" y="1856"/>
                    </a:cubicBezTo>
                    <a:cubicBezTo>
                      <a:pt x="0" y="1888"/>
                      <a:pt x="32" y="1919"/>
                      <a:pt x="62" y="1919"/>
                    </a:cubicBezTo>
                    <a:cubicBezTo>
                      <a:pt x="83" y="1919"/>
                      <a:pt x="94" y="1909"/>
                      <a:pt x="104" y="1898"/>
                    </a:cubicBezTo>
                    <a:cubicBezTo>
                      <a:pt x="125" y="1888"/>
                      <a:pt x="125" y="1877"/>
                      <a:pt x="125" y="1856"/>
                    </a:cubicBezTo>
                    <a:cubicBezTo>
                      <a:pt x="135" y="1805"/>
                      <a:pt x="135" y="1763"/>
                      <a:pt x="145" y="1711"/>
                    </a:cubicBezTo>
                    <a:lnTo>
                      <a:pt x="145" y="1732"/>
                    </a:lnTo>
                    <a:cubicBezTo>
                      <a:pt x="207" y="1299"/>
                      <a:pt x="320" y="878"/>
                      <a:pt x="494" y="475"/>
                    </a:cubicBezTo>
                    <a:lnTo>
                      <a:pt x="494" y="475"/>
                    </a:lnTo>
                    <a:cubicBezTo>
                      <a:pt x="493" y="476"/>
                      <a:pt x="491" y="477"/>
                      <a:pt x="488" y="477"/>
                    </a:cubicBezTo>
                    <a:cubicBezTo>
                      <a:pt x="550" y="342"/>
                      <a:pt x="622" y="217"/>
                      <a:pt x="695" y="83"/>
                    </a:cubicBezTo>
                    <a:cubicBezTo>
                      <a:pt x="705" y="62"/>
                      <a:pt x="695" y="21"/>
                      <a:pt x="675" y="10"/>
                    </a:cubicBezTo>
                    <a:cubicBezTo>
                      <a:pt x="664" y="0"/>
                      <a:pt x="654" y="0"/>
                      <a:pt x="64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5418872" y="3596259"/>
                <a:ext cx="29023" cy="9590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128" extrusionOk="0">
                    <a:moveTo>
                      <a:pt x="632" y="94"/>
                    </a:moveTo>
                    <a:cubicBezTo>
                      <a:pt x="631" y="97"/>
                      <a:pt x="630" y="101"/>
                      <a:pt x="628" y="104"/>
                    </a:cubicBezTo>
                    <a:lnTo>
                      <a:pt x="628" y="104"/>
                    </a:lnTo>
                    <a:cubicBezTo>
                      <a:pt x="632" y="103"/>
                      <a:pt x="632" y="102"/>
                      <a:pt x="632" y="94"/>
                    </a:cubicBezTo>
                    <a:close/>
                    <a:moveTo>
                      <a:pt x="602" y="0"/>
                    </a:moveTo>
                    <a:cubicBezTo>
                      <a:pt x="591" y="0"/>
                      <a:pt x="591" y="11"/>
                      <a:pt x="581" y="11"/>
                    </a:cubicBezTo>
                    <a:cubicBezTo>
                      <a:pt x="570" y="11"/>
                      <a:pt x="560" y="21"/>
                      <a:pt x="560" y="32"/>
                    </a:cubicBezTo>
                    <a:cubicBezTo>
                      <a:pt x="487" y="187"/>
                      <a:pt x="425" y="343"/>
                      <a:pt x="363" y="509"/>
                    </a:cubicBezTo>
                    <a:cubicBezTo>
                      <a:pt x="301" y="675"/>
                      <a:pt x="249" y="851"/>
                      <a:pt x="208" y="1028"/>
                    </a:cubicBezTo>
                    <a:cubicBezTo>
                      <a:pt x="114" y="1369"/>
                      <a:pt x="52" y="1722"/>
                      <a:pt x="10" y="2075"/>
                    </a:cubicBezTo>
                    <a:cubicBezTo>
                      <a:pt x="0" y="2086"/>
                      <a:pt x="10" y="2106"/>
                      <a:pt x="21" y="2116"/>
                    </a:cubicBezTo>
                    <a:cubicBezTo>
                      <a:pt x="31" y="2127"/>
                      <a:pt x="42" y="2127"/>
                      <a:pt x="52" y="2127"/>
                    </a:cubicBezTo>
                    <a:cubicBezTo>
                      <a:pt x="72" y="2127"/>
                      <a:pt x="83" y="2127"/>
                      <a:pt x="93" y="2116"/>
                    </a:cubicBezTo>
                    <a:cubicBezTo>
                      <a:pt x="104" y="2106"/>
                      <a:pt x="104" y="2096"/>
                      <a:pt x="114" y="2075"/>
                    </a:cubicBezTo>
                    <a:cubicBezTo>
                      <a:pt x="114" y="2033"/>
                      <a:pt x="125" y="1982"/>
                      <a:pt x="135" y="1930"/>
                    </a:cubicBezTo>
                    <a:cubicBezTo>
                      <a:pt x="176" y="1618"/>
                      <a:pt x="238" y="1318"/>
                      <a:pt x="311" y="1007"/>
                    </a:cubicBezTo>
                    <a:cubicBezTo>
                      <a:pt x="393" y="699"/>
                      <a:pt x="496" y="401"/>
                      <a:pt x="628" y="104"/>
                    </a:cubicBezTo>
                    <a:lnTo>
                      <a:pt x="628" y="104"/>
                    </a:lnTo>
                    <a:cubicBezTo>
                      <a:pt x="627" y="104"/>
                      <a:pt x="625" y="104"/>
                      <a:pt x="623" y="104"/>
                    </a:cubicBezTo>
                    <a:lnTo>
                      <a:pt x="632" y="94"/>
                    </a:lnTo>
                    <a:lnTo>
                      <a:pt x="632" y="94"/>
                    </a:lnTo>
                    <a:cubicBezTo>
                      <a:pt x="632" y="94"/>
                      <a:pt x="632" y="94"/>
                      <a:pt x="632" y="94"/>
                    </a:cubicBezTo>
                    <a:lnTo>
                      <a:pt x="632" y="73"/>
                    </a:lnTo>
                    <a:cubicBezTo>
                      <a:pt x="643" y="62"/>
                      <a:pt x="643" y="53"/>
                      <a:pt x="643" y="42"/>
                    </a:cubicBezTo>
                    <a:cubicBezTo>
                      <a:pt x="643" y="32"/>
                      <a:pt x="632" y="21"/>
                      <a:pt x="623" y="11"/>
                    </a:cubicBezTo>
                    <a:cubicBezTo>
                      <a:pt x="612" y="11"/>
                      <a:pt x="602" y="0"/>
                      <a:pt x="602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5423063" y="3591121"/>
                <a:ext cx="27131" cy="76209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691" extrusionOk="0">
                    <a:moveTo>
                      <a:pt x="560" y="1"/>
                    </a:moveTo>
                    <a:cubicBezTo>
                      <a:pt x="550" y="1"/>
                      <a:pt x="530" y="11"/>
                      <a:pt x="530" y="21"/>
                    </a:cubicBezTo>
                    <a:cubicBezTo>
                      <a:pt x="488" y="84"/>
                      <a:pt x="456" y="135"/>
                      <a:pt x="426" y="197"/>
                    </a:cubicBezTo>
                    <a:cubicBezTo>
                      <a:pt x="394" y="259"/>
                      <a:pt x="373" y="322"/>
                      <a:pt x="343" y="384"/>
                    </a:cubicBezTo>
                    <a:cubicBezTo>
                      <a:pt x="291" y="519"/>
                      <a:pt x="239" y="654"/>
                      <a:pt x="198" y="789"/>
                    </a:cubicBezTo>
                    <a:cubicBezTo>
                      <a:pt x="115" y="1069"/>
                      <a:pt x="62" y="1359"/>
                      <a:pt x="0" y="1640"/>
                    </a:cubicBezTo>
                    <a:cubicBezTo>
                      <a:pt x="0" y="1649"/>
                      <a:pt x="0" y="1660"/>
                      <a:pt x="11" y="1670"/>
                    </a:cubicBezTo>
                    <a:cubicBezTo>
                      <a:pt x="11" y="1681"/>
                      <a:pt x="21" y="1691"/>
                      <a:pt x="32" y="1691"/>
                    </a:cubicBezTo>
                    <a:cubicBezTo>
                      <a:pt x="52" y="1691"/>
                      <a:pt x="73" y="1681"/>
                      <a:pt x="83" y="1660"/>
                    </a:cubicBezTo>
                    <a:cubicBezTo>
                      <a:pt x="125" y="1442"/>
                      <a:pt x="166" y="1225"/>
                      <a:pt x="218" y="1006"/>
                    </a:cubicBezTo>
                    <a:cubicBezTo>
                      <a:pt x="281" y="789"/>
                      <a:pt x="343" y="571"/>
                      <a:pt x="436" y="363"/>
                    </a:cubicBezTo>
                    <a:cubicBezTo>
                      <a:pt x="477" y="259"/>
                      <a:pt x="530" y="156"/>
                      <a:pt x="592" y="63"/>
                    </a:cubicBezTo>
                    <a:cubicBezTo>
                      <a:pt x="602" y="42"/>
                      <a:pt x="592" y="21"/>
                      <a:pt x="581" y="11"/>
                    </a:cubicBezTo>
                    <a:cubicBezTo>
                      <a:pt x="571" y="11"/>
                      <a:pt x="560" y="1"/>
                      <a:pt x="560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5419323" y="3589274"/>
                <a:ext cx="31367" cy="9996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2218" extrusionOk="0">
                    <a:moveTo>
                      <a:pt x="654" y="0"/>
                    </a:moveTo>
                    <a:cubicBezTo>
                      <a:pt x="633" y="0"/>
                      <a:pt x="622" y="0"/>
                      <a:pt x="613" y="10"/>
                    </a:cubicBezTo>
                    <a:cubicBezTo>
                      <a:pt x="530" y="176"/>
                      <a:pt x="456" y="342"/>
                      <a:pt x="384" y="519"/>
                    </a:cubicBezTo>
                    <a:cubicBezTo>
                      <a:pt x="322" y="695"/>
                      <a:pt x="270" y="871"/>
                      <a:pt x="218" y="1058"/>
                    </a:cubicBezTo>
                    <a:cubicBezTo>
                      <a:pt x="166" y="1234"/>
                      <a:pt x="135" y="1421"/>
                      <a:pt x="94" y="1598"/>
                    </a:cubicBezTo>
                    <a:lnTo>
                      <a:pt x="0" y="2158"/>
                    </a:lnTo>
                    <a:lnTo>
                      <a:pt x="0" y="2188"/>
                    </a:lnTo>
                    <a:cubicBezTo>
                      <a:pt x="11" y="2199"/>
                      <a:pt x="21" y="2209"/>
                      <a:pt x="32" y="2209"/>
                    </a:cubicBezTo>
                    <a:cubicBezTo>
                      <a:pt x="37" y="2215"/>
                      <a:pt x="42" y="2217"/>
                      <a:pt x="47" y="2217"/>
                    </a:cubicBezTo>
                    <a:cubicBezTo>
                      <a:pt x="52" y="2217"/>
                      <a:pt x="57" y="2215"/>
                      <a:pt x="62" y="2209"/>
                    </a:cubicBezTo>
                    <a:cubicBezTo>
                      <a:pt x="73" y="2209"/>
                      <a:pt x="83" y="2199"/>
                      <a:pt x="83" y="2188"/>
                    </a:cubicBezTo>
                    <a:cubicBezTo>
                      <a:pt x="115" y="2022"/>
                      <a:pt x="135" y="1867"/>
                      <a:pt x="166" y="1701"/>
                    </a:cubicBezTo>
                    <a:cubicBezTo>
                      <a:pt x="198" y="1545"/>
                      <a:pt x="228" y="1379"/>
                      <a:pt x="260" y="1224"/>
                    </a:cubicBezTo>
                    <a:cubicBezTo>
                      <a:pt x="332" y="913"/>
                      <a:pt x="436" y="602"/>
                      <a:pt x="560" y="300"/>
                    </a:cubicBezTo>
                    <a:lnTo>
                      <a:pt x="560" y="311"/>
                    </a:lnTo>
                    <a:cubicBezTo>
                      <a:pt x="602" y="228"/>
                      <a:pt x="643" y="135"/>
                      <a:pt x="685" y="52"/>
                    </a:cubicBezTo>
                    <a:cubicBezTo>
                      <a:pt x="695" y="42"/>
                      <a:pt x="695" y="10"/>
                      <a:pt x="67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5416484" y="3600901"/>
                <a:ext cx="27671" cy="100591"/>
              </a:xfrm>
              <a:custGeom>
                <a:avLst/>
                <a:gdLst/>
                <a:ahLst/>
                <a:cxnLst/>
                <a:rect l="l" t="t" r="r" b="b"/>
                <a:pathLst>
                  <a:path w="614" h="2232" extrusionOk="0">
                    <a:moveTo>
                      <a:pt x="582" y="1"/>
                    </a:moveTo>
                    <a:cubicBezTo>
                      <a:pt x="572" y="1"/>
                      <a:pt x="561" y="1"/>
                      <a:pt x="561" y="12"/>
                    </a:cubicBezTo>
                    <a:cubicBezTo>
                      <a:pt x="551" y="12"/>
                      <a:pt x="551" y="22"/>
                      <a:pt x="540" y="33"/>
                    </a:cubicBezTo>
                    <a:cubicBezTo>
                      <a:pt x="468" y="198"/>
                      <a:pt x="406" y="374"/>
                      <a:pt x="344" y="551"/>
                    </a:cubicBezTo>
                    <a:cubicBezTo>
                      <a:pt x="281" y="727"/>
                      <a:pt x="229" y="904"/>
                      <a:pt x="188" y="1080"/>
                    </a:cubicBezTo>
                    <a:cubicBezTo>
                      <a:pt x="95" y="1443"/>
                      <a:pt x="32" y="1817"/>
                      <a:pt x="1" y="2190"/>
                    </a:cubicBezTo>
                    <a:cubicBezTo>
                      <a:pt x="1" y="2211"/>
                      <a:pt x="22" y="2232"/>
                      <a:pt x="42" y="2232"/>
                    </a:cubicBezTo>
                    <a:cubicBezTo>
                      <a:pt x="63" y="2232"/>
                      <a:pt x="74" y="2232"/>
                      <a:pt x="74" y="2221"/>
                    </a:cubicBezTo>
                    <a:cubicBezTo>
                      <a:pt x="84" y="2211"/>
                      <a:pt x="95" y="2200"/>
                      <a:pt x="95" y="2190"/>
                    </a:cubicBezTo>
                    <a:cubicBezTo>
                      <a:pt x="105" y="2034"/>
                      <a:pt x="125" y="1879"/>
                      <a:pt x="146" y="1723"/>
                    </a:cubicBezTo>
                    <a:cubicBezTo>
                      <a:pt x="188" y="1432"/>
                      <a:pt x="250" y="1153"/>
                      <a:pt x="323" y="872"/>
                    </a:cubicBezTo>
                    <a:cubicBezTo>
                      <a:pt x="406" y="593"/>
                      <a:pt x="499" y="312"/>
                      <a:pt x="613" y="53"/>
                    </a:cubicBezTo>
                    <a:cubicBezTo>
                      <a:pt x="613" y="42"/>
                      <a:pt x="613" y="33"/>
                      <a:pt x="602" y="22"/>
                    </a:cubicBezTo>
                    <a:cubicBezTo>
                      <a:pt x="602" y="12"/>
                      <a:pt x="593" y="12"/>
                      <a:pt x="58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5416033" y="3606084"/>
                <a:ext cx="27626" cy="10054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231" extrusionOk="0">
                    <a:moveTo>
                      <a:pt x="550" y="0"/>
                    </a:moveTo>
                    <a:lnTo>
                      <a:pt x="540" y="10"/>
                    </a:lnTo>
                    <a:cubicBezTo>
                      <a:pt x="529" y="10"/>
                      <a:pt x="509" y="21"/>
                      <a:pt x="509" y="31"/>
                    </a:cubicBezTo>
                    <a:cubicBezTo>
                      <a:pt x="437" y="197"/>
                      <a:pt x="364" y="363"/>
                      <a:pt x="312" y="540"/>
                    </a:cubicBezTo>
                    <a:cubicBezTo>
                      <a:pt x="260" y="716"/>
                      <a:pt x="208" y="893"/>
                      <a:pt x="177" y="1069"/>
                    </a:cubicBezTo>
                    <a:cubicBezTo>
                      <a:pt x="135" y="1255"/>
                      <a:pt x="105" y="1432"/>
                      <a:pt x="73" y="1619"/>
                    </a:cubicBezTo>
                    <a:cubicBezTo>
                      <a:pt x="52" y="1805"/>
                      <a:pt x="22" y="1992"/>
                      <a:pt x="1" y="2189"/>
                    </a:cubicBezTo>
                    <a:cubicBezTo>
                      <a:pt x="1" y="2210"/>
                      <a:pt x="32" y="2230"/>
                      <a:pt x="52" y="2230"/>
                    </a:cubicBezTo>
                    <a:cubicBezTo>
                      <a:pt x="63" y="2230"/>
                      <a:pt x="84" y="2230"/>
                      <a:pt x="94" y="2220"/>
                    </a:cubicBezTo>
                    <a:cubicBezTo>
                      <a:pt x="105" y="2210"/>
                      <a:pt x="105" y="2200"/>
                      <a:pt x="105" y="2189"/>
                    </a:cubicBezTo>
                    <a:cubicBezTo>
                      <a:pt x="125" y="2023"/>
                      <a:pt x="146" y="1857"/>
                      <a:pt x="167" y="1702"/>
                    </a:cubicBezTo>
                    <a:cubicBezTo>
                      <a:pt x="208" y="1432"/>
                      <a:pt x="260" y="1162"/>
                      <a:pt x="322" y="903"/>
                    </a:cubicBezTo>
                    <a:cubicBezTo>
                      <a:pt x="384" y="633"/>
                      <a:pt x="478" y="374"/>
                      <a:pt x="582" y="125"/>
                    </a:cubicBezTo>
                    <a:cubicBezTo>
                      <a:pt x="592" y="114"/>
                      <a:pt x="592" y="93"/>
                      <a:pt x="603" y="83"/>
                    </a:cubicBezTo>
                    <a:cubicBezTo>
                      <a:pt x="603" y="73"/>
                      <a:pt x="612" y="63"/>
                      <a:pt x="603" y="42"/>
                    </a:cubicBezTo>
                    <a:cubicBezTo>
                      <a:pt x="603" y="31"/>
                      <a:pt x="592" y="21"/>
                      <a:pt x="582" y="10"/>
                    </a:cubicBezTo>
                    <a:cubicBezTo>
                      <a:pt x="571" y="10"/>
                      <a:pt x="561" y="0"/>
                      <a:pt x="550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9"/>
              <p:cNvSpPr/>
              <p:nvPr/>
            </p:nvSpPr>
            <p:spPr>
              <a:xfrm>
                <a:off x="5418872" y="3591121"/>
                <a:ext cx="30375" cy="102393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272" extrusionOk="0">
                    <a:moveTo>
                      <a:pt x="623" y="1"/>
                    </a:moveTo>
                    <a:cubicBezTo>
                      <a:pt x="602" y="1"/>
                      <a:pt x="581" y="11"/>
                      <a:pt x="581" y="31"/>
                    </a:cubicBezTo>
                    <a:cubicBezTo>
                      <a:pt x="487" y="197"/>
                      <a:pt x="404" y="363"/>
                      <a:pt x="342" y="540"/>
                    </a:cubicBezTo>
                    <a:cubicBezTo>
                      <a:pt x="280" y="727"/>
                      <a:pt x="218" y="913"/>
                      <a:pt x="176" y="1100"/>
                    </a:cubicBezTo>
                    <a:cubicBezTo>
                      <a:pt x="135" y="1287"/>
                      <a:pt x="93" y="1474"/>
                      <a:pt x="72" y="1670"/>
                    </a:cubicBezTo>
                    <a:cubicBezTo>
                      <a:pt x="42" y="1847"/>
                      <a:pt x="21" y="2034"/>
                      <a:pt x="0" y="2220"/>
                    </a:cubicBezTo>
                    <a:cubicBezTo>
                      <a:pt x="0" y="2251"/>
                      <a:pt x="21" y="2272"/>
                      <a:pt x="42" y="2272"/>
                    </a:cubicBezTo>
                    <a:cubicBezTo>
                      <a:pt x="62" y="2272"/>
                      <a:pt x="72" y="2272"/>
                      <a:pt x="83" y="2262"/>
                    </a:cubicBezTo>
                    <a:cubicBezTo>
                      <a:pt x="93" y="2251"/>
                      <a:pt x="93" y="2241"/>
                      <a:pt x="93" y="2220"/>
                    </a:cubicBezTo>
                    <a:cubicBezTo>
                      <a:pt x="114" y="2075"/>
                      <a:pt x="135" y="1930"/>
                      <a:pt x="155" y="1774"/>
                    </a:cubicBezTo>
                    <a:lnTo>
                      <a:pt x="155" y="1795"/>
                    </a:lnTo>
                    <a:cubicBezTo>
                      <a:pt x="187" y="1557"/>
                      <a:pt x="228" y="1308"/>
                      <a:pt x="291" y="1079"/>
                    </a:cubicBezTo>
                    <a:cubicBezTo>
                      <a:pt x="353" y="830"/>
                      <a:pt x="425" y="602"/>
                      <a:pt x="529" y="374"/>
                    </a:cubicBezTo>
                    <a:cubicBezTo>
                      <a:pt x="570" y="270"/>
                      <a:pt x="612" y="176"/>
                      <a:pt x="664" y="84"/>
                    </a:cubicBezTo>
                    <a:cubicBezTo>
                      <a:pt x="674" y="63"/>
                      <a:pt x="674" y="31"/>
                      <a:pt x="643" y="11"/>
                    </a:cubicBezTo>
                    <a:cubicBezTo>
                      <a:pt x="643" y="11"/>
                      <a:pt x="632" y="1"/>
                      <a:pt x="623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9"/>
              <p:cNvSpPr/>
              <p:nvPr/>
            </p:nvSpPr>
            <p:spPr>
              <a:xfrm>
                <a:off x="5415582" y="3592068"/>
                <a:ext cx="33215" cy="11550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2563" extrusionOk="0">
                    <a:moveTo>
                      <a:pt x="685" y="0"/>
                    </a:moveTo>
                    <a:cubicBezTo>
                      <a:pt x="664" y="0"/>
                      <a:pt x="643" y="10"/>
                      <a:pt x="633" y="31"/>
                    </a:cubicBezTo>
                    <a:cubicBezTo>
                      <a:pt x="436" y="404"/>
                      <a:pt x="291" y="819"/>
                      <a:pt x="187" y="1234"/>
                    </a:cubicBezTo>
                    <a:cubicBezTo>
                      <a:pt x="145" y="1442"/>
                      <a:pt x="104" y="1649"/>
                      <a:pt x="73" y="1857"/>
                    </a:cubicBezTo>
                    <a:cubicBezTo>
                      <a:pt x="42" y="2075"/>
                      <a:pt x="21" y="2292"/>
                      <a:pt x="0" y="2511"/>
                    </a:cubicBezTo>
                    <a:cubicBezTo>
                      <a:pt x="0" y="2541"/>
                      <a:pt x="32" y="2562"/>
                      <a:pt x="52" y="2562"/>
                    </a:cubicBezTo>
                    <a:cubicBezTo>
                      <a:pt x="83" y="2562"/>
                      <a:pt x="104" y="2541"/>
                      <a:pt x="104" y="2511"/>
                    </a:cubicBezTo>
                    <a:cubicBezTo>
                      <a:pt x="115" y="2303"/>
                      <a:pt x="145" y="2096"/>
                      <a:pt x="166" y="1888"/>
                    </a:cubicBezTo>
                    <a:lnTo>
                      <a:pt x="166" y="1898"/>
                    </a:lnTo>
                    <a:cubicBezTo>
                      <a:pt x="249" y="1370"/>
                      <a:pt x="384" y="851"/>
                      <a:pt x="592" y="363"/>
                    </a:cubicBezTo>
                    <a:cubicBezTo>
                      <a:pt x="633" y="270"/>
                      <a:pt x="675" y="176"/>
                      <a:pt x="726" y="83"/>
                    </a:cubicBezTo>
                    <a:cubicBezTo>
                      <a:pt x="737" y="52"/>
                      <a:pt x="737" y="21"/>
                      <a:pt x="705" y="10"/>
                    </a:cubicBezTo>
                    <a:cubicBezTo>
                      <a:pt x="705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9"/>
              <p:cNvSpPr/>
              <p:nvPr/>
            </p:nvSpPr>
            <p:spPr>
              <a:xfrm>
                <a:off x="5426804" y="3582243"/>
                <a:ext cx="25734" cy="6985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550" extrusionOk="0">
                    <a:moveTo>
                      <a:pt x="529" y="0"/>
                    </a:moveTo>
                    <a:cubicBezTo>
                      <a:pt x="519" y="0"/>
                      <a:pt x="509" y="11"/>
                      <a:pt x="498" y="21"/>
                    </a:cubicBezTo>
                    <a:cubicBezTo>
                      <a:pt x="239" y="477"/>
                      <a:pt x="115" y="996"/>
                      <a:pt x="0" y="1505"/>
                    </a:cubicBezTo>
                    <a:cubicBezTo>
                      <a:pt x="0" y="1515"/>
                      <a:pt x="0" y="1525"/>
                      <a:pt x="11" y="1535"/>
                    </a:cubicBezTo>
                    <a:cubicBezTo>
                      <a:pt x="11" y="1535"/>
                      <a:pt x="21" y="1546"/>
                      <a:pt x="32" y="1546"/>
                    </a:cubicBezTo>
                    <a:cubicBezTo>
                      <a:pt x="37" y="1549"/>
                      <a:pt x="43" y="1550"/>
                      <a:pt x="48" y="1550"/>
                    </a:cubicBezTo>
                    <a:cubicBezTo>
                      <a:pt x="62" y="1550"/>
                      <a:pt x="73" y="1541"/>
                      <a:pt x="73" y="1525"/>
                    </a:cubicBezTo>
                    <a:cubicBezTo>
                      <a:pt x="156" y="1120"/>
                      <a:pt x="249" y="716"/>
                      <a:pt x="415" y="343"/>
                    </a:cubicBezTo>
                    <a:cubicBezTo>
                      <a:pt x="456" y="239"/>
                      <a:pt x="509" y="145"/>
                      <a:pt x="560" y="52"/>
                    </a:cubicBezTo>
                    <a:cubicBezTo>
                      <a:pt x="571" y="42"/>
                      <a:pt x="560" y="21"/>
                      <a:pt x="550" y="11"/>
                    </a:cubicBezTo>
                    <a:cubicBezTo>
                      <a:pt x="539" y="0"/>
                      <a:pt x="539" y="0"/>
                      <a:pt x="529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9"/>
              <p:cNvSpPr/>
              <p:nvPr/>
            </p:nvSpPr>
            <p:spPr>
              <a:xfrm>
                <a:off x="5977986" y="3015153"/>
                <a:ext cx="1603051" cy="1021049"/>
              </a:xfrm>
              <a:custGeom>
                <a:avLst/>
                <a:gdLst/>
                <a:ahLst/>
                <a:cxnLst/>
                <a:rect l="l" t="t" r="r" b="b"/>
                <a:pathLst>
                  <a:path w="35570" h="22656" extrusionOk="0">
                    <a:moveTo>
                      <a:pt x="1577" y="1"/>
                    </a:moveTo>
                    <a:cubicBezTo>
                      <a:pt x="726" y="1"/>
                      <a:pt x="0" y="665"/>
                      <a:pt x="0" y="1453"/>
                    </a:cubicBezTo>
                    <a:lnTo>
                      <a:pt x="0" y="21203"/>
                    </a:lnTo>
                    <a:cubicBezTo>
                      <a:pt x="0" y="21992"/>
                      <a:pt x="726" y="22656"/>
                      <a:pt x="1577" y="22656"/>
                    </a:cubicBezTo>
                    <a:lnTo>
                      <a:pt x="33982" y="22656"/>
                    </a:lnTo>
                    <a:cubicBezTo>
                      <a:pt x="34843" y="22656"/>
                      <a:pt x="35569" y="21992"/>
                      <a:pt x="35569" y="21203"/>
                    </a:cubicBezTo>
                    <a:lnTo>
                      <a:pt x="35569" y="1453"/>
                    </a:lnTo>
                    <a:cubicBezTo>
                      <a:pt x="35569" y="665"/>
                      <a:pt x="34843" y="1"/>
                      <a:pt x="3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9"/>
              <p:cNvSpPr/>
              <p:nvPr/>
            </p:nvSpPr>
            <p:spPr>
              <a:xfrm>
                <a:off x="7611387" y="3779055"/>
                <a:ext cx="162243" cy="6187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373" extrusionOk="0">
                    <a:moveTo>
                      <a:pt x="208" y="571"/>
                    </a:moveTo>
                    <a:cubicBezTo>
                      <a:pt x="211" y="573"/>
                      <a:pt x="214" y="575"/>
                      <a:pt x="218" y="578"/>
                    </a:cubicBezTo>
                    <a:lnTo>
                      <a:pt x="218" y="578"/>
                    </a:lnTo>
                    <a:cubicBezTo>
                      <a:pt x="217" y="575"/>
                      <a:pt x="214" y="571"/>
                      <a:pt x="208" y="571"/>
                    </a:cubicBezTo>
                    <a:close/>
                    <a:moveTo>
                      <a:pt x="3507" y="1"/>
                    </a:moveTo>
                    <a:cubicBezTo>
                      <a:pt x="3507" y="1"/>
                      <a:pt x="3496" y="1"/>
                      <a:pt x="3486" y="10"/>
                    </a:cubicBezTo>
                    <a:cubicBezTo>
                      <a:pt x="3465" y="10"/>
                      <a:pt x="3445" y="31"/>
                      <a:pt x="3434" y="52"/>
                    </a:cubicBezTo>
                    <a:cubicBezTo>
                      <a:pt x="3341" y="259"/>
                      <a:pt x="3237" y="446"/>
                      <a:pt x="3102" y="633"/>
                    </a:cubicBezTo>
                    <a:cubicBezTo>
                      <a:pt x="3009" y="747"/>
                      <a:pt x="2915" y="851"/>
                      <a:pt x="2801" y="934"/>
                    </a:cubicBezTo>
                    <a:lnTo>
                      <a:pt x="2791" y="944"/>
                    </a:lnTo>
                    <a:cubicBezTo>
                      <a:pt x="2687" y="1017"/>
                      <a:pt x="2583" y="1089"/>
                      <a:pt x="2459" y="1142"/>
                    </a:cubicBezTo>
                    <a:cubicBezTo>
                      <a:pt x="2345" y="1183"/>
                      <a:pt x="2221" y="1214"/>
                      <a:pt x="2096" y="1235"/>
                    </a:cubicBezTo>
                    <a:cubicBezTo>
                      <a:pt x="2018" y="1245"/>
                      <a:pt x="1940" y="1250"/>
                      <a:pt x="1862" y="1250"/>
                    </a:cubicBezTo>
                    <a:cubicBezTo>
                      <a:pt x="1785" y="1250"/>
                      <a:pt x="1707" y="1245"/>
                      <a:pt x="1629" y="1235"/>
                    </a:cubicBezTo>
                    <a:cubicBezTo>
                      <a:pt x="1421" y="1204"/>
                      <a:pt x="1225" y="1142"/>
                      <a:pt x="1027" y="1059"/>
                    </a:cubicBezTo>
                    <a:lnTo>
                      <a:pt x="1027" y="1059"/>
                    </a:lnTo>
                    <a:cubicBezTo>
                      <a:pt x="1028" y="1059"/>
                      <a:pt x="1029" y="1060"/>
                      <a:pt x="1030" y="1061"/>
                    </a:cubicBezTo>
                    <a:lnTo>
                      <a:pt x="1030" y="1061"/>
                    </a:lnTo>
                    <a:cubicBezTo>
                      <a:pt x="740" y="938"/>
                      <a:pt x="469" y="768"/>
                      <a:pt x="218" y="578"/>
                    </a:cubicBezTo>
                    <a:lnTo>
                      <a:pt x="218" y="578"/>
                    </a:lnTo>
                    <a:cubicBezTo>
                      <a:pt x="218" y="580"/>
                      <a:pt x="218" y="581"/>
                      <a:pt x="218" y="581"/>
                    </a:cubicBezTo>
                    <a:cubicBezTo>
                      <a:pt x="187" y="550"/>
                      <a:pt x="146" y="519"/>
                      <a:pt x="114" y="488"/>
                    </a:cubicBezTo>
                    <a:cubicBezTo>
                      <a:pt x="94" y="478"/>
                      <a:pt x="84" y="478"/>
                      <a:pt x="73" y="478"/>
                    </a:cubicBezTo>
                    <a:cubicBezTo>
                      <a:pt x="52" y="478"/>
                      <a:pt x="42" y="478"/>
                      <a:pt x="31" y="488"/>
                    </a:cubicBezTo>
                    <a:cubicBezTo>
                      <a:pt x="11" y="508"/>
                      <a:pt x="1" y="550"/>
                      <a:pt x="31" y="571"/>
                    </a:cubicBezTo>
                    <a:cubicBezTo>
                      <a:pt x="280" y="778"/>
                      <a:pt x="550" y="965"/>
                      <a:pt x="841" y="1100"/>
                    </a:cubicBezTo>
                    <a:cubicBezTo>
                      <a:pt x="965" y="1172"/>
                      <a:pt x="1110" y="1225"/>
                      <a:pt x="1245" y="1266"/>
                    </a:cubicBezTo>
                    <a:cubicBezTo>
                      <a:pt x="1380" y="1308"/>
                      <a:pt x="1515" y="1338"/>
                      <a:pt x="1660" y="1359"/>
                    </a:cubicBezTo>
                    <a:cubicBezTo>
                      <a:pt x="1736" y="1368"/>
                      <a:pt x="1813" y="1373"/>
                      <a:pt x="1890" y="1373"/>
                    </a:cubicBezTo>
                    <a:cubicBezTo>
                      <a:pt x="2076" y="1373"/>
                      <a:pt x="2262" y="1345"/>
                      <a:pt x="2438" y="1287"/>
                    </a:cubicBezTo>
                    <a:cubicBezTo>
                      <a:pt x="2708" y="1183"/>
                      <a:pt x="2947" y="1017"/>
                      <a:pt x="3133" y="810"/>
                    </a:cubicBezTo>
                    <a:cubicBezTo>
                      <a:pt x="3320" y="612"/>
                      <a:pt x="3465" y="384"/>
                      <a:pt x="3590" y="135"/>
                    </a:cubicBezTo>
                    <a:cubicBezTo>
                      <a:pt x="3600" y="114"/>
                      <a:pt x="3600" y="93"/>
                      <a:pt x="3600" y="73"/>
                    </a:cubicBezTo>
                    <a:cubicBezTo>
                      <a:pt x="3590" y="52"/>
                      <a:pt x="3579" y="31"/>
                      <a:pt x="3558" y="10"/>
                    </a:cubicBezTo>
                    <a:cubicBezTo>
                      <a:pt x="3538" y="10"/>
                      <a:pt x="3528" y="1"/>
                      <a:pt x="35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9"/>
              <p:cNvSpPr/>
              <p:nvPr/>
            </p:nvSpPr>
            <p:spPr>
              <a:xfrm>
                <a:off x="7613280" y="3750527"/>
                <a:ext cx="98653" cy="18027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400" extrusionOk="0">
                    <a:moveTo>
                      <a:pt x="2033" y="0"/>
                    </a:moveTo>
                    <a:cubicBezTo>
                      <a:pt x="2013" y="0"/>
                      <a:pt x="1981" y="11"/>
                      <a:pt x="1960" y="21"/>
                    </a:cubicBezTo>
                    <a:cubicBezTo>
                      <a:pt x="1940" y="32"/>
                      <a:pt x="1909" y="53"/>
                      <a:pt x="1877" y="63"/>
                    </a:cubicBezTo>
                    <a:cubicBezTo>
                      <a:pt x="1784" y="104"/>
                      <a:pt x="1691" y="125"/>
                      <a:pt x="1587" y="146"/>
                    </a:cubicBezTo>
                    <a:cubicBezTo>
                      <a:pt x="1508" y="155"/>
                      <a:pt x="1429" y="159"/>
                      <a:pt x="1350" y="159"/>
                    </a:cubicBezTo>
                    <a:cubicBezTo>
                      <a:pt x="1170" y="159"/>
                      <a:pt x="989" y="139"/>
                      <a:pt x="809" y="125"/>
                    </a:cubicBezTo>
                    <a:cubicBezTo>
                      <a:pt x="630" y="103"/>
                      <a:pt x="451" y="86"/>
                      <a:pt x="271" y="86"/>
                    </a:cubicBezTo>
                    <a:cubicBezTo>
                      <a:pt x="202" y="86"/>
                      <a:pt x="132" y="88"/>
                      <a:pt x="62" y="94"/>
                    </a:cubicBezTo>
                    <a:cubicBezTo>
                      <a:pt x="31" y="94"/>
                      <a:pt x="0" y="115"/>
                      <a:pt x="0" y="156"/>
                    </a:cubicBezTo>
                    <a:cubicBezTo>
                      <a:pt x="0" y="183"/>
                      <a:pt x="23" y="210"/>
                      <a:pt x="50" y="210"/>
                    </a:cubicBezTo>
                    <a:cubicBezTo>
                      <a:pt x="54" y="210"/>
                      <a:pt x="58" y="209"/>
                      <a:pt x="62" y="208"/>
                    </a:cubicBezTo>
                    <a:cubicBezTo>
                      <a:pt x="99" y="205"/>
                      <a:pt x="136" y="204"/>
                      <a:pt x="173" y="204"/>
                    </a:cubicBezTo>
                    <a:cubicBezTo>
                      <a:pt x="264" y="204"/>
                      <a:pt x="358" y="211"/>
                      <a:pt x="446" y="219"/>
                    </a:cubicBezTo>
                    <a:lnTo>
                      <a:pt x="425" y="219"/>
                    </a:lnTo>
                    <a:cubicBezTo>
                      <a:pt x="706" y="260"/>
                      <a:pt x="975" y="343"/>
                      <a:pt x="1255" y="385"/>
                    </a:cubicBezTo>
                    <a:cubicBezTo>
                      <a:pt x="1350" y="392"/>
                      <a:pt x="1445" y="399"/>
                      <a:pt x="1544" y="399"/>
                    </a:cubicBezTo>
                    <a:cubicBezTo>
                      <a:pt x="1585" y="399"/>
                      <a:pt x="1627" y="398"/>
                      <a:pt x="1670" y="395"/>
                    </a:cubicBezTo>
                    <a:cubicBezTo>
                      <a:pt x="1815" y="374"/>
                      <a:pt x="1971" y="332"/>
                      <a:pt x="2106" y="249"/>
                    </a:cubicBezTo>
                    <a:cubicBezTo>
                      <a:pt x="2168" y="219"/>
                      <a:pt x="2189" y="136"/>
                      <a:pt x="2147" y="73"/>
                    </a:cubicBezTo>
                    <a:cubicBezTo>
                      <a:pt x="2126" y="21"/>
                      <a:pt x="2075" y="0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592684" y="3599053"/>
                <a:ext cx="34657" cy="11194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484" extrusionOk="0">
                    <a:moveTo>
                      <a:pt x="105" y="0"/>
                    </a:moveTo>
                    <a:cubicBezTo>
                      <a:pt x="84" y="0"/>
                      <a:pt x="52" y="11"/>
                      <a:pt x="42" y="32"/>
                    </a:cubicBezTo>
                    <a:cubicBezTo>
                      <a:pt x="1" y="63"/>
                      <a:pt x="1" y="125"/>
                      <a:pt x="42" y="156"/>
                    </a:cubicBezTo>
                    <a:cubicBezTo>
                      <a:pt x="125" y="239"/>
                      <a:pt x="208" y="312"/>
                      <a:pt x="280" y="405"/>
                    </a:cubicBezTo>
                    <a:lnTo>
                      <a:pt x="260" y="385"/>
                    </a:lnTo>
                    <a:lnTo>
                      <a:pt x="260" y="385"/>
                    </a:lnTo>
                    <a:cubicBezTo>
                      <a:pt x="343" y="498"/>
                      <a:pt x="416" y="613"/>
                      <a:pt x="467" y="747"/>
                    </a:cubicBezTo>
                    <a:cubicBezTo>
                      <a:pt x="467" y="744"/>
                      <a:pt x="467" y="741"/>
                      <a:pt x="467" y="738"/>
                    </a:cubicBezTo>
                    <a:lnTo>
                      <a:pt x="467" y="738"/>
                    </a:lnTo>
                    <a:cubicBezTo>
                      <a:pt x="523" y="867"/>
                      <a:pt x="551" y="1004"/>
                      <a:pt x="571" y="1142"/>
                    </a:cubicBezTo>
                    <a:cubicBezTo>
                      <a:pt x="592" y="1277"/>
                      <a:pt x="592" y="1411"/>
                      <a:pt x="571" y="1546"/>
                    </a:cubicBezTo>
                    <a:lnTo>
                      <a:pt x="571" y="1556"/>
                    </a:lnTo>
                    <a:cubicBezTo>
                      <a:pt x="561" y="1681"/>
                      <a:pt x="529" y="1805"/>
                      <a:pt x="478" y="1920"/>
                    </a:cubicBezTo>
                    <a:cubicBezTo>
                      <a:pt x="436" y="2003"/>
                      <a:pt x="395" y="2086"/>
                      <a:pt x="343" y="2158"/>
                    </a:cubicBezTo>
                    <a:cubicBezTo>
                      <a:pt x="291" y="2231"/>
                      <a:pt x="229" y="2283"/>
                      <a:pt x="156" y="2345"/>
                    </a:cubicBezTo>
                    <a:cubicBezTo>
                      <a:pt x="146" y="2345"/>
                      <a:pt x="135" y="2356"/>
                      <a:pt x="125" y="2366"/>
                    </a:cubicBezTo>
                    <a:cubicBezTo>
                      <a:pt x="94" y="2386"/>
                      <a:pt x="84" y="2418"/>
                      <a:pt x="105" y="2449"/>
                    </a:cubicBezTo>
                    <a:cubicBezTo>
                      <a:pt x="112" y="2472"/>
                      <a:pt x="137" y="2484"/>
                      <a:pt x="163" y="2484"/>
                    </a:cubicBezTo>
                    <a:cubicBezTo>
                      <a:pt x="171" y="2484"/>
                      <a:pt x="180" y="2483"/>
                      <a:pt x="188" y="2480"/>
                    </a:cubicBezTo>
                    <a:cubicBezTo>
                      <a:pt x="280" y="2407"/>
                      <a:pt x="363" y="2335"/>
                      <a:pt x="436" y="2252"/>
                    </a:cubicBezTo>
                    <a:cubicBezTo>
                      <a:pt x="509" y="2158"/>
                      <a:pt x="571" y="2065"/>
                      <a:pt x="623" y="1961"/>
                    </a:cubicBezTo>
                    <a:cubicBezTo>
                      <a:pt x="727" y="1743"/>
                      <a:pt x="768" y="1494"/>
                      <a:pt x="768" y="1256"/>
                    </a:cubicBezTo>
                    <a:cubicBezTo>
                      <a:pt x="768" y="1132"/>
                      <a:pt x="758" y="1007"/>
                      <a:pt x="727" y="893"/>
                    </a:cubicBezTo>
                    <a:cubicBezTo>
                      <a:pt x="706" y="768"/>
                      <a:pt x="665" y="654"/>
                      <a:pt x="612" y="540"/>
                    </a:cubicBezTo>
                    <a:cubicBezTo>
                      <a:pt x="571" y="436"/>
                      <a:pt x="499" y="332"/>
                      <a:pt x="426" y="239"/>
                    </a:cubicBezTo>
                    <a:cubicBezTo>
                      <a:pt x="343" y="146"/>
                      <a:pt x="250" y="74"/>
                      <a:pt x="146" y="11"/>
                    </a:cubicBezTo>
                    <a:cubicBezTo>
                      <a:pt x="135" y="0"/>
                      <a:pt x="114" y="0"/>
                      <a:pt x="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547346" y="3747732"/>
                <a:ext cx="94461" cy="74361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650" extrusionOk="0">
                    <a:moveTo>
                      <a:pt x="1131" y="0"/>
                    </a:moveTo>
                    <a:cubicBezTo>
                      <a:pt x="1007" y="0"/>
                      <a:pt x="872" y="21"/>
                      <a:pt x="747" y="73"/>
                    </a:cubicBezTo>
                    <a:cubicBezTo>
                      <a:pt x="685" y="104"/>
                      <a:pt x="623" y="145"/>
                      <a:pt x="560" y="177"/>
                    </a:cubicBezTo>
                    <a:cubicBezTo>
                      <a:pt x="509" y="218"/>
                      <a:pt x="467" y="249"/>
                      <a:pt x="426" y="291"/>
                    </a:cubicBezTo>
                    <a:cubicBezTo>
                      <a:pt x="384" y="322"/>
                      <a:pt x="343" y="364"/>
                      <a:pt x="311" y="415"/>
                    </a:cubicBezTo>
                    <a:cubicBezTo>
                      <a:pt x="291" y="436"/>
                      <a:pt x="260" y="467"/>
                      <a:pt x="239" y="498"/>
                    </a:cubicBezTo>
                    <a:cubicBezTo>
                      <a:pt x="156" y="613"/>
                      <a:pt x="94" y="737"/>
                      <a:pt x="52" y="871"/>
                    </a:cubicBezTo>
                    <a:cubicBezTo>
                      <a:pt x="0" y="996"/>
                      <a:pt x="0" y="1131"/>
                      <a:pt x="32" y="1256"/>
                    </a:cubicBezTo>
                    <a:cubicBezTo>
                      <a:pt x="73" y="1380"/>
                      <a:pt x="166" y="1494"/>
                      <a:pt x="291" y="1577"/>
                    </a:cubicBezTo>
                    <a:cubicBezTo>
                      <a:pt x="384" y="1629"/>
                      <a:pt x="498" y="1650"/>
                      <a:pt x="633" y="1650"/>
                    </a:cubicBezTo>
                    <a:lnTo>
                      <a:pt x="664" y="1650"/>
                    </a:lnTo>
                    <a:cubicBezTo>
                      <a:pt x="789" y="1650"/>
                      <a:pt x="924" y="1629"/>
                      <a:pt x="1090" y="1567"/>
                    </a:cubicBezTo>
                    <a:cubicBezTo>
                      <a:pt x="1214" y="1525"/>
                      <a:pt x="1339" y="1473"/>
                      <a:pt x="1484" y="1411"/>
                    </a:cubicBezTo>
                    <a:cubicBezTo>
                      <a:pt x="1577" y="1359"/>
                      <a:pt x="1701" y="1297"/>
                      <a:pt x="1805" y="1214"/>
                    </a:cubicBezTo>
                    <a:cubicBezTo>
                      <a:pt x="1899" y="1141"/>
                      <a:pt x="1982" y="1058"/>
                      <a:pt x="2023" y="965"/>
                    </a:cubicBezTo>
                    <a:cubicBezTo>
                      <a:pt x="2075" y="882"/>
                      <a:pt x="2096" y="788"/>
                      <a:pt x="2096" y="696"/>
                    </a:cubicBezTo>
                    <a:cubicBezTo>
                      <a:pt x="2086" y="530"/>
                      <a:pt x="1992" y="353"/>
                      <a:pt x="1826" y="228"/>
                    </a:cubicBezTo>
                    <a:cubicBezTo>
                      <a:pt x="1784" y="198"/>
                      <a:pt x="1743" y="166"/>
                      <a:pt x="1701" y="145"/>
                    </a:cubicBezTo>
                    <a:cubicBezTo>
                      <a:pt x="1660" y="125"/>
                      <a:pt x="1608" y="94"/>
                      <a:pt x="1546" y="73"/>
                    </a:cubicBezTo>
                    <a:cubicBezTo>
                      <a:pt x="1452" y="32"/>
                      <a:pt x="1349" y="11"/>
                      <a:pt x="1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7566499" y="3760802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7548743" y="3773917"/>
                <a:ext cx="32313" cy="27807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17" extrusionOk="0">
                    <a:moveTo>
                      <a:pt x="675" y="0"/>
                    </a:moveTo>
                    <a:cubicBezTo>
                      <a:pt x="654" y="11"/>
                      <a:pt x="623" y="21"/>
                      <a:pt x="602" y="32"/>
                    </a:cubicBezTo>
                    <a:cubicBezTo>
                      <a:pt x="561" y="42"/>
                      <a:pt x="529" y="62"/>
                      <a:pt x="488" y="83"/>
                    </a:cubicBezTo>
                    <a:cubicBezTo>
                      <a:pt x="426" y="124"/>
                      <a:pt x="363" y="166"/>
                      <a:pt x="312" y="218"/>
                    </a:cubicBezTo>
                    <a:cubicBezTo>
                      <a:pt x="250" y="270"/>
                      <a:pt x="197" y="332"/>
                      <a:pt x="146" y="384"/>
                    </a:cubicBezTo>
                    <a:cubicBezTo>
                      <a:pt x="94" y="446"/>
                      <a:pt x="52" y="509"/>
                      <a:pt x="1" y="571"/>
                    </a:cubicBezTo>
                    <a:cubicBezTo>
                      <a:pt x="1" y="581"/>
                      <a:pt x="1" y="602"/>
                      <a:pt x="11" y="612"/>
                    </a:cubicBezTo>
                    <a:cubicBezTo>
                      <a:pt x="17" y="615"/>
                      <a:pt x="23" y="617"/>
                      <a:pt x="29" y="617"/>
                    </a:cubicBezTo>
                    <a:cubicBezTo>
                      <a:pt x="43" y="617"/>
                      <a:pt x="55" y="609"/>
                      <a:pt x="63" y="602"/>
                    </a:cubicBezTo>
                    <a:cubicBezTo>
                      <a:pt x="94" y="550"/>
                      <a:pt x="135" y="498"/>
                      <a:pt x="177" y="446"/>
                    </a:cubicBezTo>
                    <a:cubicBezTo>
                      <a:pt x="218" y="394"/>
                      <a:pt x="260" y="343"/>
                      <a:pt x="312" y="301"/>
                    </a:cubicBezTo>
                    <a:cubicBezTo>
                      <a:pt x="353" y="260"/>
                      <a:pt x="405" y="218"/>
                      <a:pt x="457" y="177"/>
                    </a:cubicBezTo>
                    <a:lnTo>
                      <a:pt x="550" y="115"/>
                    </a:lnTo>
                    <a:cubicBezTo>
                      <a:pt x="592" y="94"/>
                      <a:pt x="633" y="83"/>
                      <a:pt x="685" y="62"/>
                    </a:cubicBezTo>
                    <a:lnTo>
                      <a:pt x="695" y="62"/>
                    </a:lnTo>
                    <a:cubicBezTo>
                      <a:pt x="695" y="62"/>
                      <a:pt x="706" y="52"/>
                      <a:pt x="706" y="42"/>
                    </a:cubicBezTo>
                    <a:cubicBezTo>
                      <a:pt x="716" y="42"/>
                      <a:pt x="716" y="32"/>
                      <a:pt x="716" y="21"/>
                    </a:cubicBezTo>
                    <a:cubicBezTo>
                      <a:pt x="716" y="11"/>
                      <a:pt x="706" y="11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7556675" y="3786987"/>
                <a:ext cx="35153" cy="23796"/>
              </a:xfrm>
              <a:custGeom>
                <a:avLst/>
                <a:gdLst/>
                <a:ahLst/>
                <a:cxnLst/>
                <a:rect l="l" t="t" r="r" b="b"/>
                <a:pathLst>
                  <a:path w="780" h="528" extrusionOk="0">
                    <a:moveTo>
                      <a:pt x="748" y="0"/>
                    </a:moveTo>
                    <a:lnTo>
                      <a:pt x="655" y="32"/>
                    </a:lnTo>
                    <a:cubicBezTo>
                      <a:pt x="623" y="42"/>
                      <a:pt x="592" y="63"/>
                      <a:pt x="561" y="73"/>
                    </a:cubicBezTo>
                    <a:cubicBezTo>
                      <a:pt x="489" y="115"/>
                      <a:pt x="426" y="156"/>
                      <a:pt x="364" y="198"/>
                    </a:cubicBezTo>
                    <a:cubicBezTo>
                      <a:pt x="240" y="281"/>
                      <a:pt x="125" y="374"/>
                      <a:pt x="21" y="478"/>
                    </a:cubicBezTo>
                    <a:cubicBezTo>
                      <a:pt x="1" y="488"/>
                      <a:pt x="1" y="509"/>
                      <a:pt x="11" y="519"/>
                    </a:cubicBezTo>
                    <a:cubicBezTo>
                      <a:pt x="22" y="525"/>
                      <a:pt x="29" y="527"/>
                      <a:pt x="37" y="527"/>
                    </a:cubicBezTo>
                    <a:cubicBezTo>
                      <a:pt x="45" y="527"/>
                      <a:pt x="53" y="525"/>
                      <a:pt x="63" y="519"/>
                    </a:cubicBezTo>
                    <a:cubicBezTo>
                      <a:pt x="157" y="426"/>
                      <a:pt x="270" y="343"/>
                      <a:pt x="374" y="260"/>
                    </a:cubicBezTo>
                    <a:cubicBezTo>
                      <a:pt x="436" y="219"/>
                      <a:pt x="489" y="187"/>
                      <a:pt x="551" y="156"/>
                    </a:cubicBezTo>
                    <a:cubicBezTo>
                      <a:pt x="613" y="115"/>
                      <a:pt x="675" y="94"/>
                      <a:pt x="738" y="63"/>
                    </a:cubicBezTo>
                    <a:lnTo>
                      <a:pt x="758" y="63"/>
                    </a:lnTo>
                    <a:cubicBezTo>
                      <a:pt x="768" y="63"/>
                      <a:pt x="768" y="53"/>
                      <a:pt x="779" y="53"/>
                    </a:cubicBezTo>
                    <a:lnTo>
                      <a:pt x="779" y="21"/>
                    </a:lnTo>
                    <a:cubicBezTo>
                      <a:pt x="779" y="21"/>
                      <a:pt x="768" y="11"/>
                      <a:pt x="7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7565102" y="3799606"/>
                <a:ext cx="37451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831" h="416" extrusionOk="0">
                    <a:moveTo>
                      <a:pt x="768" y="1"/>
                    </a:moveTo>
                    <a:cubicBezTo>
                      <a:pt x="758" y="1"/>
                      <a:pt x="747" y="11"/>
                      <a:pt x="737" y="11"/>
                    </a:cubicBezTo>
                    <a:cubicBezTo>
                      <a:pt x="675" y="32"/>
                      <a:pt x="623" y="52"/>
                      <a:pt x="561" y="73"/>
                    </a:cubicBezTo>
                    <a:cubicBezTo>
                      <a:pt x="498" y="94"/>
                      <a:pt x="436" y="125"/>
                      <a:pt x="385" y="146"/>
                    </a:cubicBezTo>
                    <a:cubicBezTo>
                      <a:pt x="249" y="208"/>
                      <a:pt x="136" y="271"/>
                      <a:pt x="21" y="354"/>
                    </a:cubicBezTo>
                    <a:cubicBezTo>
                      <a:pt x="11" y="354"/>
                      <a:pt x="11" y="364"/>
                      <a:pt x="0" y="374"/>
                    </a:cubicBezTo>
                    <a:cubicBezTo>
                      <a:pt x="0" y="374"/>
                      <a:pt x="0" y="384"/>
                      <a:pt x="11" y="395"/>
                    </a:cubicBezTo>
                    <a:cubicBezTo>
                      <a:pt x="11" y="405"/>
                      <a:pt x="21" y="405"/>
                      <a:pt x="21" y="416"/>
                    </a:cubicBezTo>
                    <a:cubicBezTo>
                      <a:pt x="32" y="416"/>
                      <a:pt x="42" y="416"/>
                      <a:pt x="53" y="405"/>
                    </a:cubicBezTo>
                    <a:cubicBezTo>
                      <a:pt x="83" y="384"/>
                      <a:pt x="125" y="364"/>
                      <a:pt x="156" y="333"/>
                    </a:cubicBezTo>
                    <a:cubicBezTo>
                      <a:pt x="208" y="312"/>
                      <a:pt x="249" y="291"/>
                      <a:pt x="291" y="271"/>
                    </a:cubicBezTo>
                    <a:cubicBezTo>
                      <a:pt x="385" y="218"/>
                      <a:pt x="478" y="188"/>
                      <a:pt x="571" y="146"/>
                    </a:cubicBezTo>
                    <a:lnTo>
                      <a:pt x="561" y="146"/>
                    </a:lnTo>
                    <a:cubicBezTo>
                      <a:pt x="643" y="125"/>
                      <a:pt x="717" y="94"/>
                      <a:pt x="789" y="84"/>
                    </a:cubicBezTo>
                    <a:cubicBezTo>
                      <a:pt x="820" y="73"/>
                      <a:pt x="830" y="52"/>
                      <a:pt x="830" y="32"/>
                    </a:cubicBezTo>
                    <a:cubicBezTo>
                      <a:pt x="820" y="22"/>
                      <a:pt x="820" y="11"/>
                      <a:pt x="8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7529589" y="3640516"/>
                <a:ext cx="84637" cy="85403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895" extrusionOk="0">
                    <a:moveTo>
                      <a:pt x="1291" y="0"/>
                    </a:moveTo>
                    <a:cubicBezTo>
                      <a:pt x="1269" y="0"/>
                      <a:pt x="1246" y="2"/>
                      <a:pt x="1224" y="4"/>
                    </a:cubicBezTo>
                    <a:cubicBezTo>
                      <a:pt x="1120" y="25"/>
                      <a:pt x="1017" y="56"/>
                      <a:pt x="913" y="129"/>
                    </a:cubicBezTo>
                    <a:cubicBezTo>
                      <a:pt x="788" y="191"/>
                      <a:pt x="685" y="284"/>
                      <a:pt x="612" y="357"/>
                    </a:cubicBezTo>
                    <a:cubicBezTo>
                      <a:pt x="498" y="461"/>
                      <a:pt x="394" y="564"/>
                      <a:pt x="311" y="668"/>
                    </a:cubicBezTo>
                    <a:cubicBezTo>
                      <a:pt x="207" y="792"/>
                      <a:pt x="135" y="906"/>
                      <a:pt x="83" y="1021"/>
                    </a:cubicBezTo>
                    <a:lnTo>
                      <a:pt x="73" y="1051"/>
                    </a:lnTo>
                    <a:cubicBezTo>
                      <a:pt x="21" y="1187"/>
                      <a:pt x="0" y="1300"/>
                      <a:pt x="21" y="1404"/>
                    </a:cubicBezTo>
                    <a:cubicBezTo>
                      <a:pt x="42" y="1549"/>
                      <a:pt x="115" y="1685"/>
                      <a:pt x="218" y="1768"/>
                    </a:cubicBezTo>
                    <a:cubicBezTo>
                      <a:pt x="322" y="1840"/>
                      <a:pt x="446" y="1881"/>
                      <a:pt x="592" y="1892"/>
                    </a:cubicBezTo>
                    <a:cubicBezTo>
                      <a:pt x="615" y="1894"/>
                      <a:pt x="638" y="1895"/>
                      <a:pt x="661" y="1895"/>
                    </a:cubicBezTo>
                    <a:cubicBezTo>
                      <a:pt x="773" y="1895"/>
                      <a:pt x="886" y="1876"/>
                      <a:pt x="1007" y="1851"/>
                    </a:cubicBezTo>
                    <a:cubicBezTo>
                      <a:pt x="1037" y="1840"/>
                      <a:pt x="1079" y="1830"/>
                      <a:pt x="1110" y="1819"/>
                    </a:cubicBezTo>
                    <a:cubicBezTo>
                      <a:pt x="1162" y="1798"/>
                      <a:pt x="1214" y="1777"/>
                      <a:pt x="1266" y="1747"/>
                    </a:cubicBezTo>
                    <a:cubicBezTo>
                      <a:pt x="1318" y="1726"/>
                      <a:pt x="1369" y="1694"/>
                      <a:pt x="1422" y="1664"/>
                    </a:cubicBezTo>
                    <a:cubicBezTo>
                      <a:pt x="1473" y="1622"/>
                      <a:pt x="1535" y="1581"/>
                      <a:pt x="1588" y="1529"/>
                    </a:cubicBezTo>
                    <a:cubicBezTo>
                      <a:pt x="1680" y="1436"/>
                      <a:pt x="1753" y="1321"/>
                      <a:pt x="1805" y="1197"/>
                    </a:cubicBezTo>
                    <a:lnTo>
                      <a:pt x="1836" y="1104"/>
                    </a:lnTo>
                    <a:cubicBezTo>
                      <a:pt x="1867" y="989"/>
                      <a:pt x="1878" y="885"/>
                      <a:pt x="1878" y="782"/>
                    </a:cubicBezTo>
                    <a:cubicBezTo>
                      <a:pt x="1878" y="719"/>
                      <a:pt x="1878" y="657"/>
                      <a:pt x="1867" y="616"/>
                    </a:cubicBezTo>
                    <a:cubicBezTo>
                      <a:pt x="1867" y="564"/>
                      <a:pt x="1857" y="523"/>
                      <a:pt x="1836" y="461"/>
                    </a:cubicBezTo>
                    <a:cubicBezTo>
                      <a:pt x="1774" y="263"/>
                      <a:pt x="1660" y="118"/>
                      <a:pt x="1505" y="46"/>
                    </a:cubicBezTo>
                    <a:cubicBezTo>
                      <a:pt x="1433" y="14"/>
                      <a:pt x="1362" y="0"/>
                      <a:pt x="1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7586600" y="3719204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7542208" y="3700501"/>
                <a:ext cx="37451" cy="21092"/>
              </a:xfrm>
              <a:custGeom>
                <a:avLst/>
                <a:gdLst/>
                <a:ahLst/>
                <a:cxnLst/>
                <a:rect l="l" t="t" r="r" b="b"/>
                <a:pathLst>
                  <a:path w="831" h="468" extrusionOk="0">
                    <a:moveTo>
                      <a:pt x="789" y="1"/>
                    </a:moveTo>
                    <a:cubicBezTo>
                      <a:pt x="778" y="1"/>
                      <a:pt x="768" y="11"/>
                      <a:pt x="768" y="11"/>
                    </a:cubicBezTo>
                    <a:cubicBezTo>
                      <a:pt x="768" y="22"/>
                      <a:pt x="757" y="22"/>
                      <a:pt x="757" y="32"/>
                    </a:cubicBezTo>
                    <a:lnTo>
                      <a:pt x="757" y="22"/>
                    </a:lnTo>
                    <a:cubicBezTo>
                      <a:pt x="727" y="52"/>
                      <a:pt x="695" y="94"/>
                      <a:pt x="664" y="115"/>
                    </a:cubicBezTo>
                    <a:cubicBezTo>
                      <a:pt x="633" y="146"/>
                      <a:pt x="602" y="167"/>
                      <a:pt x="571" y="188"/>
                    </a:cubicBezTo>
                    <a:cubicBezTo>
                      <a:pt x="519" y="229"/>
                      <a:pt x="457" y="260"/>
                      <a:pt x="395" y="281"/>
                    </a:cubicBezTo>
                    <a:cubicBezTo>
                      <a:pt x="342" y="312"/>
                      <a:pt x="280" y="333"/>
                      <a:pt x="218" y="354"/>
                    </a:cubicBezTo>
                    <a:cubicBezTo>
                      <a:pt x="156" y="374"/>
                      <a:pt x="93" y="395"/>
                      <a:pt x="31" y="405"/>
                    </a:cubicBezTo>
                    <a:cubicBezTo>
                      <a:pt x="10" y="416"/>
                      <a:pt x="0" y="426"/>
                      <a:pt x="10" y="446"/>
                    </a:cubicBezTo>
                    <a:cubicBezTo>
                      <a:pt x="10" y="457"/>
                      <a:pt x="21" y="467"/>
                      <a:pt x="42" y="467"/>
                    </a:cubicBezTo>
                    <a:cubicBezTo>
                      <a:pt x="114" y="446"/>
                      <a:pt x="187" y="437"/>
                      <a:pt x="259" y="405"/>
                    </a:cubicBezTo>
                    <a:cubicBezTo>
                      <a:pt x="332" y="384"/>
                      <a:pt x="405" y="354"/>
                      <a:pt x="478" y="312"/>
                    </a:cubicBezTo>
                    <a:cubicBezTo>
                      <a:pt x="550" y="281"/>
                      <a:pt x="612" y="239"/>
                      <a:pt x="674" y="188"/>
                    </a:cubicBezTo>
                    <a:cubicBezTo>
                      <a:pt x="706" y="167"/>
                      <a:pt x="737" y="146"/>
                      <a:pt x="757" y="115"/>
                    </a:cubicBezTo>
                    <a:lnTo>
                      <a:pt x="820" y="52"/>
                    </a:lnTo>
                    <a:lnTo>
                      <a:pt x="820" y="42"/>
                    </a:lnTo>
                    <a:cubicBezTo>
                      <a:pt x="820" y="42"/>
                      <a:pt x="830" y="32"/>
                      <a:pt x="820" y="22"/>
                    </a:cubicBezTo>
                    <a:cubicBezTo>
                      <a:pt x="820" y="22"/>
                      <a:pt x="820" y="11"/>
                      <a:pt x="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7536619" y="3685539"/>
                <a:ext cx="34612" cy="2501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55" extrusionOk="0">
                    <a:moveTo>
                      <a:pt x="726" y="1"/>
                    </a:moveTo>
                    <a:cubicBezTo>
                      <a:pt x="715" y="1"/>
                      <a:pt x="715" y="11"/>
                      <a:pt x="705" y="11"/>
                    </a:cubicBezTo>
                    <a:cubicBezTo>
                      <a:pt x="705" y="22"/>
                      <a:pt x="705" y="22"/>
                      <a:pt x="695" y="22"/>
                    </a:cubicBezTo>
                    <a:cubicBezTo>
                      <a:pt x="653" y="73"/>
                      <a:pt x="602" y="125"/>
                      <a:pt x="549" y="167"/>
                    </a:cubicBezTo>
                    <a:cubicBezTo>
                      <a:pt x="498" y="218"/>
                      <a:pt x="436" y="260"/>
                      <a:pt x="383" y="291"/>
                    </a:cubicBezTo>
                    <a:cubicBezTo>
                      <a:pt x="270" y="374"/>
                      <a:pt x="145" y="437"/>
                      <a:pt x="21" y="499"/>
                    </a:cubicBezTo>
                    <a:cubicBezTo>
                      <a:pt x="10" y="499"/>
                      <a:pt x="0" y="520"/>
                      <a:pt x="10" y="540"/>
                    </a:cubicBezTo>
                    <a:cubicBezTo>
                      <a:pt x="10" y="547"/>
                      <a:pt x="20" y="555"/>
                      <a:pt x="34" y="555"/>
                    </a:cubicBezTo>
                    <a:cubicBezTo>
                      <a:pt x="39" y="555"/>
                      <a:pt x="45" y="553"/>
                      <a:pt x="51" y="550"/>
                    </a:cubicBezTo>
                    <a:cubicBezTo>
                      <a:pt x="187" y="488"/>
                      <a:pt x="311" y="416"/>
                      <a:pt x="436" y="333"/>
                    </a:cubicBezTo>
                    <a:cubicBezTo>
                      <a:pt x="498" y="291"/>
                      <a:pt x="560" y="239"/>
                      <a:pt x="622" y="188"/>
                    </a:cubicBezTo>
                    <a:cubicBezTo>
                      <a:pt x="643" y="167"/>
                      <a:pt x="674" y="146"/>
                      <a:pt x="695" y="115"/>
                    </a:cubicBezTo>
                    <a:lnTo>
                      <a:pt x="757" y="52"/>
                    </a:lnTo>
                    <a:lnTo>
                      <a:pt x="757" y="42"/>
                    </a:lnTo>
                    <a:cubicBezTo>
                      <a:pt x="768" y="42"/>
                      <a:pt x="768" y="32"/>
                      <a:pt x="768" y="22"/>
                    </a:cubicBezTo>
                    <a:cubicBezTo>
                      <a:pt x="757" y="22"/>
                      <a:pt x="757" y="11"/>
                      <a:pt x="7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9"/>
              <p:cNvSpPr/>
              <p:nvPr/>
            </p:nvSpPr>
            <p:spPr>
              <a:xfrm>
                <a:off x="7532879" y="3670847"/>
                <a:ext cx="3037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49" extrusionOk="0">
                    <a:moveTo>
                      <a:pt x="633" y="1"/>
                    </a:moveTo>
                    <a:cubicBezTo>
                      <a:pt x="616" y="1"/>
                      <a:pt x="599" y="8"/>
                      <a:pt x="591" y="16"/>
                    </a:cubicBezTo>
                    <a:cubicBezTo>
                      <a:pt x="549" y="88"/>
                      <a:pt x="498" y="150"/>
                      <a:pt x="446" y="212"/>
                    </a:cubicBezTo>
                    <a:lnTo>
                      <a:pt x="446" y="202"/>
                    </a:lnTo>
                    <a:cubicBezTo>
                      <a:pt x="383" y="285"/>
                      <a:pt x="311" y="358"/>
                      <a:pt x="238" y="420"/>
                    </a:cubicBezTo>
                    <a:cubicBezTo>
                      <a:pt x="197" y="451"/>
                      <a:pt x="166" y="493"/>
                      <a:pt x="125" y="514"/>
                    </a:cubicBezTo>
                    <a:cubicBezTo>
                      <a:pt x="83" y="544"/>
                      <a:pt x="51" y="576"/>
                      <a:pt x="10" y="597"/>
                    </a:cubicBezTo>
                    <a:cubicBezTo>
                      <a:pt x="10" y="597"/>
                      <a:pt x="0" y="607"/>
                      <a:pt x="0" y="617"/>
                    </a:cubicBezTo>
                    <a:cubicBezTo>
                      <a:pt x="0" y="627"/>
                      <a:pt x="10" y="638"/>
                      <a:pt x="10" y="638"/>
                    </a:cubicBezTo>
                    <a:cubicBezTo>
                      <a:pt x="21" y="648"/>
                      <a:pt x="21" y="648"/>
                      <a:pt x="31" y="648"/>
                    </a:cubicBezTo>
                    <a:cubicBezTo>
                      <a:pt x="42" y="648"/>
                      <a:pt x="51" y="648"/>
                      <a:pt x="51" y="638"/>
                    </a:cubicBezTo>
                    <a:cubicBezTo>
                      <a:pt x="166" y="565"/>
                      <a:pt x="280" y="482"/>
                      <a:pt x="373" y="378"/>
                    </a:cubicBezTo>
                    <a:cubicBezTo>
                      <a:pt x="425" y="337"/>
                      <a:pt x="466" y="285"/>
                      <a:pt x="508" y="244"/>
                    </a:cubicBezTo>
                    <a:cubicBezTo>
                      <a:pt x="549" y="192"/>
                      <a:pt x="591" y="150"/>
                      <a:pt x="632" y="99"/>
                    </a:cubicBezTo>
                    <a:cubicBezTo>
                      <a:pt x="643" y="99"/>
                      <a:pt x="653" y="88"/>
                      <a:pt x="653" y="78"/>
                    </a:cubicBezTo>
                    <a:cubicBezTo>
                      <a:pt x="664" y="67"/>
                      <a:pt x="664" y="67"/>
                      <a:pt x="664" y="57"/>
                    </a:cubicBezTo>
                    <a:cubicBezTo>
                      <a:pt x="674" y="46"/>
                      <a:pt x="674" y="46"/>
                      <a:pt x="674" y="36"/>
                    </a:cubicBezTo>
                    <a:cubicBezTo>
                      <a:pt x="664" y="26"/>
                      <a:pt x="664" y="16"/>
                      <a:pt x="653" y="5"/>
                    </a:cubicBezTo>
                    <a:cubicBezTo>
                      <a:pt x="647" y="2"/>
                      <a:pt x="640" y="1"/>
                      <a:pt x="6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9"/>
              <p:cNvSpPr/>
              <p:nvPr/>
            </p:nvSpPr>
            <p:spPr>
              <a:xfrm>
                <a:off x="5341265" y="2620132"/>
                <a:ext cx="293119" cy="487630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10820" extrusionOk="0">
                    <a:moveTo>
                      <a:pt x="2251" y="0"/>
                    </a:moveTo>
                    <a:cubicBezTo>
                      <a:pt x="2013" y="0"/>
                      <a:pt x="1774" y="63"/>
                      <a:pt x="1556" y="166"/>
                    </a:cubicBezTo>
                    <a:cubicBezTo>
                      <a:pt x="1379" y="260"/>
                      <a:pt x="1203" y="394"/>
                      <a:pt x="1047" y="571"/>
                    </a:cubicBezTo>
                    <a:cubicBezTo>
                      <a:pt x="768" y="892"/>
                      <a:pt x="550" y="1307"/>
                      <a:pt x="374" y="1878"/>
                    </a:cubicBezTo>
                    <a:cubicBezTo>
                      <a:pt x="228" y="2335"/>
                      <a:pt x="135" y="2843"/>
                      <a:pt x="72" y="3476"/>
                    </a:cubicBezTo>
                    <a:cubicBezTo>
                      <a:pt x="21" y="3942"/>
                      <a:pt x="0" y="4430"/>
                      <a:pt x="10" y="4928"/>
                    </a:cubicBezTo>
                    <a:cubicBezTo>
                      <a:pt x="21" y="5374"/>
                      <a:pt x="62" y="5830"/>
                      <a:pt x="135" y="6307"/>
                    </a:cubicBezTo>
                    <a:cubicBezTo>
                      <a:pt x="228" y="6920"/>
                      <a:pt x="374" y="7521"/>
                      <a:pt x="570" y="8081"/>
                    </a:cubicBezTo>
                    <a:cubicBezTo>
                      <a:pt x="799" y="8734"/>
                      <a:pt x="1068" y="9285"/>
                      <a:pt x="1400" y="9730"/>
                    </a:cubicBezTo>
                    <a:cubicBezTo>
                      <a:pt x="1764" y="10239"/>
                      <a:pt x="2179" y="10592"/>
                      <a:pt x="2645" y="10799"/>
                    </a:cubicBezTo>
                    <a:cubicBezTo>
                      <a:pt x="2676" y="10820"/>
                      <a:pt x="2697" y="10820"/>
                      <a:pt x="2718" y="10820"/>
                    </a:cubicBezTo>
                    <a:lnTo>
                      <a:pt x="2749" y="10820"/>
                    </a:lnTo>
                    <a:cubicBezTo>
                      <a:pt x="2790" y="10809"/>
                      <a:pt x="2822" y="10788"/>
                      <a:pt x="2842" y="10747"/>
                    </a:cubicBezTo>
                    <a:cubicBezTo>
                      <a:pt x="2842" y="10737"/>
                      <a:pt x="2852" y="10726"/>
                      <a:pt x="2852" y="10716"/>
                    </a:cubicBezTo>
                    <a:cubicBezTo>
                      <a:pt x="3350" y="10166"/>
                      <a:pt x="3817" y="9564"/>
                      <a:pt x="4253" y="8921"/>
                    </a:cubicBezTo>
                    <a:cubicBezTo>
                      <a:pt x="4710" y="8247"/>
                      <a:pt x="5114" y="7531"/>
                      <a:pt x="5456" y="6805"/>
                    </a:cubicBezTo>
                    <a:cubicBezTo>
                      <a:pt x="6079" y="5488"/>
                      <a:pt x="6421" y="4285"/>
                      <a:pt x="6504" y="3123"/>
                    </a:cubicBezTo>
                    <a:cubicBezTo>
                      <a:pt x="6504" y="3091"/>
                      <a:pt x="6494" y="3050"/>
                      <a:pt x="6462" y="3029"/>
                    </a:cubicBezTo>
                    <a:cubicBezTo>
                      <a:pt x="6441" y="2999"/>
                      <a:pt x="6400" y="2978"/>
                      <a:pt x="6358" y="2978"/>
                    </a:cubicBezTo>
                    <a:cubicBezTo>
                      <a:pt x="6349" y="2978"/>
                      <a:pt x="6328" y="2978"/>
                      <a:pt x="6317" y="2988"/>
                    </a:cubicBezTo>
                    <a:cubicBezTo>
                      <a:pt x="6234" y="2895"/>
                      <a:pt x="6151" y="2791"/>
                      <a:pt x="6068" y="2697"/>
                    </a:cubicBezTo>
                    <a:cubicBezTo>
                      <a:pt x="5830" y="2428"/>
                      <a:pt x="5570" y="2137"/>
                      <a:pt x="5311" y="1867"/>
                    </a:cubicBezTo>
                    <a:cubicBezTo>
                      <a:pt x="4772" y="1307"/>
                      <a:pt x="4305" y="892"/>
                      <a:pt x="3848" y="581"/>
                    </a:cubicBezTo>
                    <a:cubicBezTo>
                      <a:pt x="3578" y="405"/>
                      <a:pt x="3309" y="260"/>
                      <a:pt x="3050" y="156"/>
                    </a:cubicBezTo>
                    <a:cubicBezTo>
                      <a:pt x="2780" y="53"/>
                      <a:pt x="2520" y="0"/>
                      <a:pt x="22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9"/>
              <p:cNvSpPr/>
              <p:nvPr/>
            </p:nvSpPr>
            <p:spPr>
              <a:xfrm>
                <a:off x="5341265" y="2620628"/>
                <a:ext cx="155663" cy="48758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0819" extrusionOk="0">
                    <a:moveTo>
                      <a:pt x="2033" y="0"/>
                    </a:moveTo>
                    <a:cubicBezTo>
                      <a:pt x="1867" y="31"/>
                      <a:pt x="1711" y="83"/>
                      <a:pt x="1556" y="155"/>
                    </a:cubicBezTo>
                    <a:cubicBezTo>
                      <a:pt x="1369" y="249"/>
                      <a:pt x="1203" y="383"/>
                      <a:pt x="1047" y="560"/>
                    </a:cubicBezTo>
                    <a:cubicBezTo>
                      <a:pt x="757" y="881"/>
                      <a:pt x="550" y="1296"/>
                      <a:pt x="374" y="1867"/>
                    </a:cubicBezTo>
                    <a:cubicBezTo>
                      <a:pt x="228" y="2324"/>
                      <a:pt x="135" y="2832"/>
                      <a:pt x="72" y="3465"/>
                    </a:cubicBezTo>
                    <a:cubicBezTo>
                      <a:pt x="21" y="3931"/>
                      <a:pt x="0" y="4419"/>
                      <a:pt x="10" y="4917"/>
                    </a:cubicBezTo>
                    <a:cubicBezTo>
                      <a:pt x="10" y="5363"/>
                      <a:pt x="52" y="5819"/>
                      <a:pt x="125" y="6296"/>
                    </a:cubicBezTo>
                    <a:cubicBezTo>
                      <a:pt x="228" y="6909"/>
                      <a:pt x="374" y="7510"/>
                      <a:pt x="560" y="8070"/>
                    </a:cubicBezTo>
                    <a:cubicBezTo>
                      <a:pt x="799" y="8734"/>
                      <a:pt x="1068" y="9274"/>
                      <a:pt x="1400" y="9730"/>
                    </a:cubicBezTo>
                    <a:cubicBezTo>
                      <a:pt x="1764" y="10228"/>
                      <a:pt x="2179" y="10591"/>
                      <a:pt x="2645" y="10798"/>
                    </a:cubicBezTo>
                    <a:cubicBezTo>
                      <a:pt x="2676" y="10809"/>
                      <a:pt x="2697" y="10819"/>
                      <a:pt x="2718" y="10819"/>
                    </a:cubicBezTo>
                    <a:cubicBezTo>
                      <a:pt x="2728" y="10819"/>
                      <a:pt x="2749" y="10809"/>
                      <a:pt x="2759" y="10809"/>
                    </a:cubicBezTo>
                    <a:cubicBezTo>
                      <a:pt x="2790" y="10798"/>
                      <a:pt x="2822" y="10777"/>
                      <a:pt x="2842" y="10747"/>
                    </a:cubicBezTo>
                    <a:cubicBezTo>
                      <a:pt x="2852" y="10726"/>
                      <a:pt x="2852" y="10715"/>
                      <a:pt x="2863" y="10705"/>
                    </a:cubicBezTo>
                    <a:cubicBezTo>
                      <a:pt x="3060" y="10477"/>
                      <a:pt x="3257" y="10249"/>
                      <a:pt x="3454" y="10000"/>
                    </a:cubicBezTo>
                    <a:cubicBezTo>
                      <a:pt x="3444" y="10000"/>
                      <a:pt x="3444" y="9989"/>
                      <a:pt x="3433" y="9989"/>
                    </a:cubicBezTo>
                    <a:cubicBezTo>
                      <a:pt x="3278" y="9864"/>
                      <a:pt x="3133" y="9730"/>
                      <a:pt x="2988" y="9595"/>
                    </a:cubicBezTo>
                    <a:cubicBezTo>
                      <a:pt x="2842" y="9460"/>
                      <a:pt x="2707" y="9315"/>
                      <a:pt x="2573" y="9159"/>
                    </a:cubicBezTo>
                    <a:cubicBezTo>
                      <a:pt x="2324" y="8879"/>
                      <a:pt x="2085" y="8568"/>
                      <a:pt x="1888" y="8246"/>
                    </a:cubicBezTo>
                    <a:cubicBezTo>
                      <a:pt x="1681" y="7925"/>
                      <a:pt x="1504" y="7582"/>
                      <a:pt x="1359" y="7240"/>
                    </a:cubicBezTo>
                    <a:cubicBezTo>
                      <a:pt x="1213" y="6898"/>
                      <a:pt x="1089" y="6545"/>
                      <a:pt x="996" y="6182"/>
                    </a:cubicBezTo>
                    <a:cubicBezTo>
                      <a:pt x="902" y="5819"/>
                      <a:pt x="830" y="5446"/>
                      <a:pt x="789" y="5072"/>
                    </a:cubicBezTo>
                    <a:cubicBezTo>
                      <a:pt x="747" y="4699"/>
                      <a:pt x="736" y="4315"/>
                      <a:pt x="747" y="3931"/>
                    </a:cubicBezTo>
                    <a:cubicBezTo>
                      <a:pt x="747" y="3744"/>
                      <a:pt x="768" y="3548"/>
                      <a:pt x="778" y="3361"/>
                    </a:cubicBezTo>
                    <a:cubicBezTo>
                      <a:pt x="799" y="3184"/>
                      <a:pt x="819" y="3008"/>
                      <a:pt x="851" y="2832"/>
                    </a:cubicBezTo>
                    <a:cubicBezTo>
                      <a:pt x="892" y="2541"/>
                      <a:pt x="955" y="2241"/>
                      <a:pt x="1017" y="1950"/>
                    </a:cubicBezTo>
                    <a:cubicBezTo>
                      <a:pt x="1100" y="1639"/>
                      <a:pt x="1193" y="1338"/>
                      <a:pt x="1317" y="1047"/>
                    </a:cubicBezTo>
                    <a:cubicBezTo>
                      <a:pt x="1442" y="768"/>
                      <a:pt x="1587" y="498"/>
                      <a:pt x="1784" y="259"/>
                    </a:cubicBezTo>
                    <a:cubicBezTo>
                      <a:pt x="1857" y="166"/>
                      <a:pt x="1940" y="83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9"/>
              <p:cNvSpPr/>
              <p:nvPr/>
            </p:nvSpPr>
            <p:spPr>
              <a:xfrm>
                <a:off x="5857384" y="2436435"/>
                <a:ext cx="267431" cy="291722"/>
              </a:xfrm>
              <a:custGeom>
                <a:avLst/>
                <a:gdLst/>
                <a:ahLst/>
                <a:cxnLst/>
                <a:rect l="l" t="t" r="r" b="b"/>
                <a:pathLst>
                  <a:path w="5934" h="6473" extrusionOk="0">
                    <a:moveTo>
                      <a:pt x="3485" y="0"/>
                    </a:moveTo>
                    <a:cubicBezTo>
                      <a:pt x="3392" y="0"/>
                      <a:pt x="3299" y="10"/>
                      <a:pt x="3205" y="31"/>
                    </a:cubicBezTo>
                    <a:cubicBezTo>
                      <a:pt x="2997" y="72"/>
                      <a:pt x="2801" y="155"/>
                      <a:pt x="2593" y="280"/>
                    </a:cubicBezTo>
                    <a:cubicBezTo>
                      <a:pt x="2220" y="519"/>
                      <a:pt x="1877" y="861"/>
                      <a:pt x="1515" y="1379"/>
                    </a:cubicBezTo>
                    <a:cubicBezTo>
                      <a:pt x="1224" y="1794"/>
                      <a:pt x="964" y="2271"/>
                      <a:pt x="715" y="2832"/>
                    </a:cubicBezTo>
                    <a:cubicBezTo>
                      <a:pt x="570" y="3174"/>
                      <a:pt x="436" y="3516"/>
                      <a:pt x="342" y="3838"/>
                    </a:cubicBezTo>
                    <a:cubicBezTo>
                      <a:pt x="259" y="4097"/>
                      <a:pt x="197" y="4315"/>
                      <a:pt x="166" y="4512"/>
                    </a:cubicBezTo>
                    <a:lnTo>
                      <a:pt x="145" y="4512"/>
                    </a:lnTo>
                    <a:cubicBezTo>
                      <a:pt x="125" y="4512"/>
                      <a:pt x="114" y="4512"/>
                      <a:pt x="93" y="4523"/>
                    </a:cubicBezTo>
                    <a:cubicBezTo>
                      <a:pt x="62" y="4543"/>
                      <a:pt x="31" y="4564"/>
                      <a:pt x="10" y="4606"/>
                    </a:cubicBezTo>
                    <a:cubicBezTo>
                      <a:pt x="0" y="4636"/>
                      <a:pt x="0" y="4689"/>
                      <a:pt x="21" y="4730"/>
                    </a:cubicBezTo>
                    <a:cubicBezTo>
                      <a:pt x="42" y="4761"/>
                      <a:pt x="62" y="4782"/>
                      <a:pt x="93" y="4792"/>
                    </a:cubicBezTo>
                    <a:cubicBezTo>
                      <a:pt x="705" y="4979"/>
                      <a:pt x="1307" y="5238"/>
                      <a:pt x="1877" y="5487"/>
                    </a:cubicBezTo>
                    <a:cubicBezTo>
                      <a:pt x="2748" y="5860"/>
                      <a:pt x="3651" y="6245"/>
                      <a:pt x="4595" y="6400"/>
                    </a:cubicBezTo>
                    <a:cubicBezTo>
                      <a:pt x="4875" y="6441"/>
                      <a:pt x="5166" y="6473"/>
                      <a:pt x="5436" y="6473"/>
                    </a:cubicBezTo>
                    <a:cubicBezTo>
                      <a:pt x="5549" y="6473"/>
                      <a:pt x="5674" y="6462"/>
                      <a:pt x="5809" y="6452"/>
                    </a:cubicBezTo>
                    <a:cubicBezTo>
                      <a:pt x="5840" y="6452"/>
                      <a:pt x="5871" y="6431"/>
                      <a:pt x="5902" y="6400"/>
                    </a:cubicBezTo>
                    <a:cubicBezTo>
                      <a:pt x="5923" y="6369"/>
                      <a:pt x="5933" y="6328"/>
                      <a:pt x="5933" y="6286"/>
                    </a:cubicBezTo>
                    <a:cubicBezTo>
                      <a:pt x="5923" y="6255"/>
                      <a:pt x="5913" y="6224"/>
                      <a:pt x="5892" y="6203"/>
                    </a:cubicBezTo>
                    <a:cubicBezTo>
                      <a:pt x="5747" y="5736"/>
                      <a:pt x="5664" y="5290"/>
                      <a:pt x="5591" y="4906"/>
                    </a:cubicBezTo>
                    <a:lnTo>
                      <a:pt x="5581" y="4855"/>
                    </a:lnTo>
                    <a:cubicBezTo>
                      <a:pt x="5519" y="4574"/>
                      <a:pt x="5477" y="4315"/>
                      <a:pt x="5445" y="4056"/>
                    </a:cubicBezTo>
                    <a:cubicBezTo>
                      <a:pt x="5425" y="3910"/>
                      <a:pt x="5404" y="3776"/>
                      <a:pt x="5383" y="3631"/>
                    </a:cubicBezTo>
                    <a:lnTo>
                      <a:pt x="5383" y="3610"/>
                    </a:lnTo>
                    <a:cubicBezTo>
                      <a:pt x="5342" y="3288"/>
                      <a:pt x="5300" y="2925"/>
                      <a:pt x="5238" y="2573"/>
                    </a:cubicBezTo>
                    <a:cubicBezTo>
                      <a:pt x="5155" y="2095"/>
                      <a:pt x="5041" y="1525"/>
                      <a:pt x="4802" y="985"/>
                    </a:cubicBezTo>
                    <a:cubicBezTo>
                      <a:pt x="4699" y="747"/>
                      <a:pt x="4564" y="549"/>
                      <a:pt x="4419" y="394"/>
                    </a:cubicBezTo>
                    <a:cubicBezTo>
                      <a:pt x="4346" y="321"/>
                      <a:pt x="4263" y="249"/>
                      <a:pt x="4170" y="187"/>
                    </a:cubicBezTo>
                    <a:cubicBezTo>
                      <a:pt x="4087" y="135"/>
                      <a:pt x="3993" y="93"/>
                      <a:pt x="3869" y="62"/>
                    </a:cubicBezTo>
                    <a:cubicBezTo>
                      <a:pt x="3755" y="21"/>
                      <a:pt x="3620" y="0"/>
                      <a:pt x="3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9"/>
              <p:cNvSpPr/>
              <p:nvPr/>
            </p:nvSpPr>
            <p:spPr>
              <a:xfrm>
                <a:off x="5401521" y="2699136"/>
                <a:ext cx="248322" cy="369824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8206" extrusionOk="0">
                    <a:moveTo>
                      <a:pt x="1598" y="1"/>
                    </a:moveTo>
                    <a:cubicBezTo>
                      <a:pt x="1474" y="1"/>
                      <a:pt x="1349" y="31"/>
                      <a:pt x="1215" y="84"/>
                    </a:cubicBezTo>
                    <a:cubicBezTo>
                      <a:pt x="1100" y="135"/>
                      <a:pt x="987" y="208"/>
                      <a:pt x="872" y="312"/>
                    </a:cubicBezTo>
                    <a:cubicBezTo>
                      <a:pt x="769" y="416"/>
                      <a:pt x="665" y="540"/>
                      <a:pt x="561" y="716"/>
                    </a:cubicBezTo>
                    <a:cubicBezTo>
                      <a:pt x="489" y="831"/>
                      <a:pt x="416" y="955"/>
                      <a:pt x="364" y="1080"/>
                    </a:cubicBezTo>
                    <a:cubicBezTo>
                      <a:pt x="261" y="1329"/>
                      <a:pt x="178" y="1598"/>
                      <a:pt x="125" y="1878"/>
                    </a:cubicBezTo>
                    <a:cubicBezTo>
                      <a:pt x="12" y="2428"/>
                      <a:pt x="1" y="3030"/>
                      <a:pt x="84" y="3704"/>
                    </a:cubicBezTo>
                    <a:cubicBezTo>
                      <a:pt x="167" y="4337"/>
                      <a:pt x="323" y="4969"/>
                      <a:pt x="540" y="5591"/>
                    </a:cubicBezTo>
                    <a:cubicBezTo>
                      <a:pt x="738" y="6131"/>
                      <a:pt x="976" y="6619"/>
                      <a:pt x="1246" y="7064"/>
                    </a:cubicBezTo>
                    <a:cubicBezTo>
                      <a:pt x="1381" y="7283"/>
                      <a:pt x="1536" y="7490"/>
                      <a:pt x="1692" y="7687"/>
                    </a:cubicBezTo>
                    <a:cubicBezTo>
                      <a:pt x="1847" y="7864"/>
                      <a:pt x="2003" y="8030"/>
                      <a:pt x="2169" y="8164"/>
                    </a:cubicBezTo>
                    <a:cubicBezTo>
                      <a:pt x="2200" y="8195"/>
                      <a:pt x="2232" y="8205"/>
                      <a:pt x="2273" y="8205"/>
                    </a:cubicBezTo>
                    <a:cubicBezTo>
                      <a:pt x="2315" y="8205"/>
                      <a:pt x="2345" y="8195"/>
                      <a:pt x="2377" y="8164"/>
                    </a:cubicBezTo>
                    <a:cubicBezTo>
                      <a:pt x="2387" y="8154"/>
                      <a:pt x="2397" y="8143"/>
                      <a:pt x="2397" y="8133"/>
                    </a:cubicBezTo>
                    <a:cubicBezTo>
                      <a:pt x="2501" y="8092"/>
                      <a:pt x="2584" y="8050"/>
                      <a:pt x="2677" y="8009"/>
                    </a:cubicBezTo>
                    <a:cubicBezTo>
                      <a:pt x="2771" y="7947"/>
                      <a:pt x="2875" y="7884"/>
                      <a:pt x="2978" y="7791"/>
                    </a:cubicBezTo>
                    <a:cubicBezTo>
                      <a:pt x="3165" y="7635"/>
                      <a:pt x="3341" y="7449"/>
                      <a:pt x="3539" y="7200"/>
                    </a:cubicBezTo>
                    <a:cubicBezTo>
                      <a:pt x="3870" y="6774"/>
                      <a:pt x="4161" y="6276"/>
                      <a:pt x="4482" y="5591"/>
                    </a:cubicBezTo>
                    <a:cubicBezTo>
                      <a:pt x="4669" y="5187"/>
                      <a:pt x="4846" y="4752"/>
                      <a:pt x="5001" y="4295"/>
                    </a:cubicBezTo>
                    <a:cubicBezTo>
                      <a:pt x="5136" y="3911"/>
                      <a:pt x="5240" y="3569"/>
                      <a:pt x="5312" y="3237"/>
                    </a:cubicBezTo>
                    <a:cubicBezTo>
                      <a:pt x="5323" y="3247"/>
                      <a:pt x="5343" y="3247"/>
                      <a:pt x="5364" y="3247"/>
                    </a:cubicBezTo>
                    <a:lnTo>
                      <a:pt x="5395" y="3247"/>
                    </a:lnTo>
                    <a:cubicBezTo>
                      <a:pt x="5436" y="3237"/>
                      <a:pt x="5468" y="3206"/>
                      <a:pt x="5489" y="3175"/>
                    </a:cubicBezTo>
                    <a:cubicBezTo>
                      <a:pt x="5509" y="3143"/>
                      <a:pt x="5509" y="3102"/>
                      <a:pt x="5499" y="3060"/>
                    </a:cubicBezTo>
                    <a:cubicBezTo>
                      <a:pt x="5489" y="3030"/>
                      <a:pt x="5468" y="3009"/>
                      <a:pt x="5436" y="2977"/>
                    </a:cubicBezTo>
                    <a:lnTo>
                      <a:pt x="5374" y="2936"/>
                    </a:lnTo>
                    <a:lnTo>
                      <a:pt x="5312" y="2884"/>
                    </a:lnTo>
                    <a:cubicBezTo>
                      <a:pt x="5001" y="2645"/>
                      <a:pt x="4680" y="2366"/>
                      <a:pt x="4316" y="2023"/>
                    </a:cubicBezTo>
                    <a:cubicBezTo>
                      <a:pt x="4099" y="1816"/>
                      <a:pt x="3891" y="1608"/>
                      <a:pt x="3694" y="1401"/>
                    </a:cubicBezTo>
                    <a:cubicBezTo>
                      <a:pt x="3486" y="1183"/>
                      <a:pt x="3269" y="955"/>
                      <a:pt x="3041" y="748"/>
                    </a:cubicBezTo>
                    <a:cubicBezTo>
                      <a:pt x="2781" y="509"/>
                      <a:pt x="2563" y="343"/>
                      <a:pt x="2335" y="218"/>
                    </a:cubicBezTo>
                    <a:cubicBezTo>
                      <a:pt x="2086" y="73"/>
                      <a:pt x="1847" y="1"/>
                      <a:pt x="1619" y="1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9"/>
              <p:cNvSpPr/>
              <p:nvPr/>
            </p:nvSpPr>
            <p:spPr>
              <a:xfrm>
                <a:off x="5943374" y="2479430"/>
                <a:ext cx="135157" cy="232864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5167" extrusionOk="0">
                    <a:moveTo>
                      <a:pt x="1702" y="0"/>
                    </a:moveTo>
                    <a:cubicBezTo>
                      <a:pt x="1391" y="0"/>
                      <a:pt x="1110" y="301"/>
                      <a:pt x="996" y="436"/>
                    </a:cubicBezTo>
                    <a:cubicBezTo>
                      <a:pt x="840" y="623"/>
                      <a:pt x="716" y="851"/>
                      <a:pt x="582" y="1162"/>
                    </a:cubicBezTo>
                    <a:cubicBezTo>
                      <a:pt x="478" y="1411"/>
                      <a:pt x="384" y="1702"/>
                      <a:pt x="301" y="2034"/>
                    </a:cubicBezTo>
                    <a:cubicBezTo>
                      <a:pt x="239" y="2324"/>
                      <a:pt x="177" y="2645"/>
                      <a:pt x="125" y="3009"/>
                    </a:cubicBezTo>
                    <a:lnTo>
                      <a:pt x="125" y="3071"/>
                    </a:lnTo>
                    <a:cubicBezTo>
                      <a:pt x="73" y="3081"/>
                      <a:pt x="42" y="3102"/>
                      <a:pt x="21" y="3143"/>
                    </a:cubicBezTo>
                    <a:cubicBezTo>
                      <a:pt x="11" y="3175"/>
                      <a:pt x="1" y="3216"/>
                      <a:pt x="11" y="3247"/>
                    </a:cubicBezTo>
                    <a:cubicBezTo>
                      <a:pt x="31" y="3299"/>
                      <a:pt x="52" y="3361"/>
                      <a:pt x="84" y="3424"/>
                    </a:cubicBezTo>
                    <a:cubicBezTo>
                      <a:pt x="63" y="3599"/>
                      <a:pt x="52" y="3755"/>
                      <a:pt x="42" y="3911"/>
                    </a:cubicBezTo>
                    <a:cubicBezTo>
                      <a:pt x="31" y="4170"/>
                      <a:pt x="21" y="4388"/>
                      <a:pt x="31" y="4595"/>
                    </a:cubicBezTo>
                    <a:cubicBezTo>
                      <a:pt x="31" y="4678"/>
                      <a:pt x="94" y="4740"/>
                      <a:pt x="177" y="4740"/>
                    </a:cubicBezTo>
                    <a:cubicBezTo>
                      <a:pt x="218" y="4740"/>
                      <a:pt x="250" y="4731"/>
                      <a:pt x="280" y="4699"/>
                    </a:cubicBezTo>
                    <a:cubicBezTo>
                      <a:pt x="312" y="4668"/>
                      <a:pt x="322" y="4637"/>
                      <a:pt x="322" y="4595"/>
                    </a:cubicBezTo>
                    <a:cubicBezTo>
                      <a:pt x="312" y="4357"/>
                      <a:pt x="322" y="4097"/>
                      <a:pt x="333" y="3828"/>
                    </a:cubicBezTo>
                    <a:lnTo>
                      <a:pt x="374" y="3890"/>
                    </a:lnTo>
                    <a:cubicBezTo>
                      <a:pt x="540" y="4087"/>
                      <a:pt x="737" y="4263"/>
                      <a:pt x="965" y="4419"/>
                    </a:cubicBezTo>
                    <a:cubicBezTo>
                      <a:pt x="1142" y="4533"/>
                      <a:pt x="1484" y="4720"/>
                      <a:pt x="1847" y="4720"/>
                    </a:cubicBezTo>
                    <a:cubicBezTo>
                      <a:pt x="2023" y="4720"/>
                      <a:pt x="2179" y="4668"/>
                      <a:pt x="2324" y="4575"/>
                    </a:cubicBezTo>
                    <a:cubicBezTo>
                      <a:pt x="2428" y="4502"/>
                      <a:pt x="2511" y="4409"/>
                      <a:pt x="2583" y="4295"/>
                    </a:cubicBezTo>
                    <a:cubicBezTo>
                      <a:pt x="2604" y="4388"/>
                      <a:pt x="2615" y="4492"/>
                      <a:pt x="2635" y="4595"/>
                    </a:cubicBezTo>
                    <a:cubicBezTo>
                      <a:pt x="2656" y="4710"/>
                      <a:pt x="2677" y="4814"/>
                      <a:pt x="2687" y="4927"/>
                    </a:cubicBezTo>
                    <a:lnTo>
                      <a:pt x="2698" y="4979"/>
                    </a:lnTo>
                    <a:lnTo>
                      <a:pt x="2698" y="5021"/>
                    </a:lnTo>
                    <a:cubicBezTo>
                      <a:pt x="2708" y="5062"/>
                      <a:pt x="2708" y="5093"/>
                      <a:pt x="2739" y="5125"/>
                    </a:cubicBezTo>
                    <a:cubicBezTo>
                      <a:pt x="2770" y="5155"/>
                      <a:pt x="2801" y="5166"/>
                      <a:pt x="2843" y="5166"/>
                    </a:cubicBezTo>
                    <a:cubicBezTo>
                      <a:pt x="2884" y="5166"/>
                      <a:pt x="2915" y="5155"/>
                      <a:pt x="2947" y="5125"/>
                    </a:cubicBezTo>
                    <a:cubicBezTo>
                      <a:pt x="2967" y="5104"/>
                      <a:pt x="2998" y="5062"/>
                      <a:pt x="2988" y="5021"/>
                    </a:cubicBezTo>
                    <a:cubicBezTo>
                      <a:pt x="2947" y="4699"/>
                      <a:pt x="2894" y="4388"/>
                      <a:pt x="2843" y="4108"/>
                    </a:cubicBezTo>
                    <a:lnTo>
                      <a:pt x="2822" y="3984"/>
                    </a:lnTo>
                    <a:cubicBezTo>
                      <a:pt x="2770" y="3735"/>
                      <a:pt x="2718" y="3486"/>
                      <a:pt x="2687" y="3226"/>
                    </a:cubicBezTo>
                    <a:lnTo>
                      <a:pt x="2656" y="2915"/>
                    </a:lnTo>
                    <a:lnTo>
                      <a:pt x="2656" y="2853"/>
                    </a:lnTo>
                    <a:cubicBezTo>
                      <a:pt x="2645" y="2656"/>
                      <a:pt x="2625" y="2458"/>
                      <a:pt x="2615" y="2262"/>
                    </a:cubicBezTo>
                    <a:cubicBezTo>
                      <a:pt x="2573" y="1836"/>
                      <a:pt x="2532" y="1380"/>
                      <a:pt x="2428" y="944"/>
                    </a:cubicBezTo>
                    <a:cubicBezTo>
                      <a:pt x="2376" y="727"/>
                      <a:pt x="2313" y="561"/>
                      <a:pt x="2241" y="405"/>
                    </a:cubicBezTo>
                    <a:cubicBezTo>
                      <a:pt x="2158" y="249"/>
                      <a:pt x="2055" y="135"/>
                      <a:pt x="1940" y="63"/>
                    </a:cubicBezTo>
                    <a:cubicBezTo>
                      <a:pt x="1868" y="21"/>
                      <a:pt x="1785" y="0"/>
                      <a:pt x="1702" y="0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5437575" y="2610758"/>
                <a:ext cx="846638" cy="710174"/>
              </a:xfrm>
              <a:custGeom>
                <a:avLst/>
                <a:gdLst/>
                <a:ahLst/>
                <a:cxnLst/>
                <a:rect l="l" t="t" r="r" b="b"/>
                <a:pathLst>
                  <a:path w="18786" h="15758" extrusionOk="0">
                    <a:moveTo>
                      <a:pt x="10528" y="1"/>
                    </a:moveTo>
                    <a:cubicBezTo>
                      <a:pt x="10394" y="1"/>
                      <a:pt x="10238" y="12"/>
                      <a:pt x="10093" y="12"/>
                    </a:cubicBezTo>
                    <a:cubicBezTo>
                      <a:pt x="9232" y="53"/>
                      <a:pt x="8340" y="229"/>
                      <a:pt x="7437" y="519"/>
                    </a:cubicBezTo>
                    <a:cubicBezTo>
                      <a:pt x="6587" y="800"/>
                      <a:pt x="5747" y="1183"/>
                      <a:pt x="4938" y="1671"/>
                    </a:cubicBezTo>
                    <a:cubicBezTo>
                      <a:pt x="4159" y="2138"/>
                      <a:pt x="3444" y="2677"/>
                      <a:pt x="2801" y="3290"/>
                    </a:cubicBezTo>
                    <a:cubicBezTo>
                      <a:pt x="2490" y="3590"/>
                      <a:pt x="2199" y="3912"/>
                      <a:pt x="1939" y="4233"/>
                    </a:cubicBezTo>
                    <a:cubicBezTo>
                      <a:pt x="1701" y="4534"/>
                      <a:pt x="1494" y="4825"/>
                      <a:pt x="1317" y="5125"/>
                    </a:cubicBezTo>
                    <a:cubicBezTo>
                      <a:pt x="985" y="5665"/>
                      <a:pt x="715" y="6277"/>
                      <a:pt x="498" y="6951"/>
                    </a:cubicBezTo>
                    <a:cubicBezTo>
                      <a:pt x="290" y="7605"/>
                      <a:pt x="145" y="8299"/>
                      <a:pt x="72" y="9005"/>
                    </a:cubicBezTo>
                    <a:cubicBezTo>
                      <a:pt x="0" y="9710"/>
                      <a:pt x="10" y="10405"/>
                      <a:pt x="104" y="11090"/>
                    </a:cubicBezTo>
                    <a:cubicBezTo>
                      <a:pt x="197" y="11764"/>
                      <a:pt x="383" y="12407"/>
                      <a:pt x="664" y="12988"/>
                    </a:cubicBezTo>
                    <a:cubicBezTo>
                      <a:pt x="954" y="13569"/>
                      <a:pt x="1349" y="14098"/>
                      <a:pt x="1826" y="14502"/>
                    </a:cubicBezTo>
                    <a:cubicBezTo>
                      <a:pt x="2158" y="14783"/>
                      <a:pt x="2541" y="15021"/>
                      <a:pt x="2946" y="15198"/>
                    </a:cubicBezTo>
                    <a:cubicBezTo>
                      <a:pt x="3163" y="15291"/>
                      <a:pt x="3402" y="15364"/>
                      <a:pt x="3631" y="15436"/>
                    </a:cubicBezTo>
                    <a:cubicBezTo>
                      <a:pt x="3869" y="15498"/>
                      <a:pt x="4129" y="15540"/>
                      <a:pt x="4419" y="15581"/>
                    </a:cubicBezTo>
                    <a:lnTo>
                      <a:pt x="4450" y="15581"/>
                    </a:lnTo>
                    <a:cubicBezTo>
                      <a:pt x="4958" y="15696"/>
                      <a:pt x="5528" y="15758"/>
                      <a:pt x="6182" y="15758"/>
                    </a:cubicBezTo>
                    <a:lnTo>
                      <a:pt x="6431" y="15758"/>
                    </a:lnTo>
                    <a:cubicBezTo>
                      <a:pt x="7147" y="15737"/>
                      <a:pt x="7925" y="15654"/>
                      <a:pt x="8786" y="15498"/>
                    </a:cubicBezTo>
                    <a:cubicBezTo>
                      <a:pt x="9263" y="15415"/>
                      <a:pt x="9740" y="15311"/>
                      <a:pt x="10228" y="15187"/>
                    </a:cubicBezTo>
                    <a:cubicBezTo>
                      <a:pt x="10425" y="15136"/>
                      <a:pt x="10643" y="15083"/>
                      <a:pt x="10871" y="15011"/>
                    </a:cubicBezTo>
                    <a:cubicBezTo>
                      <a:pt x="10933" y="15000"/>
                      <a:pt x="10995" y="14980"/>
                      <a:pt x="11058" y="14959"/>
                    </a:cubicBezTo>
                    <a:cubicBezTo>
                      <a:pt x="11203" y="14928"/>
                      <a:pt x="11348" y="14887"/>
                      <a:pt x="11493" y="14855"/>
                    </a:cubicBezTo>
                    <a:cubicBezTo>
                      <a:pt x="11960" y="14731"/>
                      <a:pt x="12375" y="14596"/>
                      <a:pt x="12759" y="14461"/>
                    </a:cubicBezTo>
                    <a:cubicBezTo>
                      <a:pt x="13609" y="14150"/>
                      <a:pt x="14419" y="13766"/>
                      <a:pt x="15155" y="13310"/>
                    </a:cubicBezTo>
                    <a:cubicBezTo>
                      <a:pt x="16369" y="12563"/>
                      <a:pt x="17935" y="11277"/>
                      <a:pt x="18547" y="9399"/>
                    </a:cubicBezTo>
                    <a:cubicBezTo>
                      <a:pt x="18609" y="9202"/>
                      <a:pt x="18672" y="8995"/>
                      <a:pt x="18702" y="8776"/>
                    </a:cubicBezTo>
                    <a:cubicBezTo>
                      <a:pt x="18755" y="8507"/>
                      <a:pt x="18785" y="8269"/>
                      <a:pt x="18775" y="8050"/>
                    </a:cubicBezTo>
                    <a:cubicBezTo>
                      <a:pt x="18775" y="7812"/>
                      <a:pt x="18744" y="7563"/>
                      <a:pt x="18672" y="7314"/>
                    </a:cubicBezTo>
                    <a:cubicBezTo>
                      <a:pt x="18619" y="7107"/>
                      <a:pt x="18526" y="6899"/>
                      <a:pt x="18402" y="6650"/>
                    </a:cubicBezTo>
                    <a:cubicBezTo>
                      <a:pt x="18246" y="6339"/>
                      <a:pt x="18049" y="6038"/>
                      <a:pt x="17852" y="5748"/>
                    </a:cubicBezTo>
                    <a:cubicBezTo>
                      <a:pt x="17779" y="5634"/>
                      <a:pt x="17706" y="5530"/>
                      <a:pt x="17634" y="5416"/>
                    </a:cubicBezTo>
                    <a:cubicBezTo>
                      <a:pt x="17427" y="5094"/>
                      <a:pt x="17240" y="4752"/>
                      <a:pt x="17053" y="4420"/>
                    </a:cubicBezTo>
                    <a:cubicBezTo>
                      <a:pt x="16991" y="4316"/>
                      <a:pt x="16929" y="4202"/>
                      <a:pt x="16867" y="4099"/>
                    </a:cubicBezTo>
                    <a:cubicBezTo>
                      <a:pt x="16410" y="3290"/>
                      <a:pt x="15850" y="2377"/>
                      <a:pt x="15092" y="1661"/>
                    </a:cubicBezTo>
                    <a:cubicBezTo>
                      <a:pt x="14460" y="1059"/>
                      <a:pt x="13630" y="593"/>
                      <a:pt x="12686" y="302"/>
                    </a:cubicBezTo>
                    <a:cubicBezTo>
                      <a:pt x="12022" y="105"/>
                      <a:pt x="11296" y="1"/>
                      <a:pt x="105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5815741" y="3058643"/>
                <a:ext cx="446979" cy="255758"/>
              </a:xfrm>
              <a:custGeom>
                <a:avLst/>
                <a:gdLst/>
                <a:ahLst/>
                <a:cxnLst/>
                <a:rect l="l" t="t" r="r" b="b"/>
                <a:pathLst>
                  <a:path w="9918" h="5675" extrusionOk="0">
                    <a:moveTo>
                      <a:pt x="9866" y="0"/>
                    </a:moveTo>
                    <a:cubicBezTo>
                      <a:pt x="9855" y="0"/>
                      <a:pt x="9834" y="11"/>
                      <a:pt x="9824" y="32"/>
                    </a:cubicBezTo>
                    <a:lnTo>
                      <a:pt x="9793" y="125"/>
                    </a:lnTo>
                    <a:lnTo>
                      <a:pt x="9793" y="115"/>
                    </a:lnTo>
                    <a:cubicBezTo>
                      <a:pt x="9658" y="457"/>
                      <a:pt x="9461" y="768"/>
                      <a:pt x="9243" y="1048"/>
                    </a:cubicBezTo>
                    <a:cubicBezTo>
                      <a:pt x="9036" y="1318"/>
                      <a:pt x="8808" y="1567"/>
                      <a:pt x="8559" y="1805"/>
                    </a:cubicBezTo>
                    <a:cubicBezTo>
                      <a:pt x="8310" y="2044"/>
                      <a:pt x="8050" y="2262"/>
                      <a:pt x="7780" y="2469"/>
                    </a:cubicBezTo>
                    <a:cubicBezTo>
                      <a:pt x="7511" y="2676"/>
                      <a:pt x="7231" y="2874"/>
                      <a:pt x="6950" y="3061"/>
                    </a:cubicBezTo>
                    <a:cubicBezTo>
                      <a:pt x="6660" y="3268"/>
                      <a:pt x="6360" y="3455"/>
                      <a:pt x="6048" y="3642"/>
                    </a:cubicBezTo>
                    <a:cubicBezTo>
                      <a:pt x="5415" y="4015"/>
                      <a:pt x="4762" y="4347"/>
                      <a:pt x="4087" y="4627"/>
                    </a:cubicBezTo>
                    <a:lnTo>
                      <a:pt x="4108" y="4627"/>
                    </a:lnTo>
                    <a:cubicBezTo>
                      <a:pt x="3838" y="4730"/>
                      <a:pt x="3569" y="4834"/>
                      <a:pt x="3289" y="4938"/>
                    </a:cubicBezTo>
                    <a:cubicBezTo>
                      <a:pt x="3009" y="5032"/>
                      <a:pt x="2718" y="5115"/>
                      <a:pt x="2428" y="5198"/>
                    </a:cubicBezTo>
                    <a:cubicBezTo>
                      <a:pt x="1868" y="5343"/>
                      <a:pt x="1287" y="5467"/>
                      <a:pt x="706" y="5539"/>
                    </a:cubicBezTo>
                    <a:lnTo>
                      <a:pt x="717" y="5539"/>
                    </a:lnTo>
                    <a:cubicBezTo>
                      <a:pt x="488" y="5560"/>
                      <a:pt x="260" y="5581"/>
                      <a:pt x="42" y="5602"/>
                    </a:cubicBezTo>
                    <a:cubicBezTo>
                      <a:pt x="21" y="5602"/>
                      <a:pt x="0" y="5612"/>
                      <a:pt x="0" y="5633"/>
                    </a:cubicBezTo>
                    <a:cubicBezTo>
                      <a:pt x="0" y="5654"/>
                      <a:pt x="21" y="5675"/>
                      <a:pt x="42" y="5675"/>
                    </a:cubicBezTo>
                    <a:cubicBezTo>
                      <a:pt x="436" y="5643"/>
                      <a:pt x="841" y="5602"/>
                      <a:pt x="1235" y="5539"/>
                    </a:cubicBezTo>
                    <a:cubicBezTo>
                      <a:pt x="1650" y="5477"/>
                      <a:pt x="2054" y="5394"/>
                      <a:pt x="2459" y="5301"/>
                    </a:cubicBezTo>
                    <a:cubicBezTo>
                      <a:pt x="3268" y="5104"/>
                      <a:pt x="4057" y="4824"/>
                      <a:pt x="4824" y="4502"/>
                    </a:cubicBezTo>
                    <a:cubicBezTo>
                      <a:pt x="5208" y="4347"/>
                      <a:pt x="5581" y="4160"/>
                      <a:pt x="5945" y="3963"/>
                    </a:cubicBezTo>
                    <a:cubicBezTo>
                      <a:pt x="6307" y="3776"/>
                      <a:pt x="6660" y="3569"/>
                      <a:pt x="7003" y="3340"/>
                    </a:cubicBezTo>
                    <a:cubicBezTo>
                      <a:pt x="7345" y="3112"/>
                      <a:pt x="7667" y="2863"/>
                      <a:pt x="7978" y="2604"/>
                    </a:cubicBezTo>
                    <a:cubicBezTo>
                      <a:pt x="8299" y="2345"/>
                      <a:pt x="8589" y="2065"/>
                      <a:pt x="8870" y="1764"/>
                    </a:cubicBezTo>
                    <a:lnTo>
                      <a:pt x="9181" y="1390"/>
                    </a:lnTo>
                    <a:cubicBezTo>
                      <a:pt x="9285" y="1256"/>
                      <a:pt x="9378" y="1111"/>
                      <a:pt x="9471" y="975"/>
                    </a:cubicBezTo>
                    <a:lnTo>
                      <a:pt x="9720" y="540"/>
                    </a:lnTo>
                    <a:cubicBezTo>
                      <a:pt x="9762" y="467"/>
                      <a:pt x="9793" y="394"/>
                      <a:pt x="9824" y="322"/>
                    </a:cubicBezTo>
                    <a:cubicBezTo>
                      <a:pt x="9866" y="239"/>
                      <a:pt x="9886" y="145"/>
                      <a:pt x="9907" y="53"/>
                    </a:cubicBezTo>
                    <a:cubicBezTo>
                      <a:pt x="9917" y="32"/>
                      <a:pt x="9907" y="11"/>
                      <a:pt x="9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5954100" y="3260142"/>
                <a:ext cx="41687" cy="1906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23" extrusionOk="0">
                    <a:moveTo>
                      <a:pt x="883" y="0"/>
                    </a:moveTo>
                    <a:lnTo>
                      <a:pt x="872" y="10"/>
                    </a:lnTo>
                    <a:cubicBezTo>
                      <a:pt x="593" y="135"/>
                      <a:pt x="312" y="249"/>
                      <a:pt x="22" y="353"/>
                    </a:cubicBezTo>
                    <a:cubicBezTo>
                      <a:pt x="22" y="353"/>
                      <a:pt x="12" y="363"/>
                      <a:pt x="12" y="374"/>
                    </a:cubicBezTo>
                    <a:cubicBezTo>
                      <a:pt x="1" y="384"/>
                      <a:pt x="12" y="395"/>
                      <a:pt x="12" y="405"/>
                    </a:cubicBezTo>
                    <a:cubicBezTo>
                      <a:pt x="12" y="415"/>
                      <a:pt x="22" y="415"/>
                      <a:pt x="32" y="415"/>
                    </a:cubicBezTo>
                    <a:cubicBezTo>
                      <a:pt x="37" y="420"/>
                      <a:pt x="43" y="423"/>
                      <a:pt x="48" y="423"/>
                    </a:cubicBezTo>
                    <a:cubicBezTo>
                      <a:pt x="53" y="423"/>
                      <a:pt x="58" y="420"/>
                      <a:pt x="63" y="415"/>
                    </a:cubicBezTo>
                    <a:cubicBezTo>
                      <a:pt x="344" y="312"/>
                      <a:pt x="623" y="197"/>
                      <a:pt x="904" y="73"/>
                    </a:cubicBezTo>
                    <a:cubicBezTo>
                      <a:pt x="924" y="63"/>
                      <a:pt x="924" y="42"/>
                      <a:pt x="914" y="21"/>
                    </a:cubicBezTo>
                    <a:cubicBezTo>
                      <a:pt x="914" y="10"/>
                      <a:pt x="904" y="0"/>
                      <a:pt x="88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5950360" y="3256852"/>
                <a:ext cx="55703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522" extrusionOk="0">
                    <a:moveTo>
                      <a:pt x="1173" y="0"/>
                    </a:moveTo>
                    <a:cubicBezTo>
                      <a:pt x="1163" y="0"/>
                      <a:pt x="1163" y="11"/>
                      <a:pt x="1153" y="11"/>
                    </a:cubicBezTo>
                    <a:cubicBezTo>
                      <a:pt x="924" y="104"/>
                      <a:pt x="685" y="208"/>
                      <a:pt x="447" y="291"/>
                    </a:cubicBezTo>
                    <a:lnTo>
                      <a:pt x="457" y="281"/>
                    </a:lnTo>
                    <a:lnTo>
                      <a:pt x="457" y="281"/>
                    </a:lnTo>
                    <a:cubicBezTo>
                      <a:pt x="323" y="332"/>
                      <a:pt x="188" y="374"/>
                      <a:pt x="53" y="415"/>
                    </a:cubicBezTo>
                    <a:cubicBezTo>
                      <a:pt x="22" y="415"/>
                      <a:pt x="1" y="447"/>
                      <a:pt x="12" y="478"/>
                    </a:cubicBezTo>
                    <a:cubicBezTo>
                      <a:pt x="12" y="503"/>
                      <a:pt x="32" y="522"/>
                      <a:pt x="57" y="522"/>
                    </a:cubicBezTo>
                    <a:cubicBezTo>
                      <a:pt x="62" y="522"/>
                      <a:pt x="68" y="521"/>
                      <a:pt x="74" y="519"/>
                    </a:cubicBezTo>
                    <a:cubicBezTo>
                      <a:pt x="457" y="415"/>
                      <a:pt x="831" y="270"/>
                      <a:pt x="1204" y="104"/>
                    </a:cubicBezTo>
                    <a:cubicBezTo>
                      <a:pt x="1225" y="94"/>
                      <a:pt x="1236" y="53"/>
                      <a:pt x="1225" y="32"/>
                    </a:cubicBezTo>
                    <a:cubicBezTo>
                      <a:pt x="1215" y="11"/>
                      <a:pt x="1194" y="0"/>
                      <a:pt x="117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5948512" y="3258249"/>
                <a:ext cx="58498" cy="22939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509" extrusionOk="0">
                    <a:moveTo>
                      <a:pt x="1266" y="1"/>
                    </a:moveTo>
                    <a:cubicBezTo>
                      <a:pt x="1256" y="1"/>
                      <a:pt x="1256" y="1"/>
                      <a:pt x="1245" y="11"/>
                    </a:cubicBezTo>
                    <a:cubicBezTo>
                      <a:pt x="975" y="105"/>
                      <a:pt x="717" y="218"/>
                      <a:pt x="447" y="312"/>
                    </a:cubicBezTo>
                    <a:cubicBezTo>
                      <a:pt x="312" y="364"/>
                      <a:pt x="177" y="405"/>
                      <a:pt x="32" y="437"/>
                    </a:cubicBezTo>
                    <a:cubicBezTo>
                      <a:pt x="21" y="437"/>
                      <a:pt x="0" y="457"/>
                      <a:pt x="11" y="478"/>
                    </a:cubicBezTo>
                    <a:cubicBezTo>
                      <a:pt x="11" y="499"/>
                      <a:pt x="32" y="509"/>
                      <a:pt x="53" y="509"/>
                    </a:cubicBezTo>
                    <a:cubicBezTo>
                      <a:pt x="260" y="457"/>
                      <a:pt x="457" y="384"/>
                      <a:pt x="654" y="312"/>
                    </a:cubicBezTo>
                    <a:cubicBezTo>
                      <a:pt x="862" y="239"/>
                      <a:pt x="1069" y="146"/>
                      <a:pt x="1277" y="73"/>
                    </a:cubicBezTo>
                    <a:cubicBezTo>
                      <a:pt x="1287" y="73"/>
                      <a:pt x="1297" y="63"/>
                      <a:pt x="1297" y="52"/>
                    </a:cubicBezTo>
                    <a:lnTo>
                      <a:pt x="1297" y="22"/>
                    </a:lnTo>
                    <a:cubicBezTo>
                      <a:pt x="1297" y="11"/>
                      <a:pt x="1287" y="11"/>
                      <a:pt x="1277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5949909" y="3259196"/>
                <a:ext cx="57101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502" extrusionOk="0">
                    <a:moveTo>
                      <a:pt x="1214" y="1"/>
                    </a:moveTo>
                    <a:cubicBezTo>
                      <a:pt x="1204" y="1"/>
                      <a:pt x="1193" y="11"/>
                      <a:pt x="1193" y="11"/>
                    </a:cubicBezTo>
                    <a:cubicBezTo>
                      <a:pt x="1080" y="52"/>
                      <a:pt x="976" y="104"/>
                      <a:pt x="872" y="146"/>
                    </a:cubicBezTo>
                    <a:cubicBezTo>
                      <a:pt x="758" y="187"/>
                      <a:pt x="654" y="229"/>
                      <a:pt x="550" y="270"/>
                    </a:cubicBezTo>
                    <a:cubicBezTo>
                      <a:pt x="384" y="322"/>
                      <a:pt x="208" y="374"/>
                      <a:pt x="42" y="416"/>
                    </a:cubicBezTo>
                    <a:cubicBezTo>
                      <a:pt x="11" y="416"/>
                      <a:pt x="1" y="446"/>
                      <a:pt x="1" y="467"/>
                    </a:cubicBezTo>
                    <a:cubicBezTo>
                      <a:pt x="9" y="484"/>
                      <a:pt x="25" y="501"/>
                      <a:pt x="47" y="501"/>
                    </a:cubicBezTo>
                    <a:cubicBezTo>
                      <a:pt x="52" y="501"/>
                      <a:pt x="58" y="500"/>
                      <a:pt x="63" y="499"/>
                    </a:cubicBezTo>
                    <a:cubicBezTo>
                      <a:pt x="260" y="457"/>
                      <a:pt x="447" y="405"/>
                      <a:pt x="633" y="333"/>
                    </a:cubicBezTo>
                    <a:cubicBezTo>
                      <a:pt x="841" y="260"/>
                      <a:pt x="1038" y="177"/>
                      <a:pt x="1235" y="94"/>
                    </a:cubicBezTo>
                    <a:cubicBezTo>
                      <a:pt x="1256" y="84"/>
                      <a:pt x="1266" y="52"/>
                      <a:pt x="1256" y="31"/>
                    </a:cubicBezTo>
                    <a:cubicBezTo>
                      <a:pt x="1246" y="11"/>
                      <a:pt x="1225" y="1"/>
                      <a:pt x="1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5953649" y="3259646"/>
                <a:ext cx="54757" cy="22038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89" extrusionOk="0">
                    <a:moveTo>
                      <a:pt x="1142" y="1"/>
                    </a:moveTo>
                    <a:cubicBezTo>
                      <a:pt x="1027" y="42"/>
                      <a:pt x="914" y="84"/>
                      <a:pt x="810" y="136"/>
                    </a:cubicBezTo>
                    <a:cubicBezTo>
                      <a:pt x="686" y="177"/>
                      <a:pt x="571" y="229"/>
                      <a:pt x="447" y="270"/>
                    </a:cubicBezTo>
                    <a:lnTo>
                      <a:pt x="457" y="260"/>
                    </a:lnTo>
                    <a:lnTo>
                      <a:pt x="457" y="260"/>
                    </a:lnTo>
                    <a:cubicBezTo>
                      <a:pt x="322" y="312"/>
                      <a:pt x="177" y="353"/>
                      <a:pt x="42" y="395"/>
                    </a:cubicBezTo>
                    <a:cubicBezTo>
                      <a:pt x="11" y="395"/>
                      <a:pt x="1" y="426"/>
                      <a:pt x="1" y="447"/>
                    </a:cubicBezTo>
                    <a:cubicBezTo>
                      <a:pt x="11" y="468"/>
                      <a:pt x="32" y="489"/>
                      <a:pt x="63" y="489"/>
                    </a:cubicBezTo>
                    <a:cubicBezTo>
                      <a:pt x="250" y="436"/>
                      <a:pt x="437" y="374"/>
                      <a:pt x="623" y="302"/>
                    </a:cubicBezTo>
                    <a:cubicBezTo>
                      <a:pt x="810" y="240"/>
                      <a:pt x="997" y="167"/>
                      <a:pt x="1183" y="84"/>
                    </a:cubicBezTo>
                    <a:cubicBezTo>
                      <a:pt x="1204" y="74"/>
                      <a:pt x="1214" y="42"/>
                      <a:pt x="1204" y="21"/>
                    </a:cubicBezTo>
                    <a:cubicBezTo>
                      <a:pt x="1193" y="11"/>
                      <a:pt x="1183" y="1"/>
                      <a:pt x="1173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5955993" y="3259646"/>
                <a:ext cx="52864" cy="2203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489" extrusionOk="0">
                    <a:moveTo>
                      <a:pt x="1121" y="1"/>
                    </a:moveTo>
                    <a:cubicBezTo>
                      <a:pt x="1121" y="1"/>
                      <a:pt x="1111" y="1"/>
                      <a:pt x="1111" y="11"/>
                    </a:cubicBezTo>
                    <a:cubicBezTo>
                      <a:pt x="975" y="53"/>
                      <a:pt x="862" y="115"/>
                      <a:pt x="737" y="167"/>
                    </a:cubicBezTo>
                    <a:cubicBezTo>
                      <a:pt x="602" y="229"/>
                      <a:pt x="477" y="281"/>
                      <a:pt x="343" y="333"/>
                    </a:cubicBezTo>
                    <a:cubicBezTo>
                      <a:pt x="239" y="364"/>
                      <a:pt x="136" y="395"/>
                      <a:pt x="32" y="416"/>
                    </a:cubicBezTo>
                    <a:cubicBezTo>
                      <a:pt x="11" y="426"/>
                      <a:pt x="0" y="447"/>
                      <a:pt x="0" y="457"/>
                    </a:cubicBezTo>
                    <a:cubicBezTo>
                      <a:pt x="0" y="478"/>
                      <a:pt x="21" y="489"/>
                      <a:pt x="42" y="489"/>
                    </a:cubicBezTo>
                    <a:cubicBezTo>
                      <a:pt x="136" y="468"/>
                      <a:pt x="229" y="447"/>
                      <a:pt x="312" y="416"/>
                    </a:cubicBezTo>
                    <a:cubicBezTo>
                      <a:pt x="405" y="395"/>
                      <a:pt x="498" y="353"/>
                      <a:pt x="581" y="323"/>
                    </a:cubicBezTo>
                    <a:lnTo>
                      <a:pt x="862" y="198"/>
                    </a:lnTo>
                    <a:lnTo>
                      <a:pt x="1141" y="74"/>
                    </a:lnTo>
                    <a:cubicBezTo>
                      <a:pt x="1162" y="74"/>
                      <a:pt x="1173" y="42"/>
                      <a:pt x="1162" y="21"/>
                    </a:cubicBezTo>
                    <a:cubicBezTo>
                      <a:pt x="1152" y="11"/>
                      <a:pt x="1141" y="11"/>
                      <a:pt x="11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5957390" y="3258249"/>
                <a:ext cx="58047" cy="22939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509" extrusionOk="0">
                    <a:moveTo>
                      <a:pt x="1235" y="1"/>
                    </a:moveTo>
                    <a:lnTo>
                      <a:pt x="1225" y="11"/>
                    </a:lnTo>
                    <a:cubicBezTo>
                      <a:pt x="1131" y="52"/>
                      <a:pt x="1048" y="94"/>
                      <a:pt x="955" y="125"/>
                    </a:cubicBezTo>
                    <a:cubicBezTo>
                      <a:pt x="861" y="167"/>
                      <a:pt x="758" y="208"/>
                      <a:pt x="654" y="239"/>
                    </a:cubicBezTo>
                    <a:lnTo>
                      <a:pt x="665" y="239"/>
                    </a:lnTo>
                    <a:cubicBezTo>
                      <a:pt x="457" y="312"/>
                      <a:pt x="250" y="374"/>
                      <a:pt x="42" y="426"/>
                    </a:cubicBezTo>
                    <a:cubicBezTo>
                      <a:pt x="11" y="426"/>
                      <a:pt x="1" y="447"/>
                      <a:pt x="1" y="478"/>
                    </a:cubicBezTo>
                    <a:cubicBezTo>
                      <a:pt x="11" y="499"/>
                      <a:pt x="32" y="509"/>
                      <a:pt x="52" y="509"/>
                    </a:cubicBezTo>
                    <a:cubicBezTo>
                      <a:pt x="260" y="457"/>
                      <a:pt x="467" y="395"/>
                      <a:pt x="665" y="333"/>
                    </a:cubicBezTo>
                    <a:cubicBezTo>
                      <a:pt x="861" y="260"/>
                      <a:pt x="1069" y="177"/>
                      <a:pt x="1256" y="84"/>
                    </a:cubicBezTo>
                    <a:cubicBezTo>
                      <a:pt x="1276" y="73"/>
                      <a:pt x="1287" y="52"/>
                      <a:pt x="1276" y="32"/>
                    </a:cubicBezTo>
                    <a:cubicBezTo>
                      <a:pt x="1266" y="11"/>
                      <a:pt x="1256" y="1"/>
                      <a:pt x="123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9"/>
              <p:cNvSpPr/>
              <p:nvPr/>
            </p:nvSpPr>
            <p:spPr>
              <a:xfrm>
                <a:off x="5962077" y="3253112"/>
                <a:ext cx="59895" cy="25869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574" extrusionOk="0">
                    <a:moveTo>
                      <a:pt x="1276" y="0"/>
                    </a:moveTo>
                    <a:cubicBezTo>
                      <a:pt x="1266" y="0"/>
                      <a:pt x="1266" y="0"/>
                      <a:pt x="1255" y="11"/>
                    </a:cubicBezTo>
                    <a:cubicBezTo>
                      <a:pt x="923" y="146"/>
                      <a:pt x="602" y="291"/>
                      <a:pt x="260" y="405"/>
                    </a:cubicBezTo>
                    <a:lnTo>
                      <a:pt x="270" y="405"/>
                    </a:lnTo>
                    <a:cubicBezTo>
                      <a:pt x="187" y="436"/>
                      <a:pt x="114" y="457"/>
                      <a:pt x="42" y="488"/>
                    </a:cubicBezTo>
                    <a:cubicBezTo>
                      <a:pt x="31" y="488"/>
                      <a:pt x="21" y="488"/>
                      <a:pt x="11" y="498"/>
                    </a:cubicBezTo>
                    <a:cubicBezTo>
                      <a:pt x="11" y="509"/>
                      <a:pt x="1" y="519"/>
                      <a:pt x="11" y="540"/>
                    </a:cubicBezTo>
                    <a:cubicBezTo>
                      <a:pt x="11" y="557"/>
                      <a:pt x="25" y="574"/>
                      <a:pt x="47" y="574"/>
                    </a:cubicBezTo>
                    <a:cubicBezTo>
                      <a:pt x="52" y="574"/>
                      <a:pt x="57" y="573"/>
                      <a:pt x="63" y="571"/>
                    </a:cubicBezTo>
                    <a:cubicBezTo>
                      <a:pt x="478" y="436"/>
                      <a:pt x="893" y="260"/>
                      <a:pt x="1297" y="83"/>
                    </a:cubicBezTo>
                    <a:cubicBezTo>
                      <a:pt x="1318" y="73"/>
                      <a:pt x="1328" y="42"/>
                      <a:pt x="1318" y="32"/>
                    </a:cubicBezTo>
                    <a:cubicBezTo>
                      <a:pt x="1308" y="11"/>
                      <a:pt x="1287" y="0"/>
                      <a:pt x="1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9"/>
              <p:cNvSpPr/>
              <p:nvPr/>
            </p:nvSpPr>
            <p:spPr>
              <a:xfrm>
                <a:off x="6234153" y="3071713"/>
                <a:ext cx="15007" cy="24742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49" extrusionOk="0">
                    <a:moveTo>
                      <a:pt x="280" y="1"/>
                    </a:moveTo>
                    <a:cubicBezTo>
                      <a:pt x="270" y="1"/>
                      <a:pt x="250" y="11"/>
                      <a:pt x="250" y="21"/>
                    </a:cubicBezTo>
                    <a:cubicBezTo>
                      <a:pt x="156" y="167"/>
                      <a:pt x="84" y="323"/>
                      <a:pt x="11" y="478"/>
                    </a:cubicBezTo>
                    <a:cubicBezTo>
                      <a:pt x="1" y="489"/>
                      <a:pt x="11" y="509"/>
                      <a:pt x="11" y="519"/>
                    </a:cubicBezTo>
                    <a:cubicBezTo>
                      <a:pt x="21" y="530"/>
                      <a:pt x="31" y="540"/>
                      <a:pt x="42" y="540"/>
                    </a:cubicBezTo>
                    <a:cubicBezTo>
                      <a:pt x="47" y="545"/>
                      <a:pt x="55" y="548"/>
                      <a:pt x="63" y="548"/>
                    </a:cubicBezTo>
                    <a:cubicBezTo>
                      <a:pt x="70" y="548"/>
                      <a:pt x="78" y="545"/>
                      <a:pt x="84" y="540"/>
                    </a:cubicBezTo>
                    <a:lnTo>
                      <a:pt x="114" y="509"/>
                    </a:lnTo>
                    <a:cubicBezTo>
                      <a:pt x="125" y="478"/>
                      <a:pt x="146" y="447"/>
                      <a:pt x="156" y="406"/>
                    </a:cubicBezTo>
                    <a:lnTo>
                      <a:pt x="156" y="426"/>
                    </a:lnTo>
                    <a:cubicBezTo>
                      <a:pt x="208" y="302"/>
                      <a:pt x="270" y="187"/>
                      <a:pt x="322" y="74"/>
                    </a:cubicBezTo>
                    <a:cubicBezTo>
                      <a:pt x="333" y="63"/>
                      <a:pt x="333" y="53"/>
                      <a:pt x="333" y="42"/>
                    </a:cubicBezTo>
                    <a:cubicBezTo>
                      <a:pt x="333" y="21"/>
                      <a:pt x="322" y="11"/>
                      <a:pt x="312" y="11"/>
                    </a:cubicBezTo>
                    <a:cubicBezTo>
                      <a:pt x="301" y="1"/>
                      <a:pt x="291" y="1"/>
                      <a:pt x="280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9"/>
              <p:cNvSpPr/>
              <p:nvPr/>
            </p:nvSpPr>
            <p:spPr>
              <a:xfrm>
                <a:off x="6228069" y="3051658"/>
                <a:ext cx="34206" cy="52819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172" extrusionOk="0">
                    <a:moveTo>
                      <a:pt x="675" y="0"/>
                    </a:moveTo>
                    <a:lnTo>
                      <a:pt x="644" y="31"/>
                    </a:lnTo>
                    <a:cubicBezTo>
                      <a:pt x="613" y="114"/>
                      <a:pt x="581" y="187"/>
                      <a:pt x="540" y="270"/>
                    </a:cubicBezTo>
                    <a:cubicBezTo>
                      <a:pt x="405" y="539"/>
                      <a:pt x="249" y="809"/>
                      <a:pt x="53" y="1037"/>
                    </a:cubicBezTo>
                    <a:lnTo>
                      <a:pt x="63" y="1027"/>
                    </a:lnTo>
                    <a:lnTo>
                      <a:pt x="63" y="1027"/>
                    </a:lnTo>
                    <a:cubicBezTo>
                      <a:pt x="53" y="1047"/>
                      <a:pt x="32" y="1068"/>
                      <a:pt x="21" y="1079"/>
                    </a:cubicBezTo>
                    <a:cubicBezTo>
                      <a:pt x="11" y="1089"/>
                      <a:pt x="0" y="1100"/>
                      <a:pt x="0" y="1120"/>
                    </a:cubicBezTo>
                    <a:cubicBezTo>
                      <a:pt x="0" y="1130"/>
                      <a:pt x="0" y="1141"/>
                      <a:pt x="11" y="1151"/>
                    </a:cubicBezTo>
                    <a:cubicBezTo>
                      <a:pt x="21" y="1162"/>
                      <a:pt x="32" y="1172"/>
                      <a:pt x="53" y="1172"/>
                    </a:cubicBezTo>
                    <a:cubicBezTo>
                      <a:pt x="63" y="1172"/>
                      <a:pt x="73" y="1172"/>
                      <a:pt x="83" y="1162"/>
                    </a:cubicBezTo>
                    <a:cubicBezTo>
                      <a:pt x="156" y="1079"/>
                      <a:pt x="219" y="1006"/>
                      <a:pt x="281" y="923"/>
                    </a:cubicBezTo>
                    <a:cubicBezTo>
                      <a:pt x="343" y="840"/>
                      <a:pt x="395" y="747"/>
                      <a:pt x="457" y="653"/>
                    </a:cubicBezTo>
                    <a:cubicBezTo>
                      <a:pt x="561" y="466"/>
                      <a:pt x="664" y="270"/>
                      <a:pt x="747" y="62"/>
                    </a:cubicBezTo>
                    <a:cubicBezTo>
                      <a:pt x="758" y="42"/>
                      <a:pt x="737" y="10"/>
                      <a:pt x="71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9"/>
              <p:cNvSpPr/>
              <p:nvPr/>
            </p:nvSpPr>
            <p:spPr>
              <a:xfrm>
                <a:off x="6225275" y="3052559"/>
                <a:ext cx="37000" cy="55568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233" extrusionOk="0">
                    <a:moveTo>
                      <a:pt x="768" y="1"/>
                    </a:moveTo>
                    <a:cubicBezTo>
                      <a:pt x="768" y="1"/>
                      <a:pt x="758" y="1"/>
                      <a:pt x="747" y="11"/>
                    </a:cubicBezTo>
                    <a:cubicBezTo>
                      <a:pt x="737" y="11"/>
                      <a:pt x="737" y="22"/>
                      <a:pt x="726" y="31"/>
                    </a:cubicBezTo>
                    <a:cubicBezTo>
                      <a:pt x="696" y="125"/>
                      <a:pt x="643" y="229"/>
                      <a:pt x="602" y="322"/>
                    </a:cubicBezTo>
                    <a:lnTo>
                      <a:pt x="602" y="312"/>
                    </a:lnTo>
                    <a:cubicBezTo>
                      <a:pt x="488" y="571"/>
                      <a:pt x="343" y="810"/>
                      <a:pt x="156" y="1027"/>
                    </a:cubicBezTo>
                    <a:cubicBezTo>
                      <a:pt x="115" y="1080"/>
                      <a:pt x="73" y="1121"/>
                      <a:pt x="21" y="1173"/>
                    </a:cubicBezTo>
                    <a:cubicBezTo>
                      <a:pt x="11" y="1183"/>
                      <a:pt x="0" y="1204"/>
                      <a:pt x="21" y="1225"/>
                    </a:cubicBezTo>
                    <a:cubicBezTo>
                      <a:pt x="26" y="1230"/>
                      <a:pt x="34" y="1232"/>
                      <a:pt x="43" y="1232"/>
                    </a:cubicBezTo>
                    <a:cubicBezTo>
                      <a:pt x="52" y="1232"/>
                      <a:pt x="63" y="1230"/>
                      <a:pt x="73" y="1225"/>
                    </a:cubicBezTo>
                    <a:cubicBezTo>
                      <a:pt x="145" y="1152"/>
                      <a:pt x="218" y="1069"/>
                      <a:pt x="291" y="986"/>
                    </a:cubicBezTo>
                    <a:cubicBezTo>
                      <a:pt x="364" y="893"/>
                      <a:pt x="426" y="789"/>
                      <a:pt x="488" y="695"/>
                    </a:cubicBezTo>
                    <a:cubicBezTo>
                      <a:pt x="550" y="592"/>
                      <a:pt x="613" y="488"/>
                      <a:pt x="664" y="384"/>
                    </a:cubicBezTo>
                    <a:cubicBezTo>
                      <a:pt x="716" y="280"/>
                      <a:pt x="768" y="167"/>
                      <a:pt x="809" y="63"/>
                    </a:cubicBezTo>
                    <a:cubicBezTo>
                      <a:pt x="820" y="42"/>
                      <a:pt x="809" y="11"/>
                      <a:pt x="789" y="11"/>
                    </a:cubicBezTo>
                    <a:cubicBezTo>
                      <a:pt x="779" y="1"/>
                      <a:pt x="779" y="1"/>
                      <a:pt x="76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9"/>
              <p:cNvSpPr/>
              <p:nvPr/>
            </p:nvSpPr>
            <p:spPr>
              <a:xfrm>
                <a:off x="6226176" y="3048368"/>
                <a:ext cx="39840" cy="60661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346" extrusionOk="0">
                    <a:moveTo>
                      <a:pt x="831" y="0"/>
                    </a:moveTo>
                    <a:cubicBezTo>
                      <a:pt x="810" y="0"/>
                      <a:pt x="789" y="11"/>
                      <a:pt x="789" y="32"/>
                    </a:cubicBezTo>
                    <a:cubicBezTo>
                      <a:pt x="738" y="156"/>
                      <a:pt x="686" y="281"/>
                      <a:pt x="623" y="394"/>
                    </a:cubicBezTo>
                    <a:cubicBezTo>
                      <a:pt x="499" y="654"/>
                      <a:pt x="354" y="903"/>
                      <a:pt x="167" y="1120"/>
                    </a:cubicBezTo>
                    <a:lnTo>
                      <a:pt x="157" y="1131"/>
                    </a:lnTo>
                    <a:cubicBezTo>
                      <a:pt x="115" y="1183"/>
                      <a:pt x="74" y="1224"/>
                      <a:pt x="22" y="1276"/>
                    </a:cubicBezTo>
                    <a:cubicBezTo>
                      <a:pt x="1" y="1286"/>
                      <a:pt x="1" y="1318"/>
                      <a:pt x="22" y="1328"/>
                    </a:cubicBezTo>
                    <a:cubicBezTo>
                      <a:pt x="28" y="1340"/>
                      <a:pt x="38" y="1345"/>
                      <a:pt x="49" y="1345"/>
                    </a:cubicBezTo>
                    <a:cubicBezTo>
                      <a:pt x="57" y="1345"/>
                      <a:pt x="65" y="1343"/>
                      <a:pt x="74" y="1339"/>
                    </a:cubicBezTo>
                    <a:cubicBezTo>
                      <a:pt x="157" y="1245"/>
                      <a:pt x="240" y="1162"/>
                      <a:pt x="323" y="1058"/>
                    </a:cubicBezTo>
                    <a:cubicBezTo>
                      <a:pt x="395" y="965"/>
                      <a:pt x="468" y="851"/>
                      <a:pt x="540" y="747"/>
                    </a:cubicBezTo>
                    <a:lnTo>
                      <a:pt x="727" y="405"/>
                    </a:lnTo>
                    <a:cubicBezTo>
                      <a:pt x="779" y="290"/>
                      <a:pt x="831" y="177"/>
                      <a:pt x="872" y="62"/>
                    </a:cubicBezTo>
                    <a:cubicBezTo>
                      <a:pt x="883" y="42"/>
                      <a:pt x="872" y="11"/>
                      <a:pt x="8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9"/>
              <p:cNvSpPr/>
              <p:nvPr/>
            </p:nvSpPr>
            <p:spPr>
              <a:xfrm>
                <a:off x="6224328" y="3056750"/>
                <a:ext cx="37451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248" extrusionOk="0">
                    <a:moveTo>
                      <a:pt x="768" y="1"/>
                    </a:moveTo>
                    <a:cubicBezTo>
                      <a:pt x="758" y="12"/>
                      <a:pt x="747" y="12"/>
                      <a:pt x="737" y="32"/>
                    </a:cubicBezTo>
                    <a:cubicBezTo>
                      <a:pt x="644" y="219"/>
                      <a:pt x="551" y="406"/>
                      <a:pt x="436" y="582"/>
                    </a:cubicBezTo>
                    <a:cubicBezTo>
                      <a:pt x="332" y="779"/>
                      <a:pt x="208" y="955"/>
                      <a:pt x="63" y="1121"/>
                    </a:cubicBezTo>
                    <a:cubicBezTo>
                      <a:pt x="53" y="1142"/>
                      <a:pt x="32" y="1153"/>
                      <a:pt x="21" y="1173"/>
                    </a:cubicBezTo>
                    <a:cubicBezTo>
                      <a:pt x="11" y="1183"/>
                      <a:pt x="11" y="1194"/>
                      <a:pt x="11" y="1204"/>
                    </a:cubicBezTo>
                    <a:cubicBezTo>
                      <a:pt x="0" y="1215"/>
                      <a:pt x="11" y="1225"/>
                      <a:pt x="21" y="1236"/>
                    </a:cubicBezTo>
                    <a:cubicBezTo>
                      <a:pt x="27" y="1241"/>
                      <a:pt x="40" y="1247"/>
                      <a:pt x="52" y="1247"/>
                    </a:cubicBezTo>
                    <a:cubicBezTo>
                      <a:pt x="61" y="1247"/>
                      <a:pt x="69" y="1244"/>
                      <a:pt x="73" y="1236"/>
                    </a:cubicBezTo>
                    <a:cubicBezTo>
                      <a:pt x="146" y="1153"/>
                      <a:pt x="208" y="1080"/>
                      <a:pt x="281" y="997"/>
                    </a:cubicBezTo>
                    <a:cubicBezTo>
                      <a:pt x="353" y="893"/>
                      <a:pt x="415" y="800"/>
                      <a:pt x="478" y="696"/>
                    </a:cubicBezTo>
                    <a:cubicBezTo>
                      <a:pt x="602" y="499"/>
                      <a:pt x="717" y="291"/>
                      <a:pt x="820" y="84"/>
                    </a:cubicBezTo>
                    <a:cubicBezTo>
                      <a:pt x="830" y="74"/>
                      <a:pt x="830" y="63"/>
                      <a:pt x="830" y="42"/>
                    </a:cubicBezTo>
                    <a:cubicBezTo>
                      <a:pt x="830" y="32"/>
                      <a:pt x="820" y="21"/>
                      <a:pt x="810" y="12"/>
                    </a:cubicBezTo>
                    <a:cubicBezTo>
                      <a:pt x="800" y="12"/>
                      <a:pt x="789" y="1"/>
                      <a:pt x="779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9"/>
              <p:cNvSpPr/>
              <p:nvPr/>
            </p:nvSpPr>
            <p:spPr>
              <a:xfrm>
                <a:off x="6220137" y="3064232"/>
                <a:ext cx="35558" cy="53360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184" extrusionOk="0">
                    <a:moveTo>
                      <a:pt x="716" y="1"/>
                    </a:moveTo>
                    <a:cubicBezTo>
                      <a:pt x="706" y="11"/>
                      <a:pt x="695" y="11"/>
                      <a:pt x="685" y="32"/>
                    </a:cubicBezTo>
                    <a:cubicBezTo>
                      <a:pt x="591" y="219"/>
                      <a:pt x="488" y="406"/>
                      <a:pt x="374" y="582"/>
                    </a:cubicBezTo>
                    <a:cubicBezTo>
                      <a:pt x="259" y="768"/>
                      <a:pt x="146" y="934"/>
                      <a:pt x="10" y="1100"/>
                    </a:cubicBezTo>
                    <a:cubicBezTo>
                      <a:pt x="1" y="1111"/>
                      <a:pt x="1" y="1132"/>
                      <a:pt x="1" y="1142"/>
                    </a:cubicBezTo>
                    <a:cubicBezTo>
                      <a:pt x="1" y="1153"/>
                      <a:pt x="10" y="1162"/>
                      <a:pt x="21" y="1173"/>
                    </a:cubicBezTo>
                    <a:cubicBezTo>
                      <a:pt x="31" y="1183"/>
                      <a:pt x="52" y="1183"/>
                      <a:pt x="63" y="1183"/>
                    </a:cubicBezTo>
                    <a:cubicBezTo>
                      <a:pt x="73" y="1173"/>
                      <a:pt x="84" y="1173"/>
                      <a:pt x="93" y="1162"/>
                    </a:cubicBezTo>
                    <a:cubicBezTo>
                      <a:pt x="229" y="997"/>
                      <a:pt x="353" y="821"/>
                      <a:pt x="467" y="644"/>
                    </a:cubicBezTo>
                    <a:cubicBezTo>
                      <a:pt x="581" y="457"/>
                      <a:pt x="674" y="281"/>
                      <a:pt x="778" y="84"/>
                    </a:cubicBezTo>
                    <a:cubicBezTo>
                      <a:pt x="778" y="74"/>
                      <a:pt x="789" y="63"/>
                      <a:pt x="778" y="53"/>
                    </a:cubicBezTo>
                    <a:cubicBezTo>
                      <a:pt x="778" y="32"/>
                      <a:pt x="768" y="21"/>
                      <a:pt x="757" y="11"/>
                    </a:cubicBezTo>
                    <a:cubicBezTo>
                      <a:pt x="747" y="11"/>
                      <a:pt x="737" y="1"/>
                      <a:pt x="7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9"/>
              <p:cNvSpPr/>
              <p:nvPr/>
            </p:nvSpPr>
            <p:spPr>
              <a:xfrm>
                <a:off x="6201884" y="3089966"/>
                <a:ext cx="40741" cy="47501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54" extrusionOk="0">
                    <a:moveTo>
                      <a:pt x="851" y="1"/>
                    </a:moveTo>
                    <a:cubicBezTo>
                      <a:pt x="830" y="1"/>
                      <a:pt x="820" y="1"/>
                      <a:pt x="810" y="21"/>
                    </a:cubicBezTo>
                    <a:cubicBezTo>
                      <a:pt x="747" y="114"/>
                      <a:pt x="675" y="197"/>
                      <a:pt x="613" y="291"/>
                    </a:cubicBezTo>
                    <a:cubicBezTo>
                      <a:pt x="540" y="384"/>
                      <a:pt x="468" y="478"/>
                      <a:pt x="385" y="571"/>
                    </a:cubicBezTo>
                    <a:cubicBezTo>
                      <a:pt x="385" y="571"/>
                      <a:pt x="385" y="571"/>
                      <a:pt x="386" y="571"/>
                    </a:cubicBezTo>
                    <a:lnTo>
                      <a:pt x="386" y="571"/>
                    </a:lnTo>
                    <a:cubicBezTo>
                      <a:pt x="265" y="712"/>
                      <a:pt x="154" y="833"/>
                      <a:pt x="21" y="955"/>
                    </a:cubicBezTo>
                    <a:cubicBezTo>
                      <a:pt x="1" y="976"/>
                      <a:pt x="1" y="1006"/>
                      <a:pt x="21" y="1038"/>
                    </a:cubicBezTo>
                    <a:cubicBezTo>
                      <a:pt x="27" y="1048"/>
                      <a:pt x="40" y="1054"/>
                      <a:pt x="54" y="1054"/>
                    </a:cubicBezTo>
                    <a:cubicBezTo>
                      <a:pt x="68" y="1054"/>
                      <a:pt x="84" y="1048"/>
                      <a:pt x="94" y="1038"/>
                    </a:cubicBezTo>
                    <a:cubicBezTo>
                      <a:pt x="240" y="893"/>
                      <a:pt x="374" y="747"/>
                      <a:pt x="509" y="591"/>
                    </a:cubicBezTo>
                    <a:cubicBezTo>
                      <a:pt x="644" y="426"/>
                      <a:pt x="768" y="250"/>
                      <a:pt x="883" y="73"/>
                    </a:cubicBezTo>
                    <a:cubicBezTo>
                      <a:pt x="903" y="52"/>
                      <a:pt x="893" y="21"/>
                      <a:pt x="87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9"/>
              <p:cNvSpPr/>
              <p:nvPr/>
            </p:nvSpPr>
            <p:spPr>
              <a:xfrm>
                <a:off x="6194899" y="3097898"/>
                <a:ext cx="39299" cy="46194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025" extrusionOk="0">
                    <a:moveTo>
                      <a:pt x="830" y="1"/>
                    </a:moveTo>
                    <a:cubicBezTo>
                      <a:pt x="819" y="1"/>
                      <a:pt x="809" y="1"/>
                      <a:pt x="799" y="11"/>
                    </a:cubicBezTo>
                    <a:cubicBezTo>
                      <a:pt x="644" y="229"/>
                      <a:pt x="498" y="436"/>
                      <a:pt x="332" y="644"/>
                    </a:cubicBezTo>
                    <a:cubicBezTo>
                      <a:pt x="229" y="758"/>
                      <a:pt x="125" y="862"/>
                      <a:pt x="21" y="955"/>
                    </a:cubicBezTo>
                    <a:cubicBezTo>
                      <a:pt x="0" y="976"/>
                      <a:pt x="0" y="996"/>
                      <a:pt x="10" y="1007"/>
                    </a:cubicBezTo>
                    <a:cubicBezTo>
                      <a:pt x="22" y="1019"/>
                      <a:pt x="34" y="1024"/>
                      <a:pt x="45" y="1024"/>
                    </a:cubicBezTo>
                    <a:cubicBezTo>
                      <a:pt x="52" y="1024"/>
                      <a:pt x="58" y="1022"/>
                      <a:pt x="63" y="1017"/>
                    </a:cubicBezTo>
                    <a:cubicBezTo>
                      <a:pt x="146" y="945"/>
                      <a:pt x="208" y="872"/>
                      <a:pt x="280" y="800"/>
                    </a:cubicBezTo>
                    <a:cubicBezTo>
                      <a:pt x="353" y="727"/>
                      <a:pt x="415" y="644"/>
                      <a:pt x="487" y="561"/>
                    </a:cubicBezTo>
                    <a:cubicBezTo>
                      <a:pt x="612" y="395"/>
                      <a:pt x="736" y="229"/>
                      <a:pt x="861" y="53"/>
                    </a:cubicBezTo>
                    <a:cubicBezTo>
                      <a:pt x="872" y="42"/>
                      <a:pt x="861" y="11"/>
                      <a:pt x="8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9"/>
              <p:cNvSpPr/>
              <p:nvPr/>
            </p:nvSpPr>
            <p:spPr>
              <a:xfrm>
                <a:off x="5437575" y="2638835"/>
                <a:ext cx="322097" cy="682097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15135" extrusionOk="0">
                    <a:moveTo>
                      <a:pt x="7147" y="0"/>
                    </a:moveTo>
                    <a:cubicBezTo>
                      <a:pt x="6390" y="270"/>
                      <a:pt x="5653" y="613"/>
                      <a:pt x="4938" y="1038"/>
                    </a:cubicBezTo>
                    <a:cubicBezTo>
                      <a:pt x="4159" y="1515"/>
                      <a:pt x="3433" y="2054"/>
                      <a:pt x="2801" y="2667"/>
                    </a:cubicBezTo>
                    <a:cubicBezTo>
                      <a:pt x="2490" y="2967"/>
                      <a:pt x="2199" y="3278"/>
                      <a:pt x="1939" y="3610"/>
                    </a:cubicBezTo>
                    <a:cubicBezTo>
                      <a:pt x="1690" y="3911"/>
                      <a:pt x="1494" y="4202"/>
                      <a:pt x="1307" y="4502"/>
                    </a:cubicBezTo>
                    <a:cubicBezTo>
                      <a:pt x="985" y="5042"/>
                      <a:pt x="715" y="5654"/>
                      <a:pt x="498" y="6328"/>
                    </a:cubicBezTo>
                    <a:cubicBezTo>
                      <a:pt x="280" y="6982"/>
                      <a:pt x="145" y="7676"/>
                      <a:pt x="62" y="8382"/>
                    </a:cubicBezTo>
                    <a:cubicBezTo>
                      <a:pt x="0" y="9087"/>
                      <a:pt x="10" y="9782"/>
                      <a:pt x="104" y="10467"/>
                    </a:cubicBezTo>
                    <a:cubicBezTo>
                      <a:pt x="197" y="11152"/>
                      <a:pt x="383" y="11784"/>
                      <a:pt x="664" y="12365"/>
                    </a:cubicBezTo>
                    <a:cubicBezTo>
                      <a:pt x="944" y="12946"/>
                      <a:pt x="1349" y="13475"/>
                      <a:pt x="1826" y="13879"/>
                    </a:cubicBezTo>
                    <a:cubicBezTo>
                      <a:pt x="2158" y="14160"/>
                      <a:pt x="2531" y="14398"/>
                      <a:pt x="2946" y="14575"/>
                    </a:cubicBezTo>
                    <a:cubicBezTo>
                      <a:pt x="3163" y="14668"/>
                      <a:pt x="3392" y="14751"/>
                      <a:pt x="3631" y="14813"/>
                    </a:cubicBezTo>
                    <a:cubicBezTo>
                      <a:pt x="3869" y="14875"/>
                      <a:pt x="4129" y="14927"/>
                      <a:pt x="4419" y="14958"/>
                    </a:cubicBezTo>
                    <a:lnTo>
                      <a:pt x="4450" y="14958"/>
                    </a:lnTo>
                    <a:cubicBezTo>
                      <a:pt x="4958" y="15083"/>
                      <a:pt x="5528" y="15135"/>
                      <a:pt x="6182" y="15135"/>
                    </a:cubicBezTo>
                    <a:lnTo>
                      <a:pt x="6431" y="15135"/>
                    </a:lnTo>
                    <a:cubicBezTo>
                      <a:pt x="6556" y="15135"/>
                      <a:pt x="6669" y="15124"/>
                      <a:pt x="6794" y="15124"/>
                    </a:cubicBezTo>
                    <a:cubicBezTo>
                      <a:pt x="6628" y="15093"/>
                      <a:pt x="6473" y="15062"/>
                      <a:pt x="6307" y="15031"/>
                    </a:cubicBezTo>
                    <a:cubicBezTo>
                      <a:pt x="5975" y="14958"/>
                      <a:pt x="5643" y="14875"/>
                      <a:pt x="5311" y="14771"/>
                    </a:cubicBezTo>
                    <a:cubicBezTo>
                      <a:pt x="4989" y="14679"/>
                      <a:pt x="4668" y="14575"/>
                      <a:pt x="4357" y="14440"/>
                    </a:cubicBezTo>
                    <a:cubicBezTo>
                      <a:pt x="3765" y="14191"/>
                      <a:pt x="3205" y="13869"/>
                      <a:pt x="2728" y="13444"/>
                    </a:cubicBezTo>
                    <a:cubicBezTo>
                      <a:pt x="2500" y="13247"/>
                      <a:pt x="2292" y="13019"/>
                      <a:pt x="2105" y="12770"/>
                    </a:cubicBezTo>
                    <a:cubicBezTo>
                      <a:pt x="1919" y="12521"/>
                      <a:pt x="1763" y="12240"/>
                      <a:pt x="1639" y="11950"/>
                    </a:cubicBezTo>
                    <a:cubicBezTo>
                      <a:pt x="1515" y="11639"/>
                      <a:pt x="1411" y="11318"/>
                      <a:pt x="1358" y="10975"/>
                    </a:cubicBezTo>
                    <a:cubicBezTo>
                      <a:pt x="1328" y="10799"/>
                      <a:pt x="1307" y="10612"/>
                      <a:pt x="1286" y="10426"/>
                    </a:cubicBezTo>
                    <a:cubicBezTo>
                      <a:pt x="1276" y="10228"/>
                      <a:pt x="1276" y="10041"/>
                      <a:pt x="1276" y="9855"/>
                    </a:cubicBezTo>
                    <a:cubicBezTo>
                      <a:pt x="1276" y="9087"/>
                      <a:pt x="1358" y="8319"/>
                      <a:pt x="1524" y="7573"/>
                    </a:cubicBezTo>
                    <a:cubicBezTo>
                      <a:pt x="1690" y="6836"/>
                      <a:pt x="1919" y="6110"/>
                      <a:pt x="2230" y="5415"/>
                    </a:cubicBezTo>
                    <a:cubicBezTo>
                      <a:pt x="2842" y="4036"/>
                      <a:pt x="3724" y="2770"/>
                      <a:pt x="4813" y="1712"/>
                    </a:cubicBezTo>
                    <a:cubicBezTo>
                      <a:pt x="5362" y="1194"/>
                      <a:pt x="5964" y="716"/>
                      <a:pt x="6607" y="311"/>
                    </a:cubicBezTo>
                    <a:cubicBezTo>
                      <a:pt x="6784" y="198"/>
                      <a:pt x="6960" y="94"/>
                      <a:pt x="7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9"/>
              <p:cNvSpPr/>
              <p:nvPr/>
            </p:nvSpPr>
            <p:spPr>
              <a:xfrm>
                <a:off x="5927916" y="3024031"/>
                <a:ext cx="87025" cy="65979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1464" extrusionOk="0">
                    <a:moveTo>
                      <a:pt x="769" y="1"/>
                    </a:moveTo>
                    <a:cubicBezTo>
                      <a:pt x="738" y="1"/>
                      <a:pt x="706" y="11"/>
                      <a:pt x="686" y="32"/>
                    </a:cubicBezTo>
                    <a:lnTo>
                      <a:pt x="676" y="32"/>
                    </a:lnTo>
                    <a:cubicBezTo>
                      <a:pt x="665" y="42"/>
                      <a:pt x="665" y="42"/>
                      <a:pt x="655" y="42"/>
                    </a:cubicBezTo>
                    <a:cubicBezTo>
                      <a:pt x="603" y="74"/>
                      <a:pt x="582" y="136"/>
                      <a:pt x="613" y="187"/>
                    </a:cubicBezTo>
                    <a:cubicBezTo>
                      <a:pt x="634" y="250"/>
                      <a:pt x="655" y="302"/>
                      <a:pt x="686" y="364"/>
                    </a:cubicBezTo>
                    <a:cubicBezTo>
                      <a:pt x="727" y="509"/>
                      <a:pt x="759" y="634"/>
                      <a:pt x="769" y="768"/>
                    </a:cubicBezTo>
                    <a:cubicBezTo>
                      <a:pt x="769" y="841"/>
                      <a:pt x="769" y="903"/>
                      <a:pt x="759" y="976"/>
                    </a:cubicBezTo>
                    <a:cubicBezTo>
                      <a:pt x="748" y="1017"/>
                      <a:pt x="738" y="1049"/>
                      <a:pt x="727" y="1079"/>
                    </a:cubicBezTo>
                    <a:cubicBezTo>
                      <a:pt x="706" y="1100"/>
                      <a:pt x="696" y="1121"/>
                      <a:pt x="686" y="1142"/>
                    </a:cubicBezTo>
                    <a:cubicBezTo>
                      <a:pt x="665" y="1162"/>
                      <a:pt x="634" y="1183"/>
                      <a:pt x="613" y="1204"/>
                    </a:cubicBezTo>
                    <a:lnTo>
                      <a:pt x="551" y="1235"/>
                    </a:lnTo>
                    <a:cubicBezTo>
                      <a:pt x="530" y="1235"/>
                      <a:pt x="510" y="1245"/>
                      <a:pt x="499" y="1245"/>
                    </a:cubicBezTo>
                    <a:lnTo>
                      <a:pt x="468" y="1245"/>
                    </a:lnTo>
                    <a:cubicBezTo>
                      <a:pt x="457" y="1245"/>
                      <a:pt x="447" y="1245"/>
                      <a:pt x="437" y="1235"/>
                    </a:cubicBezTo>
                    <a:cubicBezTo>
                      <a:pt x="416" y="1235"/>
                      <a:pt x="406" y="1225"/>
                      <a:pt x="385" y="1225"/>
                    </a:cubicBezTo>
                    <a:cubicBezTo>
                      <a:pt x="364" y="1215"/>
                      <a:pt x="344" y="1194"/>
                      <a:pt x="323" y="1183"/>
                    </a:cubicBezTo>
                    <a:cubicBezTo>
                      <a:pt x="312" y="1162"/>
                      <a:pt x="291" y="1152"/>
                      <a:pt x="281" y="1132"/>
                    </a:cubicBezTo>
                    <a:cubicBezTo>
                      <a:pt x="261" y="1100"/>
                      <a:pt x="250" y="1079"/>
                      <a:pt x="240" y="1049"/>
                    </a:cubicBezTo>
                    <a:cubicBezTo>
                      <a:pt x="229" y="1017"/>
                      <a:pt x="229" y="976"/>
                      <a:pt x="219" y="945"/>
                    </a:cubicBezTo>
                    <a:cubicBezTo>
                      <a:pt x="208" y="893"/>
                      <a:pt x="157" y="862"/>
                      <a:pt x="115" y="862"/>
                    </a:cubicBezTo>
                    <a:lnTo>
                      <a:pt x="95" y="862"/>
                    </a:lnTo>
                    <a:cubicBezTo>
                      <a:pt x="63" y="872"/>
                      <a:pt x="32" y="883"/>
                      <a:pt x="22" y="903"/>
                    </a:cubicBezTo>
                    <a:cubicBezTo>
                      <a:pt x="1" y="934"/>
                      <a:pt x="1" y="955"/>
                      <a:pt x="1" y="996"/>
                    </a:cubicBezTo>
                    <a:cubicBezTo>
                      <a:pt x="12" y="1059"/>
                      <a:pt x="32" y="1111"/>
                      <a:pt x="42" y="1142"/>
                    </a:cubicBezTo>
                    <a:cubicBezTo>
                      <a:pt x="63" y="1194"/>
                      <a:pt x="84" y="1235"/>
                      <a:pt x="115" y="1277"/>
                    </a:cubicBezTo>
                    <a:cubicBezTo>
                      <a:pt x="167" y="1349"/>
                      <a:pt x="240" y="1401"/>
                      <a:pt x="333" y="1443"/>
                    </a:cubicBezTo>
                    <a:cubicBezTo>
                      <a:pt x="364" y="1453"/>
                      <a:pt x="416" y="1464"/>
                      <a:pt x="457" y="1464"/>
                    </a:cubicBezTo>
                    <a:cubicBezTo>
                      <a:pt x="510" y="1464"/>
                      <a:pt x="551" y="1464"/>
                      <a:pt x="603" y="1443"/>
                    </a:cubicBezTo>
                    <a:cubicBezTo>
                      <a:pt x="696" y="1422"/>
                      <a:pt x="789" y="1360"/>
                      <a:pt x="862" y="1266"/>
                    </a:cubicBezTo>
                    <a:cubicBezTo>
                      <a:pt x="945" y="1162"/>
                      <a:pt x="987" y="1028"/>
                      <a:pt x="987" y="841"/>
                    </a:cubicBezTo>
                    <a:cubicBezTo>
                      <a:pt x="1100" y="945"/>
                      <a:pt x="1246" y="996"/>
                      <a:pt x="1381" y="1007"/>
                    </a:cubicBezTo>
                    <a:lnTo>
                      <a:pt x="1402" y="1007"/>
                    </a:lnTo>
                    <a:cubicBezTo>
                      <a:pt x="1411" y="1008"/>
                      <a:pt x="1420" y="1008"/>
                      <a:pt x="1429" y="1008"/>
                    </a:cubicBezTo>
                    <a:cubicBezTo>
                      <a:pt x="1605" y="1008"/>
                      <a:pt x="1758" y="918"/>
                      <a:pt x="1837" y="789"/>
                    </a:cubicBezTo>
                    <a:cubicBezTo>
                      <a:pt x="1930" y="623"/>
                      <a:pt x="1920" y="416"/>
                      <a:pt x="1817" y="167"/>
                    </a:cubicBezTo>
                    <a:cubicBezTo>
                      <a:pt x="1806" y="125"/>
                      <a:pt x="1764" y="104"/>
                      <a:pt x="1723" y="104"/>
                    </a:cubicBezTo>
                    <a:cubicBezTo>
                      <a:pt x="1702" y="104"/>
                      <a:pt x="1681" y="104"/>
                      <a:pt x="1671" y="115"/>
                    </a:cubicBezTo>
                    <a:cubicBezTo>
                      <a:pt x="1619" y="136"/>
                      <a:pt x="1598" y="198"/>
                      <a:pt x="1619" y="260"/>
                    </a:cubicBezTo>
                    <a:lnTo>
                      <a:pt x="1640" y="302"/>
                    </a:lnTo>
                    <a:lnTo>
                      <a:pt x="1640" y="312"/>
                    </a:lnTo>
                    <a:cubicBezTo>
                      <a:pt x="1661" y="385"/>
                      <a:pt x="1671" y="447"/>
                      <a:pt x="1681" y="499"/>
                    </a:cubicBezTo>
                    <a:cubicBezTo>
                      <a:pt x="1681" y="530"/>
                      <a:pt x="1681" y="561"/>
                      <a:pt x="1671" y="592"/>
                    </a:cubicBezTo>
                    <a:cubicBezTo>
                      <a:pt x="1671" y="613"/>
                      <a:pt x="1661" y="634"/>
                      <a:pt x="1651" y="655"/>
                    </a:cubicBezTo>
                    <a:cubicBezTo>
                      <a:pt x="1640" y="675"/>
                      <a:pt x="1630" y="696"/>
                      <a:pt x="1619" y="706"/>
                    </a:cubicBezTo>
                    <a:cubicBezTo>
                      <a:pt x="1609" y="717"/>
                      <a:pt x="1598" y="727"/>
                      <a:pt x="1578" y="738"/>
                    </a:cubicBezTo>
                    <a:cubicBezTo>
                      <a:pt x="1568" y="747"/>
                      <a:pt x="1547" y="758"/>
                      <a:pt x="1526" y="768"/>
                    </a:cubicBezTo>
                    <a:cubicBezTo>
                      <a:pt x="1505" y="779"/>
                      <a:pt x="1474" y="779"/>
                      <a:pt x="1443" y="789"/>
                    </a:cubicBezTo>
                    <a:lnTo>
                      <a:pt x="1402" y="789"/>
                    </a:lnTo>
                    <a:cubicBezTo>
                      <a:pt x="1381" y="789"/>
                      <a:pt x="1360" y="779"/>
                      <a:pt x="1339" y="779"/>
                    </a:cubicBezTo>
                    <a:cubicBezTo>
                      <a:pt x="1298" y="768"/>
                      <a:pt x="1266" y="758"/>
                      <a:pt x="1225" y="738"/>
                    </a:cubicBezTo>
                    <a:cubicBezTo>
                      <a:pt x="1183" y="717"/>
                      <a:pt x="1142" y="685"/>
                      <a:pt x="1111" y="655"/>
                    </a:cubicBezTo>
                    <a:cubicBezTo>
                      <a:pt x="1070" y="623"/>
                      <a:pt x="1038" y="592"/>
                      <a:pt x="1008" y="540"/>
                    </a:cubicBezTo>
                    <a:cubicBezTo>
                      <a:pt x="976" y="489"/>
                      <a:pt x="945" y="436"/>
                      <a:pt x="925" y="374"/>
                    </a:cubicBezTo>
                    <a:cubicBezTo>
                      <a:pt x="893" y="291"/>
                      <a:pt x="883" y="208"/>
                      <a:pt x="872" y="125"/>
                    </a:cubicBezTo>
                    <a:cubicBezTo>
                      <a:pt x="872" y="94"/>
                      <a:pt x="862" y="63"/>
                      <a:pt x="842" y="42"/>
                    </a:cubicBezTo>
                    <a:cubicBezTo>
                      <a:pt x="831" y="21"/>
                      <a:pt x="800" y="1"/>
                      <a:pt x="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9"/>
              <p:cNvSpPr/>
              <p:nvPr/>
            </p:nvSpPr>
            <p:spPr>
              <a:xfrm>
                <a:off x="5905066" y="2973104"/>
                <a:ext cx="81798" cy="60796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349" extrusionOk="0">
                    <a:moveTo>
                      <a:pt x="1276" y="0"/>
                    </a:moveTo>
                    <a:cubicBezTo>
                      <a:pt x="1203" y="10"/>
                      <a:pt x="1130" y="21"/>
                      <a:pt x="1068" y="31"/>
                    </a:cubicBezTo>
                    <a:cubicBezTo>
                      <a:pt x="1006" y="52"/>
                      <a:pt x="923" y="73"/>
                      <a:pt x="840" y="104"/>
                    </a:cubicBezTo>
                    <a:cubicBezTo>
                      <a:pt x="705" y="156"/>
                      <a:pt x="560" y="229"/>
                      <a:pt x="436" y="312"/>
                    </a:cubicBezTo>
                    <a:cubicBezTo>
                      <a:pt x="383" y="353"/>
                      <a:pt x="332" y="384"/>
                      <a:pt x="280" y="436"/>
                    </a:cubicBezTo>
                    <a:cubicBezTo>
                      <a:pt x="238" y="467"/>
                      <a:pt x="197" y="519"/>
                      <a:pt x="166" y="570"/>
                    </a:cubicBezTo>
                    <a:cubicBezTo>
                      <a:pt x="42" y="736"/>
                      <a:pt x="0" y="882"/>
                      <a:pt x="52" y="996"/>
                    </a:cubicBezTo>
                    <a:cubicBezTo>
                      <a:pt x="104" y="1131"/>
                      <a:pt x="249" y="1204"/>
                      <a:pt x="363" y="1234"/>
                    </a:cubicBezTo>
                    <a:cubicBezTo>
                      <a:pt x="436" y="1266"/>
                      <a:pt x="519" y="1276"/>
                      <a:pt x="591" y="1287"/>
                    </a:cubicBezTo>
                    <a:cubicBezTo>
                      <a:pt x="674" y="1307"/>
                      <a:pt x="757" y="1317"/>
                      <a:pt x="840" y="1317"/>
                    </a:cubicBezTo>
                    <a:cubicBezTo>
                      <a:pt x="923" y="1328"/>
                      <a:pt x="1006" y="1328"/>
                      <a:pt x="1100" y="1338"/>
                    </a:cubicBezTo>
                    <a:lnTo>
                      <a:pt x="1245" y="1338"/>
                    </a:lnTo>
                    <a:cubicBezTo>
                      <a:pt x="1245" y="1349"/>
                      <a:pt x="1255" y="1349"/>
                      <a:pt x="1266" y="1349"/>
                    </a:cubicBezTo>
                    <a:cubicBezTo>
                      <a:pt x="1276" y="1349"/>
                      <a:pt x="1296" y="1349"/>
                      <a:pt x="1307" y="1338"/>
                    </a:cubicBezTo>
                    <a:cubicBezTo>
                      <a:pt x="1379" y="1266"/>
                      <a:pt x="1442" y="1193"/>
                      <a:pt x="1525" y="1079"/>
                    </a:cubicBezTo>
                    <a:cubicBezTo>
                      <a:pt x="1607" y="965"/>
                      <a:pt x="1681" y="840"/>
                      <a:pt x="1732" y="726"/>
                    </a:cubicBezTo>
                    <a:cubicBezTo>
                      <a:pt x="1794" y="591"/>
                      <a:pt x="1815" y="478"/>
                      <a:pt x="1805" y="363"/>
                    </a:cubicBezTo>
                    <a:cubicBezTo>
                      <a:pt x="1805" y="342"/>
                      <a:pt x="1805" y="312"/>
                      <a:pt x="1794" y="291"/>
                    </a:cubicBezTo>
                    <a:cubicBezTo>
                      <a:pt x="1784" y="259"/>
                      <a:pt x="1773" y="239"/>
                      <a:pt x="1764" y="218"/>
                    </a:cubicBezTo>
                    <a:cubicBezTo>
                      <a:pt x="1743" y="166"/>
                      <a:pt x="1701" y="114"/>
                      <a:pt x="1639" y="83"/>
                    </a:cubicBezTo>
                    <a:cubicBezTo>
                      <a:pt x="1587" y="52"/>
                      <a:pt x="1535" y="31"/>
                      <a:pt x="1462" y="10"/>
                    </a:cubicBezTo>
                    <a:cubicBezTo>
                      <a:pt x="1400" y="10"/>
                      <a:pt x="1349" y="0"/>
                      <a:pt x="12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9"/>
              <p:cNvSpPr/>
              <p:nvPr/>
            </p:nvSpPr>
            <p:spPr>
              <a:xfrm>
                <a:off x="5927465" y="3026375"/>
                <a:ext cx="30916" cy="612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36" extrusionOk="0">
                    <a:moveTo>
                      <a:pt x="42" y="1"/>
                    </a:moveTo>
                    <a:cubicBezTo>
                      <a:pt x="32" y="1"/>
                      <a:pt x="22" y="1"/>
                      <a:pt x="22" y="11"/>
                    </a:cubicBezTo>
                    <a:cubicBezTo>
                      <a:pt x="11" y="11"/>
                      <a:pt x="1" y="22"/>
                      <a:pt x="1" y="32"/>
                    </a:cubicBezTo>
                    <a:cubicBezTo>
                      <a:pt x="1" y="42"/>
                      <a:pt x="1" y="52"/>
                      <a:pt x="11" y="63"/>
                    </a:cubicBezTo>
                    <a:cubicBezTo>
                      <a:pt x="11" y="63"/>
                      <a:pt x="22" y="73"/>
                      <a:pt x="32" y="73"/>
                    </a:cubicBezTo>
                    <a:cubicBezTo>
                      <a:pt x="135" y="73"/>
                      <a:pt x="229" y="84"/>
                      <a:pt x="322" y="94"/>
                    </a:cubicBezTo>
                    <a:cubicBezTo>
                      <a:pt x="437" y="115"/>
                      <a:pt x="540" y="125"/>
                      <a:pt x="644" y="135"/>
                    </a:cubicBezTo>
                    <a:cubicBezTo>
                      <a:pt x="665" y="135"/>
                      <a:pt x="686" y="125"/>
                      <a:pt x="686" y="105"/>
                    </a:cubicBezTo>
                    <a:cubicBezTo>
                      <a:pt x="686" y="84"/>
                      <a:pt x="675" y="63"/>
                      <a:pt x="654" y="63"/>
                    </a:cubicBezTo>
                    <a:cubicBezTo>
                      <a:pt x="561" y="52"/>
                      <a:pt x="457" y="42"/>
                      <a:pt x="364" y="32"/>
                    </a:cubicBezTo>
                    <a:cubicBezTo>
                      <a:pt x="260" y="11"/>
                      <a:pt x="146" y="1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9"/>
              <p:cNvSpPr/>
              <p:nvPr/>
            </p:nvSpPr>
            <p:spPr>
              <a:xfrm>
                <a:off x="5932603" y="3026825"/>
                <a:ext cx="29519" cy="6174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37" extrusionOk="0">
                    <a:moveTo>
                      <a:pt x="42" y="1"/>
                    </a:moveTo>
                    <a:cubicBezTo>
                      <a:pt x="32" y="1"/>
                      <a:pt x="21" y="1"/>
                      <a:pt x="11" y="12"/>
                    </a:cubicBezTo>
                    <a:cubicBezTo>
                      <a:pt x="1" y="12"/>
                      <a:pt x="1" y="22"/>
                      <a:pt x="1" y="32"/>
                    </a:cubicBezTo>
                    <a:lnTo>
                      <a:pt x="1" y="53"/>
                    </a:lnTo>
                    <a:cubicBezTo>
                      <a:pt x="11" y="63"/>
                      <a:pt x="21" y="74"/>
                      <a:pt x="32" y="74"/>
                    </a:cubicBezTo>
                    <a:cubicBezTo>
                      <a:pt x="74" y="84"/>
                      <a:pt x="115" y="95"/>
                      <a:pt x="157" y="95"/>
                    </a:cubicBezTo>
                    <a:cubicBezTo>
                      <a:pt x="208" y="105"/>
                      <a:pt x="270" y="115"/>
                      <a:pt x="323" y="115"/>
                    </a:cubicBezTo>
                    <a:cubicBezTo>
                      <a:pt x="416" y="125"/>
                      <a:pt x="519" y="125"/>
                      <a:pt x="613" y="136"/>
                    </a:cubicBezTo>
                    <a:cubicBezTo>
                      <a:pt x="634" y="136"/>
                      <a:pt x="655" y="125"/>
                      <a:pt x="655" y="105"/>
                    </a:cubicBezTo>
                    <a:cubicBezTo>
                      <a:pt x="655" y="84"/>
                      <a:pt x="644" y="63"/>
                      <a:pt x="623" y="63"/>
                    </a:cubicBezTo>
                    <a:cubicBezTo>
                      <a:pt x="530" y="53"/>
                      <a:pt x="426" y="53"/>
                      <a:pt x="333" y="42"/>
                    </a:cubicBezTo>
                    <a:cubicBezTo>
                      <a:pt x="229" y="42"/>
                      <a:pt x="136" y="22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9"/>
              <p:cNvSpPr/>
              <p:nvPr/>
            </p:nvSpPr>
            <p:spPr>
              <a:xfrm>
                <a:off x="5938236" y="3027772"/>
                <a:ext cx="23886" cy="585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30" extrusionOk="0">
                    <a:moveTo>
                      <a:pt x="52" y="1"/>
                    </a:moveTo>
                    <a:cubicBezTo>
                      <a:pt x="32" y="1"/>
                      <a:pt x="11" y="11"/>
                      <a:pt x="0" y="32"/>
                    </a:cubicBezTo>
                    <a:cubicBezTo>
                      <a:pt x="0" y="63"/>
                      <a:pt x="21" y="84"/>
                      <a:pt x="42" y="84"/>
                    </a:cubicBezTo>
                    <a:cubicBezTo>
                      <a:pt x="115" y="94"/>
                      <a:pt x="187" y="115"/>
                      <a:pt x="260" y="115"/>
                    </a:cubicBezTo>
                    <a:cubicBezTo>
                      <a:pt x="311" y="122"/>
                      <a:pt x="367" y="130"/>
                      <a:pt x="421" y="130"/>
                    </a:cubicBezTo>
                    <a:cubicBezTo>
                      <a:pt x="444" y="130"/>
                      <a:pt x="467" y="128"/>
                      <a:pt x="488" y="125"/>
                    </a:cubicBezTo>
                    <a:cubicBezTo>
                      <a:pt x="509" y="125"/>
                      <a:pt x="530" y="104"/>
                      <a:pt x="530" y="94"/>
                    </a:cubicBezTo>
                    <a:cubicBezTo>
                      <a:pt x="530" y="74"/>
                      <a:pt x="519" y="42"/>
                      <a:pt x="498" y="42"/>
                    </a:cubicBezTo>
                    <a:lnTo>
                      <a:pt x="384" y="42"/>
                    </a:lnTo>
                    <a:cubicBezTo>
                      <a:pt x="343" y="42"/>
                      <a:pt x="311" y="32"/>
                      <a:pt x="270" y="32"/>
                    </a:cubicBez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9"/>
              <p:cNvSpPr/>
              <p:nvPr/>
            </p:nvSpPr>
            <p:spPr>
              <a:xfrm>
                <a:off x="5939633" y="3028268"/>
                <a:ext cx="23886" cy="518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15" extrusionOk="0">
                    <a:moveTo>
                      <a:pt x="42" y="0"/>
                    </a:moveTo>
                    <a:cubicBezTo>
                      <a:pt x="31" y="0"/>
                      <a:pt x="11" y="10"/>
                      <a:pt x="1" y="31"/>
                    </a:cubicBezTo>
                    <a:cubicBezTo>
                      <a:pt x="1" y="52"/>
                      <a:pt x="21" y="73"/>
                      <a:pt x="31" y="73"/>
                    </a:cubicBezTo>
                    <a:lnTo>
                      <a:pt x="250" y="104"/>
                    </a:lnTo>
                    <a:cubicBezTo>
                      <a:pt x="333" y="114"/>
                      <a:pt x="405" y="114"/>
                      <a:pt x="488" y="114"/>
                    </a:cubicBezTo>
                    <a:lnTo>
                      <a:pt x="509" y="114"/>
                    </a:lnTo>
                    <a:cubicBezTo>
                      <a:pt x="519" y="104"/>
                      <a:pt x="529" y="93"/>
                      <a:pt x="529" y="83"/>
                    </a:cubicBezTo>
                    <a:cubicBezTo>
                      <a:pt x="529" y="73"/>
                      <a:pt x="519" y="52"/>
                      <a:pt x="499" y="42"/>
                    </a:cubicBezTo>
                    <a:cubicBezTo>
                      <a:pt x="426" y="42"/>
                      <a:pt x="353" y="42"/>
                      <a:pt x="280" y="31"/>
                    </a:cubicBezTo>
                    <a:cubicBezTo>
                      <a:pt x="208" y="31"/>
                      <a:pt x="125" y="21"/>
                      <a:pt x="4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9"/>
              <p:cNvSpPr/>
              <p:nvPr/>
            </p:nvSpPr>
            <p:spPr>
              <a:xfrm>
                <a:off x="5944320" y="3029079"/>
                <a:ext cx="19694" cy="5273"/>
              </a:xfrm>
              <a:custGeom>
                <a:avLst/>
                <a:gdLst/>
                <a:ahLst/>
                <a:cxnLst/>
                <a:rect l="l" t="t" r="r" b="b"/>
                <a:pathLst>
                  <a:path w="437" h="117" extrusionOk="0">
                    <a:moveTo>
                      <a:pt x="40" y="0"/>
                    </a:moveTo>
                    <a:cubicBezTo>
                      <a:pt x="24" y="0"/>
                      <a:pt x="10" y="17"/>
                      <a:pt x="10" y="34"/>
                    </a:cubicBezTo>
                    <a:cubicBezTo>
                      <a:pt x="0" y="65"/>
                      <a:pt x="21" y="75"/>
                      <a:pt x="42" y="86"/>
                    </a:cubicBezTo>
                    <a:cubicBezTo>
                      <a:pt x="93" y="96"/>
                      <a:pt x="146" y="107"/>
                      <a:pt x="197" y="107"/>
                    </a:cubicBezTo>
                    <a:cubicBezTo>
                      <a:pt x="259" y="117"/>
                      <a:pt x="322" y="117"/>
                      <a:pt x="384" y="117"/>
                    </a:cubicBezTo>
                    <a:lnTo>
                      <a:pt x="415" y="117"/>
                    </a:lnTo>
                    <a:cubicBezTo>
                      <a:pt x="425" y="107"/>
                      <a:pt x="436" y="96"/>
                      <a:pt x="436" y="86"/>
                    </a:cubicBezTo>
                    <a:cubicBezTo>
                      <a:pt x="436" y="65"/>
                      <a:pt x="425" y="45"/>
                      <a:pt x="405" y="34"/>
                    </a:cubicBezTo>
                    <a:cubicBezTo>
                      <a:pt x="342" y="34"/>
                      <a:pt x="291" y="24"/>
                      <a:pt x="239" y="24"/>
                    </a:cubicBezTo>
                    <a:cubicBezTo>
                      <a:pt x="176" y="24"/>
                      <a:pt x="114" y="13"/>
                      <a:pt x="52" y="3"/>
                    </a:cubicBezTo>
                    <a:cubicBezTo>
                      <a:pt x="48" y="1"/>
                      <a:pt x="44" y="0"/>
                      <a:pt x="4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9"/>
              <p:cNvSpPr/>
              <p:nvPr/>
            </p:nvSpPr>
            <p:spPr>
              <a:xfrm>
                <a:off x="5927465" y="3026735"/>
                <a:ext cx="27176" cy="626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39" extrusionOk="0">
                    <a:moveTo>
                      <a:pt x="32" y="0"/>
                    </a:moveTo>
                    <a:cubicBezTo>
                      <a:pt x="18" y="0"/>
                      <a:pt x="9" y="17"/>
                      <a:pt x="1" y="34"/>
                    </a:cubicBezTo>
                    <a:cubicBezTo>
                      <a:pt x="1" y="55"/>
                      <a:pt x="11" y="65"/>
                      <a:pt x="32" y="76"/>
                    </a:cubicBezTo>
                    <a:lnTo>
                      <a:pt x="281" y="107"/>
                    </a:lnTo>
                    <a:lnTo>
                      <a:pt x="561" y="138"/>
                    </a:lnTo>
                    <a:cubicBezTo>
                      <a:pt x="571" y="138"/>
                      <a:pt x="582" y="127"/>
                      <a:pt x="592" y="127"/>
                    </a:cubicBezTo>
                    <a:cubicBezTo>
                      <a:pt x="592" y="117"/>
                      <a:pt x="603" y="107"/>
                      <a:pt x="603" y="97"/>
                    </a:cubicBezTo>
                    <a:cubicBezTo>
                      <a:pt x="603" y="86"/>
                      <a:pt x="592" y="65"/>
                      <a:pt x="571" y="55"/>
                    </a:cubicBezTo>
                    <a:cubicBezTo>
                      <a:pt x="488" y="55"/>
                      <a:pt x="405" y="44"/>
                      <a:pt x="322" y="34"/>
                    </a:cubicBezTo>
                    <a:lnTo>
                      <a:pt x="42" y="3"/>
                    </a:ln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9"/>
              <p:cNvSpPr/>
              <p:nvPr/>
            </p:nvSpPr>
            <p:spPr>
              <a:xfrm>
                <a:off x="5905066" y="2989464"/>
                <a:ext cx="61742" cy="4538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007" extrusionOk="0">
                    <a:moveTo>
                      <a:pt x="363" y="0"/>
                    </a:moveTo>
                    <a:cubicBezTo>
                      <a:pt x="342" y="21"/>
                      <a:pt x="311" y="42"/>
                      <a:pt x="280" y="73"/>
                    </a:cubicBezTo>
                    <a:cubicBezTo>
                      <a:pt x="238" y="104"/>
                      <a:pt x="197" y="156"/>
                      <a:pt x="155" y="207"/>
                    </a:cubicBezTo>
                    <a:cubicBezTo>
                      <a:pt x="42" y="373"/>
                      <a:pt x="0" y="519"/>
                      <a:pt x="52" y="643"/>
                    </a:cubicBezTo>
                    <a:cubicBezTo>
                      <a:pt x="104" y="768"/>
                      <a:pt x="249" y="841"/>
                      <a:pt x="353" y="871"/>
                    </a:cubicBezTo>
                    <a:cubicBezTo>
                      <a:pt x="436" y="903"/>
                      <a:pt x="519" y="924"/>
                      <a:pt x="591" y="934"/>
                    </a:cubicBezTo>
                    <a:lnTo>
                      <a:pt x="840" y="965"/>
                    </a:lnTo>
                    <a:lnTo>
                      <a:pt x="913" y="965"/>
                    </a:lnTo>
                    <a:cubicBezTo>
                      <a:pt x="964" y="975"/>
                      <a:pt x="1017" y="986"/>
                      <a:pt x="1068" y="986"/>
                    </a:cubicBezTo>
                    <a:cubicBezTo>
                      <a:pt x="1110" y="996"/>
                      <a:pt x="1151" y="996"/>
                      <a:pt x="1193" y="996"/>
                    </a:cubicBezTo>
                    <a:cubicBezTo>
                      <a:pt x="1213" y="1007"/>
                      <a:pt x="1234" y="1007"/>
                      <a:pt x="1255" y="1007"/>
                    </a:cubicBezTo>
                    <a:cubicBezTo>
                      <a:pt x="1276" y="1007"/>
                      <a:pt x="1286" y="1007"/>
                      <a:pt x="1296" y="996"/>
                    </a:cubicBezTo>
                    <a:cubicBezTo>
                      <a:pt x="1296" y="986"/>
                      <a:pt x="1307" y="986"/>
                      <a:pt x="1307" y="975"/>
                    </a:cubicBezTo>
                    <a:lnTo>
                      <a:pt x="1369" y="913"/>
                    </a:lnTo>
                    <a:lnTo>
                      <a:pt x="1359" y="913"/>
                    </a:lnTo>
                    <a:cubicBezTo>
                      <a:pt x="1245" y="903"/>
                      <a:pt x="1130" y="871"/>
                      <a:pt x="1027" y="830"/>
                    </a:cubicBezTo>
                    <a:cubicBezTo>
                      <a:pt x="923" y="788"/>
                      <a:pt x="809" y="726"/>
                      <a:pt x="726" y="664"/>
                    </a:cubicBezTo>
                    <a:cubicBezTo>
                      <a:pt x="653" y="602"/>
                      <a:pt x="581" y="539"/>
                      <a:pt x="529" y="456"/>
                    </a:cubicBezTo>
                    <a:cubicBezTo>
                      <a:pt x="487" y="394"/>
                      <a:pt x="446" y="311"/>
                      <a:pt x="415" y="239"/>
                    </a:cubicBezTo>
                    <a:cubicBezTo>
                      <a:pt x="383" y="156"/>
                      <a:pt x="363" y="83"/>
                      <a:pt x="3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9"/>
              <p:cNvSpPr/>
              <p:nvPr/>
            </p:nvSpPr>
            <p:spPr>
              <a:xfrm>
                <a:off x="5704018" y="3025654"/>
                <a:ext cx="71567" cy="9031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2004" extrusionOk="0">
                    <a:moveTo>
                      <a:pt x="548" y="1"/>
                    </a:moveTo>
                    <a:cubicBezTo>
                      <a:pt x="498" y="1"/>
                      <a:pt x="450" y="9"/>
                      <a:pt x="405" y="27"/>
                    </a:cubicBezTo>
                    <a:cubicBezTo>
                      <a:pt x="84" y="162"/>
                      <a:pt x="1" y="702"/>
                      <a:pt x="218" y="1241"/>
                    </a:cubicBezTo>
                    <a:cubicBezTo>
                      <a:pt x="405" y="1694"/>
                      <a:pt x="753" y="2003"/>
                      <a:pt x="1050" y="2003"/>
                    </a:cubicBezTo>
                    <a:cubicBezTo>
                      <a:pt x="1100" y="2003"/>
                      <a:pt x="1148" y="1995"/>
                      <a:pt x="1193" y="1977"/>
                    </a:cubicBezTo>
                    <a:cubicBezTo>
                      <a:pt x="1504" y="1843"/>
                      <a:pt x="1587" y="1303"/>
                      <a:pt x="1380" y="774"/>
                    </a:cubicBezTo>
                    <a:cubicBezTo>
                      <a:pt x="1193" y="311"/>
                      <a:pt x="846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9"/>
              <p:cNvSpPr/>
              <p:nvPr/>
            </p:nvSpPr>
            <p:spPr>
              <a:xfrm>
                <a:off x="6059334" y="2878326"/>
                <a:ext cx="70170" cy="83916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862" extrusionOk="0">
                    <a:moveTo>
                      <a:pt x="500" y="0"/>
                    </a:moveTo>
                    <a:cubicBezTo>
                      <a:pt x="441" y="0"/>
                      <a:pt x="384" y="13"/>
                      <a:pt x="332" y="39"/>
                    </a:cubicBezTo>
                    <a:cubicBezTo>
                      <a:pt x="42" y="184"/>
                      <a:pt x="0" y="703"/>
                      <a:pt x="249" y="1200"/>
                    </a:cubicBezTo>
                    <a:cubicBezTo>
                      <a:pt x="454" y="1601"/>
                      <a:pt x="784" y="1861"/>
                      <a:pt x="1056" y="1861"/>
                    </a:cubicBezTo>
                    <a:cubicBezTo>
                      <a:pt x="1116" y="1861"/>
                      <a:pt x="1172" y="1849"/>
                      <a:pt x="1224" y="1823"/>
                    </a:cubicBezTo>
                    <a:cubicBezTo>
                      <a:pt x="1515" y="1678"/>
                      <a:pt x="1556" y="1159"/>
                      <a:pt x="1307" y="661"/>
                    </a:cubicBezTo>
                    <a:cubicBezTo>
                      <a:pt x="1103" y="261"/>
                      <a:pt x="772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9"/>
              <p:cNvSpPr/>
              <p:nvPr/>
            </p:nvSpPr>
            <p:spPr>
              <a:xfrm>
                <a:off x="5619876" y="2888962"/>
                <a:ext cx="89820" cy="77651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1723" extrusionOk="0">
                    <a:moveTo>
                      <a:pt x="1587" y="0"/>
                    </a:moveTo>
                    <a:cubicBezTo>
                      <a:pt x="1317" y="0"/>
                      <a:pt x="955" y="155"/>
                      <a:pt x="633" y="425"/>
                    </a:cubicBezTo>
                    <a:cubicBezTo>
                      <a:pt x="395" y="623"/>
                      <a:pt x="208" y="861"/>
                      <a:pt x="104" y="1079"/>
                    </a:cubicBezTo>
                    <a:cubicBezTo>
                      <a:pt x="10" y="1307"/>
                      <a:pt x="1" y="1494"/>
                      <a:pt x="104" y="1608"/>
                    </a:cubicBezTo>
                    <a:cubicBezTo>
                      <a:pt x="167" y="1681"/>
                      <a:pt x="270" y="1722"/>
                      <a:pt x="405" y="1722"/>
                    </a:cubicBezTo>
                    <a:cubicBezTo>
                      <a:pt x="674" y="1722"/>
                      <a:pt x="1038" y="1556"/>
                      <a:pt x="1359" y="1296"/>
                    </a:cubicBezTo>
                    <a:cubicBezTo>
                      <a:pt x="1598" y="1100"/>
                      <a:pt x="1785" y="861"/>
                      <a:pt x="1888" y="643"/>
                    </a:cubicBezTo>
                    <a:cubicBezTo>
                      <a:pt x="1992" y="415"/>
                      <a:pt x="1992" y="228"/>
                      <a:pt x="1888" y="114"/>
                    </a:cubicBezTo>
                    <a:cubicBezTo>
                      <a:pt x="1826" y="31"/>
                      <a:pt x="1722" y="0"/>
                      <a:pt x="15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9"/>
              <p:cNvSpPr/>
              <p:nvPr/>
            </p:nvSpPr>
            <p:spPr>
              <a:xfrm>
                <a:off x="5989208" y="2751009"/>
                <a:ext cx="101943" cy="50566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122" extrusionOk="0">
                    <a:moveTo>
                      <a:pt x="1369" y="1"/>
                    </a:moveTo>
                    <a:cubicBezTo>
                      <a:pt x="1266" y="1"/>
                      <a:pt x="1151" y="12"/>
                      <a:pt x="1027" y="32"/>
                    </a:cubicBezTo>
                    <a:cubicBezTo>
                      <a:pt x="612" y="95"/>
                      <a:pt x="238" y="281"/>
                      <a:pt x="93" y="489"/>
                    </a:cubicBezTo>
                    <a:cubicBezTo>
                      <a:pt x="31" y="572"/>
                      <a:pt x="0" y="655"/>
                      <a:pt x="21" y="738"/>
                    </a:cubicBezTo>
                    <a:cubicBezTo>
                      <a:pt x="52" y="966"/>
                      <a:pt x="394" y="1121"/>
                      <a:pt x="861" y="1121"/>
                    </a:cubicBezTo>
                    <a:cubicBezTo>
                      <a:pt x="965" y="1121"/>
                      <a:pt x="1079" y="1111"/>
                      <a:pt x="1193" y="1100"/>
                    </a:cubicBezTo>
                    <a:cubicBezTo>
                      <a:pt x="1805" y="997"/>
                      <a:pt x="2262" y="685"/>
                      <a:pt x="2209" y="395"/>
                    </a:cubicBezTo>
                    <a:cubicBezTo>
                      <a:pt x="2179" y="157"/>
                      <a:pt x="1836" y="1"/>
                      <a:pt x="1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9"/>
              <p:cNvSpPr/>
              <p:nvPr/>
            </p:nvSpPr>
            <p:spPr>
              <a:xfrm>
                <a:off x="6183677" y="2786117"/>
                <a:ext cx="221642" cy="153365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3403" extrusionOk="0">
                    <a:moveTo>
                      <a:pt x="4865" y="0"/>
                    </a:moveTo>
                    <a:cubicBezTo>
                      <a:pt x="4523" y="145"/>
                      <a:pt x="4180" y="291"/>
                      <a:pt x="3848" y="446"/>
                    </a:cubicBezTo>
                    <a:cubicBezTo>
                      <a:pt x="3507" y="602"/>
                      <a:pt x="3164" y="768"/>
                      <a:pt x="2832" y="954"/>
                    </a:cubicBezTo>
                    <a:cubicBezTo>
                      <a:pt x="2158" y="1317"/>
                      <a:pt x="1525" y="1732"/>
                      <a:pt x="944" y="2241"/>
                    </a:cubicBezTo>
                    <a:cubicBezTo>
                      <a:pt x="612" y="2531"/>
                      <a:pt x="291" y="2852"/>
                      <a:pt x="21" y="3205"/>
                    </a:cubicBezTo>
                    <a:cubicBezTo>
                      <a:pt x="10" y="3237"/>
                      <a:pt x="0" y="3257"/>
                      <a:pt x="0" y="3288"/>
                    </a:cubicBezTo>
                    <a:cubicBezTo>
                      <a:pt x="0" y="3320"/>
                      <a:pt x="10" y="3350"/>
                      <a:pt x="42" y="3371"/>
                    </a:cubicBezTo>
                    <a:cubicBezTo>
                      <a:pt x="63" y="3392"/>
                      <a:pt x="93" y="3403"/>
                      <a:pt x="125" y="3403"/>
                    </a:cubicBezTo>
                    <a:cubicBezTo>
                      <a:pt x="156" y="3403"/>
                      <a:pt x="187" y="3382"/>
                      <a:pt x="208" y="3361"/>
                    </a:cubicBezTo>
                    <a:cubicBezTo>
                      <a:pt x="342" y="3164"/>
                      <a:pt x="488" y="2988"/>
                      <a:pt x="654" y="2811"/>
                    </a:cubicBezTo>
                    <a:cubicBezTo>
                      <a:pt x="810" y="2635"/>
                      <a:pt x="975" y="2469"/>
                      <a:pt x="1151" y="2303"/>
                    </a:cubicBezTo>
                    <a:lnTo>
                      <a:pt x="1151" y="2303"/>
                    </a:lnTo>
                    <a:cubicBezTo>
                      <a:pt x="1151" y="2313"/>
                      <a:pt x="1141" y="2313"/>
                      <a:pt x="1141" y="2324"/>
                    </a:cubicBezTo>
                    <a:cubicBezTo>
                      <a:pt x="1525" y="1971"/>
                      <a:pt x="1951" y="1660"/>
                      <a:pt x="2396" y="1369"/>
                    </a:cubicBezTo>
                    <a:cubicBezTo>
                      <a:pt x="2624" y="1224"/>
                      <a:pt x="2853" y="1089"/>
                      <a:pt x="3081" y="954"/>
                    </a:cubicBezTo>
                    <a:cubicBezTo>
                      <a:pt x="3309" y="819"/>
                      <a:pt x="3548" y="695"/>
                      <a:pt x="3786" y="581"/>
                    </a:cubicBezTo>
                    <a:lnTo>
                      <a:pt x="3776" y="581"/>
                    </a:lnTo>
                    <a:cubicBezTo>
                      <a:pt x="4139" y="394"/>
                      <a:pt x="4512" y="228"/>
                      <a:pt x="4886" y="62"/>
                    </a:cubicBezTo>
                    <a:cubicBezTo>
                      <a:pt x="4906" y="62"/>
                      <a:pt x="4917" y="42"/>
                      <a:pt x="4906" y="21"/>
                    </a:cubicBezTo>
                    <a:cubicBezTo>
                      <a:pt x="4906" y="10"/>
                      <a:pt x="4886" y="0"/>
                      <a:pt x="4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9"/>
              <p:cNvSpPr/>
              <p:nvPr/>
            </p:nvSpPr>
            <p:spPr>
              <a:xfrm>
                <a:off x="6207518" y="2842633"/>
                <a:ext cx="288477" cy="123215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2734" extrusionOk="0">
                    <a:moveTo>
                      <a:pt x="6348" y="1"/>
                    </a:moveTo>
                    <a:cubicBezTo>
                      <a:pt x="5975" y="95"/>
                      <a:pt x="5592" y="188"/>
                      <a:pt x="5218" y="281"/>
                    </a:cubicBezTo>
                    <a:cubicBezTo>
                      <a:pt x="5021" y="333"/>
                      <a:pt x="4834" y="385"/>
                      <a:pt x="4637" y="427"/>
                    </a:cubicBezTo>
                    <a:cubicBezTo>
                      <a:pt x="4450" y="478"/>
                      <a:pt x="4253" y="540"/>
                      <a:pt x="4066" y="593"/>
                    </a:cubicBezTo>
                    <a:cubicBezTo>
                      <a:pt x="3299" y="810"/>
                      <a:pt x="2542" y="1049"/>
                      <a:pt x="1826" y="1381"/>
                    </a:cubicBezTo>
                    <a:cubicBezTo>
                      <a:pt x="1515" y="1526"/>
                      <a:pt x="1214" y="1692"/>
                      <a:pt x="924" y="1868"/>
                    </a:cubicBezTo>
                    <a:cubicBezTo>
                      <a:pt x="622" y="2045"/>
                      <a:pt x="332" y="2241"/>
                      <a:pt x="73" y="2460"/>
                    </a:cubicBezTo>
                    <a:cubicBezTo>
                      <a:pt x="42" y="2490"/>
                      <a:pt x="21" y="2511"/>
                      <a:pt x="11" y="2553"/>
                    </a:cubicBezTo>
                    <a:cubicBezTo>
                      <a:pt x="0" y="2594"/>
                      <a:pt x="11" y="2636"/>
                      <a:pt x="32" y="2667"/>
                    </a:cubicBezTo>
                    <a:cubicBezTo>
                      <a:pt x="52" y="2709"/>
                      <a:pt x="94" y="2729"/>
                      <a:pt x="135" y="2729"/>
                    </a:cubicBezTo>
                    <a:cubicBezTo>
                      <a:pt x="143" y="2732"/>
                      <a:pt x="153" y="2733"/>
                      <a:pt x="164" y="2733"/>
                    </a:cubicBezTo>
                    <a:cubicBezTo>
                      <a:pt x="192" y="2733"/>
                      <a:pt x="226" y="2724"/>
                      <a:pt x="249" y="2709"/>
                    </a:cubicBezTo>
                    <a:cubicBezTo>
                      <a:pt x="373" y="2605"/>
                      <a:pt x="509" y="2511"/>
                      <a:pt x="643" y="2407"/>
                    </a:cubicBezTo>
                    <a:cubicBezTo>
                      <a:pt x="768" y="2314"/>
                      <a:pt x="903" y="2221"/>
                      <a:pt x="1048" y="2138"/>
                    </a:cubicBezTo>
                    <a:cubicBezTo>
                      <a:pt x="1321" y="1955"/>
                      <a:pt x="1595" y="1803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93" y="1651"/>
                      <a:pt x="1896" y="1648"/>
                      <a:pt x="1898" y="1646"/>
                    </a:cubicBezTo>
                    <a:lnTo>
                      <a:pt x="1898" y="1646"/>
                    </a:lnTo>
                    <a:cubicBezTo>
                      <a:pt x="1895" y="1647"/>
                      <a:pt x="1891" y="1649"/>
                      <a:pt x="1888" y="1651"/>
                    </a:cubicBezTo>
                    <a:lnTo>
                      <a:pt x="1888" y="1651"/>
                    </a:lnTo>
                    <a:cubicBezTo>
                      <a:pt x="1892" y="1649"/>
                      <a:pt x="1895" y="1647"/>
                      <a:pt x="1899" y="1645"/>
                    </a:cubicBezTo>
                    <a:lnTo>
                      <a:pt x="1899" y="1645"/>
                    </a:lnTo>
                    <a:cubicBezTo>
                      <a:pt x="1899" y="1645"/>
                      <a:pt x="1898" y="1645"/>
                      <a:pt x="1898" y="1646"/>
                    </a:cubicBezTo>
                    <a:lnTo>
                      <a:pt x="1898" y="1646"/>
                    </a:lnTo>
                    <a:cubicBezTo>
                      <a:pt x="2258" y="1471"/>
                      <a:pt x="2608" y="1306"/>
                      <a:pt x="2978" y="1153"/>
                    </a:cubicBezTo>
                    <a:cubicBezTo>
                      <a:pt x="3340" y="1007"/>
                      <a:pt x="3714" y="862"/>
                      <a:pt x="4087" y="738"/>
                    </a:cubicBezTo>
                    <a:cubicBezTo>
                      <a:pt x="4274" y="676"/>
                      <a:pt x="4471" y="613"/>
                      <a:pt x="4658" y="561"/>
                    </a:cubicBezTo>
                    <a:cubicBezTo>
                      <a:pt x="4845" y="499"/>
                      <a:pt x="5031" y="447"/>
                      <a:pt x="5228" y="385"/>
                    </a:cubicBezTo>
                    <a:lnTo>
                      <a:pt x="6348" y="74"/>
                    </a:lnTo>
                    <a:lnTo>
                      <a:pt x="6369" y="74"/>
                    </a:lnTo>
                    <a:cubicBezTo>
                      <a:pt x="6390" y="63"/>
                      <a:pt x="6401" y="42"/>
                      <a:pt x="6401" y="22"/>
                    </a:cubicBezTo>
                    <a:cubicBezTo>
                      <a:pt x="6390" y="1"/>
                      <a:pt x="6380" y="1"/>
                      <a:pt x="6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9"/>
              <p:cNvSpPr/>
              <p:nvPr/>
            </p:nvSpPr>
            <p:spPr>
              <a:xfrm>
                <a:off x="6226672" y="2914651"/>
                <a:ext cx="254812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1800" extrusionOk="0">
                    <a:moveTo>
                      <a:pt x="5602" y="0"/>
                    </a:moveTo>
                    <a:cubicBezTo>
                      <a:pt x="5187" y="21"/>
                      <a:pt x="4772" y="53"/>
                      <a:pt x="4357" y="104"/>
                    </a:cubicBezTo>
                    <a:cubicBezTo>
                      <a:pt x="3943" y="156"/>
                      <a:pt x="3538" y="239"/>
                      <a:pt x="3123" y="322"/>
                    </a:cubicBezTo>
                    <a:cubicBezTo>
                      <a:pt x="2915" y="374"/>
                      <a:pt x="2718" y="426"/>
                      <a:pt x="2511" y="477"/>
                    </a:cubicBezTo>
                    <a:cubicBezTo>
                      <a:pt x="2314" y="540"/>
                      <a:pt x="2117" y="602"/>
                      <a:pt x="1909" y="664"/>
                    </a:cubicBezTo>
                    <a:cubicBezTo>
                      <a:pt x="1515" y="799"/>
                      <a:pt x="1131" y="965"/>
                      <a:pt x="758" y="1152"/>
                    </a:cubicBezTo>
                    <a:cubicBezTo>
                      <a:pt x="529" y="1266"/>
                      <a:pt x="301" y="1380"/>
                      <a:pt x="94" y="1515"/>
                    </a:cubicBezTo>
                    <a:cubicBezTo>
                      <a:pt x="21" y="1567"/>
                      <a:pt x="1" y="1671"/>
                      <a:pt x="52" y="1733"/>
                    </a:cubicBezTo>
                    <a:cubicBezTo>
                      <a:pt x="73" y="1764"/>
                      <a:pt x="104" y="1795"/>
                      <a:pt x="146" y="1795"/>
                    </a:cubicBezTo>
                    <a:cubicBezTo>
                      <a:pt x="157" y="1798"/>
                      <a:pt x="168" y="1799"/>
                      <a:pt x="179" y="1799"/>
                    </a:cubicBezTo>
                    <a:cubicBezTo>
                      <a:pt x="209" y="1799"/>
                      <a:pt x="237" y="1790"/>
                      <a:pt x="260" y="1775"/>
                    </a:cubicBezTo>
                    <a:cubicBezTo>
                      <a:pt x="550" y="1598"/>
                      <a:pt x="851" y="1422"/>
                      <a:pt x="1152" y="1277"/>
                    </a:cubicBezTo>
                    <a:cubicBezTo>
                      <a:pt x="1587" y="1058"/>
                      <a:pt x="2034" y="862"/>
                      <a:pt x="2490" y="706"/>
                    </a:cubicBezTo>
                    <a:cubicBezTo>
                      <a:pt x="2936" y="551"/>
                      <a:pt x="3403" y="415"/>
                      <a:pt x="3880" y="322"/>
                    </a:cubicBezTo>
                    <a:lnTo>
                      <a:pt x="3869" y="322"/>
                    </a:lnTo>
                    <a:cubicBezTo>
                      <a:pt x="4440" y="198"/>
                      <a:pt x="5031" y="125"/>
                      <a:pt x="5612" y="94"/>
                    </a:cubicBezTo>
                    <a:cubicBezTo>
                      <a:pt x="5644" y="83"/>
                      <a:pt x="5654" y="63"/>
                      <a:pt x="5654" y="42"/>
                    </a:cubicBezTo>
                    <a:cubicBezTo>
                      <a:pt x="5654" y="11"/>
                      <a:pt x="5633" y="0"/>
                      <a:pt x="5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9"/>
              <p:cNvSpPr/>
              <p:nvPr/>
            </p:nvSpPr>
            <p:spPr>
              <a:xfrm>
                <a:off x="5431446" y="3134808"/>
                <a:ext cx="274010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904" extrusionOk="0">
                    <a:moveTo>
                      <a:pt x="4483" y="1"/>
                    </a:moveTo>
                    <a:cubicBezTo>
                      <a:pt x="3736" y="1"/>
                      <a:pt x="2990" y="93"/>
                      <a:pt x="2262" y="240"/>
                    </a:cubicBezTo>
                    <a:cubicBezTo>
                      <a:pt x="1879" y="323"/>
                      <a:pt x="1494" y="416"/>
                      <a:pt x="1121" y="509"/>
                    </a:cubicBezTo>
                    <a:cubicBezTo>
                      <a:pt x="748" y="613"/>
                      <a:pt x="385" y="728"/>
                      <a:pt x="22" y="831"/>
                    </a:cubicBezTo>
                    <a:lnTo>
                      <a:pt x="12" y="841"/>
                    </a:lnTo>
                    <a:cubicBezTo>
                      <a:pt x="1" y="852"/>
                      <a:pt x="1" y="862"/>
                      <a:pt x="1" y="883"/>
                    </a:cubicBezTo>
                    <a:cubicBezTo>
                      <a:pt x="12" y="903"/>
                      <a:pt x="32" y="903"/>
                      <a:pt x="53" y="903"/>
                    </a:cubicBezTo>
                    <a:cubicBezTo>
                      <a:pt x="446" y="780"/>
                      <a:pt x="848" y="676"/>
                      <a:pt x="1261" y="573"/>
                    </a:cubicBezTo>
                    <a:lnTo>
                      <a:pt x="1261" y="573"/>
                    </a:lnTo>
                    <a:cubicBezTo>
                      <a:pt x="1256" y="576"/>
                      <a:pt x="1256" y="582"/>
                      <a:pt x="1256" y="582"/>
                    </a:cubicBezTo>
                    <a:lnTo>
                      <a:pt x="1266" y="572"/>
                    </a:lnTo>
                    <a:lnTo>
                      <a:pt x="1266" y="572"/>
                    </a:lnTo>
                    <a:cubicBezTo>
                      <a:pt x="1266" y="572"/>
                      <a:pt x="1266" y="572"/>
                      <a:pt x="1266" y="572"/>
                    </a:cubicBezTo>
                    <a:cubicBezTo>
                      <a:pt x="1526" y="520"/>
                      <a:pt x="1796" y="458"/>
                      <a:pt x="2055" y="406"/>
                    </a:cubicBezTo>
                    <a:cubicBezTo>
                      <a:pt x="2335" y="364"/>
                      <a:pt x="2605" y="313"/>
                      <a:pt x="2884" y="281"/>
                    </a:cubicBezTo>
                    <a:cubicBezTo>
                      <a:pt x="3328" y="230"/>
                      <a:pt x="3772" y="193"/>
                      <a:pt x="4216" y="193"/>
                    </a:cubicBezTo>
                    <a:cubicBezTo>
                      <a:pt x="4312" y="193"/>
                      <a:pt x="4407" y="194"/>
                      <a:pt x="4503" y="198"/>
                    </a:cubicBezTo>
                    <a:lnTo>
                      <a:pt x="4482" y="198"/>
                    </a:lnTo>
                    <a:cubicBezTo>
                      <a:pt x="4731" y="209"/>
                      <a:pt x="4970" y="230"/>
                      <a:pt x="5219" y="260"/>
                    </a:cubicBezTo>
                    <a:cubicBezTo>
                      <a:pt x="5457" y="292"/>
                      <a:pt x="5696" y="343"/>
                      <a:pt x="5934" y="406"/>
                    </a:cubicBezTo>
                    <a:cubicBezTo>
                      <a:pt x="5966" y="406"/>
                      <a:pt x="5996" y="396"/>
                      <a:pt x="6028" y="385"/>
                    </a:cubicBezTo>
                    <a:cubicBezTo>
                      <a:pt x="6049" y="364"/>
                      <a:pt x="6069" y="333"/>
                      <a:pt x="6069" y="302"/>
                    </a:cubicBezTo>
                    <a:cubicBezTo>
                      <a:pt x="6079" y="271"/>
                      <a:pt x="6069" y="240"/>
                      <a:pt x="6049" y="209"/>
                    </a:cubicBezTo>
                    <a:cubicBezTo>
                      <a:pt x="6028" y="188"/>
                      <a:pt x="6007" y="167"/>
                      <a:pt x="5976" y="167"/>
                    </a:cubicBezTo>
                    <a:cubicBezTo>
                      <a:pt x="5530" y="53"/>
                      <a:pt x="5063" y="11"/>
                      <a:pt x="4606" y="1"/>
                    </a:cubicBezTo>
                    <a:cubicBezTo>
                      <a:pt x="4565" y="1"/>
                      <a:pt x="4524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9"/>
              <p:cNvSpPr/>
              <p:nvPr/>
            </p:nvSpPr>
            <p:spPr>
              <a:xfrm>
                <a:off x="5396879" y="3177352"/>
                <a:ext cx="306234" cy="103385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2294" extrusionOk="0">
                    <a:moveTo>
                      <a:pt x="4640" y="569"/>
                    </a:moveTo>
                    <a:cubicBezTo>
                      <a:pt x="4636" y="570"/>
                      <a:pt x="4631" y="571"/>
                      <a:pt x="4627" y="572"/>
                    </a:cubicBezTo>
                    <a:cubicBezTo>
                      <a:pt x="4634" y="572"/>
                      <a:pt x="4636" y="572"/>
                      <a:pt x="4640" y="569"/>
                    </a:cubicBezTo>
                    <a:close/>
                    <a:moveTo>
                      <a:pt x="6618" y="1"/>
                    </a:moveTo>
                    <a:cubicBezTo>
                      <a:pt x="6265" y="1"/>
                      <a:pt x="5903" y="33"/>
                      <a:pt x="5560" y="95"/>
                    </a:cubicBezTo>
                    <a:cubicBezTo>
                      <a:pt x="5207" y="146"/>
                      <a:pt x="4866" y="219"/>
                      <a:pt x="4523" y="312"/>
                    </a:cubicBezTo>
                    <a:cubicBezTo>
                      <a:pt x="3734" y="520"/>
                      <a:pt x="2967" y="831"/>
                      <a:pt x="2231" y="1174"/>
                    </a:cubicBezTo>
                    <a:lnTo>
                      <a:pt x="1671" y="1423"/>
                    </a:lnTo>
                    <a:cubicBezTo>
                      <a:pt x="1484" y="1515"/>
                      <a:pt x="1297" y="1598"/>
                      <a:pt x="1111" y="1692"/>
                    </a:cubicBezTo>
                    <a:cubicBezTo>
                      <a:pt x="758" y="1868"/>
                      <a:pt x="394" y="2045"/>
                      <a:pt x="32" y="2211"/>
                    </a:cubicBezTo>
                    <a:lnTo>
                      <a:pt x="21" y="2221"/>
                    </a:lnTo>
                    <a:cubicBezTo>
                      <a:pt x="11" y="2232"/>
                      <a:pt x="0" y="2252"/>
                      <a:pt x="11" y="2262"/>
                    </a:cubicBezTo>
                    <a:cubicBezTo>
                      <a:pt x="11" y="2283"/>
                      <a:pt x="42" y="2294"/>
                      <a:pt x="52" y="2294"/>
                    </a:cubicBezTo>
                    <a:cubicBezTo>
                      <a:pt x="62" y="2283"/>
                      <a:pt x="73" y="2283"/>
                      <a:pt x="83" y="2283"/>
                    </a:cubicBezTo>
                    <a:cubicBezTo>
                      <a:pt x="447" y="2107"/>
                      <a:pt x="809" y="1941"/>
                      <a:pt x="1173" y="1775"/>
                    </a:cubicBezTo>
                    <a:cubicBezTo>
                      <a:pt x="1359" y="1692"/>
                      <a:pt x="1546" y="1619"/>
                      <a:pt x="1733" y="1536"/>
                    </a:cubicBezTo>
                    <a:cubicBezTo>
                      <a:pt x="1920" y="1453"/>
                      <a:pt x="2116" y="1381"/>
                      <a:pt x="2303" y="1298"/>
                    </a:cubicBezTo>
                    <a:cubicBezTo>
                      <a:pt x="2687" y="1153"/>
                      <a:pt x="3071" y="1018"/>
                      <a:pt x="3465" y="893"/>
                    </a:cubicBezTo>
                    <a:cubicBezTo>
                      <a:pt x="3849" y="769"/>
                      <a:pt x="4243" y="655"/>
                      <a:pt x="4647" y="561"/>
                    </a:cubicBezTo>
                    <a:lnTo>
                      <a:pt x="4647" y="561"/>
                    </a:lnTo>
                    <a:cubicBezTo>
                      <a:pt x="4644" y="565"/>
                      <a:pt x="4642" y="567"/>
                      <a:pt x="4640" y="569"/>
                    </a:cubicBezTo>
                    <a:lnTo>
                      <a:pt x="4640" y="569"/>
                    </a:lnTo>
                    <a:cubicBezTo>
                      <a:pt x="4968" y="487"/>
                      <a:pt x="5295" y="426"/>
                      <a:pt x="5633" y="385"/>
                    </a:cubicBezTo>
                    <a:cubicBezTo>
                      <a:pt x="5799" y="364"/>
                      <a:pt x="5975" y="354"/>
                      <a:pt x="6141" y="333"/>
                    </a:cubicBezTo>
                    <a:cubicBezTo>
                      <a:pt x="6307" y="323"/>
                      <a:pt x="6484" y="323"/>
                      <a:pt x="6650" y="312"/>
                    </a:cubicBezTo>
                    <a:cubicBezTo>
                      <a:pt x="6691" y="312"/>
                      <a:pt x="6733" y="281"/>
                      <a:pt x="6753" y="261"/>
                    </a:cubicBezTo>
                    <a:cubicBezTo>
                      <a:pt x="6784" y="219"/>
                      <a:pt x="6795" y="178"/>
                      <a:pt x="6795" y="146"/>
                    </a:cubicBezTo>
                    <a:cubicBezTo>
                      <a:pt x="6784" y="105"/>
                      <a:pt x="6763" y="63"/>
                      <a:pt x="6733" y="33"/>
                    </a:cubicBezTo>
                    <a:cubicBezTo>
                      <a:pt x="6701" y="1"/>
                      <a:pt x="6660" y="1"/>
                      <a:pt x="6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9"/>
              <p:cNvSpPr/>
              <p:nvPr/>
            </p:nvSpPr>
            <p:spPr>
              <a:xfrm>
                <a:off x="5455783" y="3213812"/>
                <a:ext cx="251522" cy="114652"/>
              </a:xfrm>
              <a:custGeom>
                <a:avLst/>
                <a:gdLst/>
                <a:ahLst/>
                <a:cxnLst/>
                <a:rect l="l" t="t" r="r" b="b"/>
                <a:pathLst>
                  <a:path w="5581" h="2544" extrusionOk="0">
                    <a:moveTo>
                      <a:pt x="5420" y="0"/>
                    </a:moveTo>
                    <a:cubicBezTo>
                      <a:pt x="5415" y="0"/>
                      <a:pt x="5410" y="0"/>
                      <a:pt x="5405" y="1"/>
                    </a:cubicBezTo>
                    <a:cubicBezTo>
                      <a:pt x="5135" y="43"/>
                      <a:pt x="4876" y="95"/>
                      <a:pt x="4627" y="157"/>
                    </a:cubicBezTo>
                    <a:cubicBezTo>
                      <a:pt x="4202" y="250"/>
                      <a:pt x="3797" y="385"/>
                      <a:pt x="3393" y="540"/>
                    </a:cubicBezTo>
                    <a:cubicBezTo>
                      <a:pt x="3195" y="614"/>
                      <a:pt x="2988" y="696"/>
                      <a:pt x="2791" y="789"/>
                    </a:cubicBezTo>
                    <a:cubicBezTo>
                      <a:pt x="2593" y="883"/>
                      <a:pt x="2407" y="976"/>
                      <a:pt x="2210" y="1070"/>
                    </a:cubicBezTo>
                    <a:cubicBezTo>
                      <a:pt x="1826" y="1277"/>
                      <a:pt x="1452" y="1485"/>
                      <a:pt x="1090" y="1713"/>
                    </a:cubicBezTo>
                    <a:cubicBezTo>
                      <a:pt x="726" y="1951"/>
                      <a:pt x="374" y="2200"/>
                      <a:pt x="32" y="2460"/>
                    </a:cubicBezTo>
                    <a:cubicBezTo>
                      <a:pt x="11" y="2481"/>
                      <a:pt x="0" y="2501"/>
                      <a:pt x="21" y="2522"/>
                    </a:cubicBezTo>
                    <a:cubicBezTo>
                      <a:pt x="28" y="2535"/>
                      <a:pt x="42" y="2544"/>
                      <a:pt x="56" y="2544"/>
                    </a:cubicBezTo>
                    <a:cubicBezTo>
                      <a:pt x="66" y="2544"/>
                      <a:pt x="75" y="2540"/>
                      <a:pt x="83" y="2532"/>
                    </a:cubicBezTo>
                    <a:cubicBezTo>
                      <a:pt x="571" y="2169"/>
                      <a:pt x="1090" y="1847"/>
                      <a:pt x="1618" y="1568"/>
                    </a:cubicBezTo>
                    <a:lnTo>
                      <a:pt x="1608" y="1568"/>
                    </a:lnTo>
                    <a:cubicBezTo>
                      <a:pt x="2044" y="1329"/>
                      <a:pt x="2500" y="1121"/>
                      <a:pt x="2967" y="945"/>
                    </a:cubicBezTo>
                    <a:cubicBezTo>
                      <a:pt x="3434" y="779"/>
                      <a:pt x="3911" y="623"/>
                      <a:pt x="4388" y="510"/>
                    </a:cubicBezTo>
                    <a:cubicBezTo>
                      <a:pt x="4741" y="437"/>
                      <a:pt x="5083" y="375"/>
                      <a:pt x="5426" y="323"/>
                    </a:cubicBezTo>
                    <a:cubicBezTo>
                      <a:pt x="5477" y="312"/>
                      <a:pt x="5509" y="292"/>
                      <a:pt x="5539" y="261"/>
                    </a:cubicBezTo>
                    <a:cubicBezTo>
                      <a:pt x="5560" y="229"/>
                      <a:pt x="5581" y="188"/>
                      <a:pt x="5571" y="146"/>
                    </a:cubicBezTo>
                    <a:cubicBezTo>
                      <a:pt x="5561" y="68"/>
                      <a:pt x="5497" y="0"/>
                      <a:pt x="5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9"/>
              <p:cNvSpPr/>
              <p:nvPr/>
            </p:nvSpPr>
            <p:spPr>
              <a:xfrm>
                <a:off x="5890104" y="2954852"/>
                <a:ext cx="88377" cy="46780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038" extrusionOk="0">
                    <a:moveTo>
                      <a:pt x="1774" y="0"/>
                    </a:moveTo>
                    <a:cubicBezTo>
                      <a:pt x="1722" y="0"/>
                      <a:pt x="1670" y="11"/>
                      <a:pt x="1628" y="11"/>
                    </a:cubicBezTo>
                    <a:cubicBezTo>
                      <a:pt x="1577" y="11"/>
                      <a:pt x="1535" y="21"/>
                      <a:pt x="1494" y="21"/>
                    </a:cubicBezTo>
                    <a:cubicBezTo>
                      <a:pt x="1462" y="32"/>
                      <a:pt x="1432" y="32"/>
                      <a:pt x="1411" y="42"/>
                    </a:cubicBezTo>
                    <a:cubicBezTo>
                      <a:pt x="1390" y="42"/>
                      <a:pt x="1359" y="53"/>
                      <a:pt x="1338" y="53"/>
                    </a:cubicBezTo>
                    <a:lnTo>
                      <a:pt x="1317" y="53"/>
                    </a:lnTo>
                    <a:cubicBezTo>
                      <a:pt x="1307" y="63"/>
                      <a:pt x="1296" y="63"/>
                      <a:pt x="1286" y="63"/>
                    </a:cubicBezTo>
                    <a:cubicBezTo>
                      <a:pt x="1266" y="73"/>
                      <a:pt x="1245" y="73"/>
                      <a:pt x="1224" y="83"/>
                    </a:cubicBezTo>
                    <a:cubicBezTo>
                      <a:pt x="1172" y="94"/>
                      <a:pt x="1130" y="115"/>
                      <a:pt x="1079" y="125"/>
                    </a:cubicBezTo>
                    <a:cubicBezTo>
                      <a:pt x="996" y="156"/>
                      <a:pt x="913" y="198"/>
                      <a:pt x="830" y="229"/>
                    </a:cubicBezTo>
                    <a:cubicBezTo>
                      <a:pt x="747" y="281"/>
                      <a:pt x="653" y="332"/>
                      <a:pt x="570" y="385"/>
                    </a:cubicBezTo>
                    <a:cubicBezTo>
                      <a:pt x="487" y="436"/>
                      <a:pt x="415" y="488"/>
                      <a:pt x="342" y="551"/>
                    </a:cubicBezTo>
                    <a:cubicBezTo>
                      <a:pt x="280" y="602"/>
                      <a:pt x="218" y="664"/>
                      <a:pt x="155" y="737"/>
                    </a:cubicBezTo>
                    <a:cubicBezTo>
                      <a:pt x="114" y="779"/>
                      <a:pt x="83" y="820"/>
                      <a:pt x="52" y="862"/>
                    </a:cubicBezTo>
                    <a:cubicBezTo>
                      <a:pt x="42" y="883"/>
                      <a:pt x="42" y="892"/>
                      <a:pt x="31" y="903"/>
                    </a:cubicBezTo>
                    <a:cubicBezTo>
                      <a:pt x="0" y="934"/>
                      <a:pt x="10" y="996"/>
                      <a:pt x="52" y="1017"/>
                    </a:cubicBezTo>
                    <a:cubicBezTo>
                      <a:pt x="62" y="1038"/>
                      <a:pt x="83" y="1038"/>
                      <a:pt x="114" y="1038"/>
                    </a:cubicBezTo>
                    <a:cubicBezTo>
                      <a:pt x="145" y="1028"/>
                      <a:pt x="166" y="1007"/>
                      <a:pt x="176" y="986"/>
                    </a:cubicBezTo>
                    <a:lnTo>
                      <a:pt x="176" y="975"/>
                    </a:lnTo>
                    <a:lnTo>
                      <a:pt x="187" y="966"/>
                    </a:lnTo>
                    <a:cubicBezTo>
                      <a:pt x="208" y="934"/>
                      <a:pt x="228" y="903"/>
                      <a:pt x="249" y="883"/>
                    </a:cubicBezTo>
                    <a:cubicBezTo>
                      <a:pt x="280" y="830"/>
                      <a:pt x="321" y="789"/>
                      <a:pt x="353" y="758"/>
                    </a:cubicBezTo>
                    <a:cubicBezTo>
                      <a:pt x="487" y="623"/>
                      <a:pt x="643" y="498"/>
                      <a:pt x="798" y="405"/>
                    </a:cubicBezTo>
                    <a:cubicBezTo>
                      <a:pt x="851" y="374"/>
                      <a:pt x="902" y="343"/>
                      <a:pt x="954" y="322"/>
                    </a:cubicBezTo>
                    <a:cubicBezTo>
                      <a:pt x="996" y="302"/>
                      <a:pt x="1047" y="270"/>
                      <a:pt x="1100" y="249"/>
                    </a:cubicBezTo>
                    <a:cubicBezTo>
                      <a:pt x="1120" y="239"/>
                      <a:pt x="1141" y="229"/>
                      <a:pt x="1172" y="219"/>
                    </a:cubicBezTo>
                    <a:cubicBezTo>
                      <a:pt x="1193" y="208"/>
                      <a:pt x="1224" y="198"/>
                      <a:pt x="1245" y="198"/>
                    </a:cubicBezTo>
                    <a:cubicBezTo>
                      <a:pt x="1307" y="177"/>
                      <a:pt x="1359" y="156"/>
                      <a:pt x="1411" y="136"/>
                    </a:cubicBezTo>
                    <a:cubicBezTo>
                      <a:pt x="1421" y="136"/>
                      <a:pt x="1442" y="125"/>
                      <a:pt x="1462" y="125"/>
                    </a:cubicBezTo>
                    <a:cubicBezTo>
                      <a:pt x="1483" y="115"/>
                      <a:pt x="1504" y="115"/>
                      <a:pt x="1535" y="104"/>
                    </a:cubicBezTo>
                    <a:cubicBezTo>
                      <a:pt x="1566" y="94"/>
                      <a:pt x="1598" y="94"/>
                      <a:pt x="1618" y="94"/>
                    </a:cubicBezTo>
                    <a:cubicBezTo>
                      <a:pt x="1681" y="83"/>
                      <a:pt x="1732" y="73"/>
                      <a:pt x="1784" y="73"/>
                    </a:cubicBezTo>
                    <a:cubicBezTo>
                      <a:pt x="1826" y="73"/>
                      <a:pt x="1877" y="83"/>
                      <a:pt x="1919" y="83"/>
                    </a:cubicBezTo>
                    <a:cubicBezTo>
                      <a:pt x="1939" y="83"/>
                      <a:pt x="1960" y="73"/>
                      <a:pt x="1960" y="53"/>
                    </a:cubicBezTo>
                    <a:cubicBezTo>
                      <a:pt x="1960" y="32"/>
                      <a:pt x="1950" y="11"/>
                      <a:pt x="1930" y="11"/>
                    </a:cubicBezTo>
                    <a:cubicBezTo>
                      <a:pt x="1877" y="11"/>
                      <a:pt x="1826" y="0"/>
                      <a:pt x="1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9"/>
              <p:cNvSpPr/>
              <p:nvPr/>
            </p:nvSpPr>
            <p:spPr>
              <a:xfrm>
                <a:off x="5412292" y="3670125"/>
                <a:ext cx="1272075" cy="520800"/>
              </a:xfrm>
              <a:custGeom>
                <a:avLst/>
                <a:gdLst/>
                <a:ahLst/>
                <a:cxnLst/>
                <a:rect l="l" t="t" r="r" b="b"/>
                <a:pathLst>
                  <a:path w="28226" h="11556" extrusionOk="0">
                    <a:moveTo>
                      <a:pt x="8382" y="5239"/>
                    </a:moveTo>
                    <a:cubicBezTo>
                      <a:pt x="8390" y="5240"/>
                      <a:pt x="8397" y="5240"/>
                      <a:pt x="8405" y="5241"/>
                    </a:cubicBezTo>
                    <a:lnTo>
                      <a:pt x="8405" y="5241"/>
                    </a:lnTo>
                    <a:lnTo>
                      <a:pt x="8403" y="5239"/>
                    </a:lnTo>
                    <a:close/>
                    <a:moveTo>
                      <a:pt x="384" y="0"/>
                    </a:moveTo>
                    <a:cubicBezTo>
                      <a:pt x="312" y="0"/>
                      <a:pt x="260" y="52"/>
                      <a:pt x="239" y="115"/>
                    </a:cubicBezTo>
                    <a:cubicBezTo>
                      <a:pt x="73" y="685"/>
                      <a:pt x="1" y="1245"/>
                      <a:pt x="1" y="1795"/>
                    </a:cubicBezTo>
                    <a:cubicBezTo>
                      <a:pt x="1" y="2293"/>
                      <a:pt x="84" y="2801"/>
                      <a:pt x="239" y="3299"/>
                    </a:cubicBezTo>
                    <a:cubicBezTo>
                      <a:pt x="530" y="4181"/>
                      <a:pt x="1080" y="5021"/>
                      <a:pt x="1878" y="5778"/>
                    </a:cubicBezTo>
                    <a:cubicBezTo>
                      <a:pt x="2241" y="6110"/>
                      <a:pt x="2646" y="6431"/>
                      <a:pt x="3134" y="6753"/>
                    </a:cubicBezTo>
                    <a:cubicBezTo>
                      <a:pt x="3569" y="7044"/>
                      <a:pt x="4036" y="7303"/>
                      <a:pt x="4575" y="7552"/>
                    </a:cubicBezTo>
                    <a:cubicBezTo>
                      <a:pt x="5052" y="7780"/>
                      <a:pt x="5561" y="7987"/>
                      <a:pt x="6142" y="8185"/>
                    </a:cubicBezTo>
                    <a:cubicBezTo>
                      <a:pt x="6650" y="8361"/>
                      <a:pt x="7189" y="8517"/>
                      <a:pt x="7749" y="8641"/>
                    </a:cubicBezTo>
                    <a:cubicBezTo>
                      <a:pt x="8797" y="8890"/>
                      <a:pt x="9824" y="9025"/>
                      <a:pt x="10820" y="9056"/>
                    </a:cubicBezTo>
                    <a:lnTo>
                      <a:pt x="11110" y="9056"/>
                    </a:lnTo>
                    <a:cubicBezTo>
                      <a:pt x="11639" y="9056"/>
                      <a:pt x="12168" y="9025"/>
                      <a:pt x="12790" y="8973"/>
                    </a:cubicBezTo>
                    <a:cubicBezTo>
                      <a:pt x="13382" y="8921"/>
                      <a:pt x="13984" y="8859"/>
                      <a:pt x="14565" y="8797"/>
                    </a:cubicBezTo>
                    <a:cubicBezTo>
                      <a:pt x="14834" y="8766"/>
                      <a:pt x="15104" y="8734"/>
                      <a:pt x="15363" y="8714"/>
                    </a:cubicBezTo>
                    <a:cubicBezTo>
                      <a:pt x="16370" y="8610"/>
                      <a:pt x="17458" y="8517"/>
                      <a:pt x="18527" y="8517"/>
                    </a:cubicBezTo>
                    <a:cubicBezTo>
                      <a:pt x="18973" y="8517"/>
                      <a:pt x="19388" y="8527"/>
                      <a:pt x="19782" y="8568"/>
                    </a:cubicBezTo>
                    <a:lnTo>
                      <a:pt x="19751" y="8558"/>
                    </a:lnTo>
                    <a:lnTo>
                      <a:pt x="19751" y="8558"/>
                    </a:lnTo>
                    <a:cubicBezTo>
                      <a:pt x="20187" y="8600"/>
                      <a:pt x="20612" y="8651"/>
                      <a:pt x="21006" y="8724"/>
                    </a:cubicBezTo>
                    <a:cubicBezTo>
                      <a:pt x="21442" y="8807"/>
                      <a:pt x="21847" y="8921"/>
                      <a:pt x="22209" y="9046"/>
                    </a:cubicBezTo>
                    <a:cubicBezTo>
                      <a:pt x="22490" y="9160"/>
                      <a:pt x="22769" y="9305"/>
                      <a:pt x="23060" y="9513"/>
                    </a:cubicBezTo>
                    <a:cubicBezTo>
                      <a:pt x="23361" y="9730"/>
                      <a:pt x="23651" y="9979"/>
                      <a:pt x="23921" y="10228"/>
                    </a:cubicBezTo>
                    <a:cubicBezTo>
                      <a:pt x="24159" y="10435"/>
                      <a:pt x="24398" y="10643"/>
                      <a:pt x="24647" y="10840"/>
                    </a:cubicBezTo>
                    <a:cubicBezTo>
                      <a:pt x="24948" y="11069"/>
                      <a:pt x="25228" y="11235"/>
                      <a:pt x="25519" y="11359"/>
                    </a:cubicBezTo>
                    <a:cubicBezTo>
                      <a:pt x="25830" y="11494"/>
                      <a:pt x="26141" y="11556"/>
                      <a:pt x="26452" y="11556"/>
                    </a:cubicBezTo>
                    <a:lnTo>
                      <a:pt x="26524" y="11556"/>
                    </a:lnTo>
                    <a:cubicBezTo>
                      <a:pt x="26815" y="11546"/>
                      <a:pt x="27105" y="11463"/>
                      <a:pt x="27365" y="11297"/>
                    </a:cubicBezTo>
                    <a:cubicBezTo>
                      <a:pt x="27593" y="11162"/>
                      <a:pt x="27790" y="10944"/>
                      <a:pt x="27946" y="10684"/>
                    </a:cubicBezTo>
                    <a:cubicBezTo>
                      <a:pt x="28008" y="10571"/>
                      <a:pt x="28060" y="10446"/>
                      <a:pt x="28112" y="10290"/>
                    </a:cubicBezTo>
                    <a:cubicBezTo>
                      <a:pt x="28153" y="10156"/>
                      <a:pt x="28184" y="10000"/>
                      <a:pt x="28205" y="9824"/>
                    </a:cubicBezTo>
                    <a:cubicBezTo>
                      <a:pt x="28226" y="9523"/>
                      <a:pt x="28184" y="9202"/>
                      <a:pt x="28080" y="8870"/>
                    </a:cubicBezTo>
                    <a:cubicBezTo>
                      <a:pt x="27997" y="8621"/>
                      <a:pt x="27894" y="8372"/>
                      <a:pt x="27759" y="8123"/>
                    </a:cubicBezTo>
                    <a:cubicBezTo>
                      <a:pt x="27635" y="7915"/>
                      <a:pt x="27489" y="7697"/>
                      <a:pt x="27292" y="7469"/>
                    </a:cubicBezTo>
                    <a:cubicBezTo>
                      <a:pt x="26981" y="7085"/>
                      <a:pt x="26577" y="6733"/>
                      <a:pt x="26068" y="6401"/>
                    </a:cubicBezTo>
                    <a:cubicBezTo>
                      <a:pt x="25622" y="6110"/>
                      <a:pt x="25114" y="5861"/>
                      <a:pt x="24512" y="5633"/>
                    </a:cubicBezTo>
                    <a:cubicBezTo>
                      <a:pt x="23983" y="5426"/>
                      <a:pt x="23412" y="5260"/>
                      <a:pt x="22780" y="5115"/>
                    </a:cubicBezTo>
                    <a:cubicBezTo>
                      <a:pt x="21722" y="4876"/>
                      <a:pt x="20591" y="4730"/>
                      <a:pt x="19316" y="4679"/>
                    </a:cubicBezTo>
                    <a:cubicBezTo>
                      <a:pt x="19014" y="4658"/>
                      <a:pt x="18703" y="4658"/>
                      <a:pt x="18392" y="4658"/>
                    </a:cubicBezTo>
                    <a:cubicBezTo>
                      <a:pt x="18122" y="4658"/>
                      <a:pt x="17843" y="4658"/>
                      <a:pt x="17562" y="4668"/>
                    </a:cubicBezTo>
                    <a:cubicBezTo>
                      <a:pt x="16691" y="4700"/>
                      <a:pt x="15830" y="4783"/>
                      <a:pt x="15093" y="4855"/>
                    </a:cubicBezTo>
                    <a:cubicBezTo>
                      <a:pt x="14731" y="4896"/>
                      <a:pt x="14357" y="4938"/>
                      <a:pt x="13984" y="4979"/>
                    </a:cubicBezTo>
                    <a:cubicBezTo>
                      <a:pt x="12594" y="5124"/>
                      <a:pt x="11142" y="5290"/>
                      <a:pt x="9720" y="5290"/>
                    </a:cubicBezTo>
                    <a:cubicBezTo>
                      <a:pt x="9262" y="5290"/>
                      <a:pt x="8823" y="5270"/>
                      <a:pt x="8405" y="5241"/>
                    </a:cubicBezTo>
                    <a:lnTo>
                      <a:pt x="8405" y="5241"/>
                    </a:lnTo>
                    <a:lnTo>
                      <a:pt x="8413" y="5249"/>
                    </a:lnTo>
                    <a:cubicBezTo>
                      <a:pt x="7905" y="5198"/>
                      <a:pt x="7407" y="5124"/>
                      <a:pt x="6940" y="5032"/>
                    </a:cubicBezTo>
                    <a:cubicBezTo>
                      <a:pt x="6442" y="4938"/>
                      <a:pt x="5934" y="4793"/>
                      <a:pt x="5446" y="4617"/>
                    </a:cubicBezTo>
                    <a:lnTo>
                      <a:pt x="5446" y="4617"/>
                    </a:lnTo>
                    <a:lnTo>
                      <a:pt x="5457" y="4627"/>
                    </a:lnTo>
                    <a:cubicBezTo>
                      <a:pt x="4658" y="4326"/>
                      <a:pt x="3890" y="3932"/>
                      <a:pt x="3196" y="3434"/>
                    </a:cubicBezTo>
                    <a:lnTo>
                      <a:pt x="3185" y="3434"/>
                    </a:lnTo>
                    <a:cubicBezTo>
                      <a:pt x="2583" y="2998"/>
                      <a:pt x="2044" y="2501"/>
                      <a:pt x="1588" y="1950"/>
                    </a:cubicBezTo>
                    <a:cubicBezTo>
                      <a:pt x="1246" y="1535"/>
                      <a:pt x="976" y="1111"/>
                      <a:pt x="778" y="685"/>
                    </a:cubicBezTo>
                    <a:cubicBezTo>
                      <a:pt x="695" y="509"/>
                      <a:pt x="623" y="332"/>
                      <a:pt x="571" y="156"/>
                    </a:cubicBezTo>
                    <a:cubicBezTo>
                      <a:pt x="561" y="125"/>
                      <a:pt x="540" y="94"/>
                      <a:pt x="499" y="73"/>
                    </a:cubicBezTo>
                    <a:cubicBezTo>
                      <a:pt x="478" y="42"/>
                      <a:pt x="447" y="21"/>
                      <a:pt x="416" y="11"/>
                    </a:cubicBezTo>
                    <a:cubicBezTo>
                      <a:pt x="395" y="0"/>
                      <a:pt x="384" y="0"/>
                      <a:pt x="3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9"/>
              <p:cNvSpPr/>
              <p:nvPr/>
            </p:nvSpPr>
            <p:spPr>
              <a:xfrm>
                <a:off x="5410895" y="3674767"/>
                <a:ext cx="949978" cy="412999"/>
              </a:xfrm>
              <a:custGeom>
                <a:avLst/>
                <a:gdLst/>
                <a:ahLst/>
                <a:cxnLst/>
                <a:rect l="l" t="t" r="r" b="b"/>
                <a:pathLst>
                  <a:path w="21079" h="9164" extrusionOk="0">
                    <a:moveTo>
                      <a:pt x="385" y="1"/>
                    </a:moveTo>
                    <a:cubicBezTo>
                      <a:pt x="353" y="1"/>
                      <a:pt x="322" y="12"/>
                      <a:pt x="302" y="32"/>
                    </a:cubicBezTo>
                    <a:cubicBezTo>
                      <a:pt x="270" y="63"/>
                      <a:pt x="260" y="95"/>
                      <a:pt x="249" y="136"/>
                    </a:cubicBezTo>
                    <a:cubicBezTo>
                      <a:pt x="32" y="1100"/>
                      <a:pt x="0" y="2107"/>
                      <a:pt x="208" y="3082"/>
                    </a:cubicBezTo>
                    <a:cubicBezTo>
                      <a:pt x="312" y="3539"/>
                      <a:pt x="457" y="3974"/>
                      <a:pt x="654" y="4399"/>
                    </a:cubicBezTo>
                    <a:cubicBezTo>
                      <a:pt x="851" y="4814"/>
                      <a:pt x="1100" y="5208"/>
                      <a:pt x="1380" y="5582"/>
                    </a:cubicBezTo>
                    <a:cubicBezTo>
                      <a:pt x="1971" y="6360"/>
                      <a:pt x="2739" y="6992"/>
                      <a:pt x="3579" y="7501"/>
                    </a:cubicBezTo>
                    <a:cubicBezTo>
                      <a:pt x="4627" y="8123"/>
                      <a:pt x="5779" y="8559"/>
                      <a:pt x="6971" y="8818"/>
                    </a:cubicBezTo>
                    <a:cubicBezTo>
                      <a:pt x="8078" y="9072"/>
                      <a:pt x="9210" y="9164"/>
                      <a:pt x="10345" y="9164"/>
                    </a:cubicBezTo>
                    <a:cubicBezTo>
                      <a:pt x="10465" y="9164"/>
                      <a:pt x="10585" y="9163"/>
                      <a:pt x="10705" y="9161"/>
                    </a:cubicBezTo>
                    <a:cubicBezTo>
                      <a:pt x="11339" y="9140"/>
                      <a:pt x="11971" y="9099"/>
                      <a:pt x="12593" y="9036"/>
                    </a:cubicBezTo>
                    <a:cubicBezTo>
                      <a:pt x="13236" y="8974"/>
                      <a:pt x="13870" y="8880"/>
                      <a:pt x="14502" y="8787"/>
                    </a:cubicBezTo>
                    <a:cubicBezTo>
                      <a:pt x="16629" y="8465"/>
                      <a:pt x="18796" y="8362"/>
                      <a:pt x="20954" y="8279"/>
                    </a:cubicBezTo>
                    <a:cubicBezTo>
                      <a:pt x="20985" y="8269"/>
                      <a:pt x="21027" y="8248"/>
                      <a:pt x="21048" y="8216"/>
                    </a:cubicBezTo>
                    <a:cubicBezTo>
                      <a:pt x="21068" y="8186"/>
                      <a:pt x="21078" y="8144"/>
                      <a:pt x="21068" y="8113"/>
                    </a:cubicBezTo>
                    <a:cubicBezTo>
                      <a:pt x="21058" y="8071"/>
                      <a:pt x="21037" y="8040"/>
                      <a:pt x="21006" y="8020"/>
                    </a:cubicBezTo>
                    <a:cubicBezTo>
                      <a:pt x="20975" y="7988"/>
                      <a:pt x="20944" y="7988"/>
                      <a:pt x="20902" y="7988"/>
                    </a:cubicBezTo>
                    <a:cubicBezTo>
                      <a:pt x="19512" y="8050"/>
                      <a:pt x="18122" y="8113"/>
                      <a:pt x="16733" y="8237"/>
                    </a:cubicBezTo>
                    <a:cubicBezTo>
                      <a:pt x="16037" y="8299"/>
                      <a:pt x="15352" y="8372"/>
                      <a:pt x="14658" y="8476"/>
                    </a:cubicBezTo>
                    <a:cubicBezTo>
                      <a:pt x="14336" y="8518"/>
                      <a:pt x="14004" y="8569"/>
                      <a:pt x="13683" y="8621"/>
                    </a:cubicBezTo>
                    <a:cubicBezTo>
                      <a:pt x="13372" y="8663"/>
                      <a:pt x="13050" y="8704"/>
                      <a:pt x="12738" y="8735"/>
                    </a:cubicBezTo>
                    <a:cubicBezTo>
                      <a:pt x="12137" y="8797"/>
                      <a:pt x="11535" y="8850"/>
                      <a:pt x="10924" y="8870"/>
                    </a:cubicBezTo>
                    <a:cubicBezTo>
                      <a:pt x="10725" y="8876"/>
                      <a:pt x="10526" y="8880"/>
                      <a:pt x="10328" y="8880"/>
                    </a:cubicBezTo>
                    <a:cubicBezTo>
                      <a:pt x="9189" y="8880"/>
                      <a:pt x="8053" y="8775"/>
                      <a:pt x="6940" y="8528"/>
                    </a:cubicBezTo>
                    <a:cubicBezTo>
                      <a:pt x="5954" y="8299"/>
                      <a:pt x="5011" y="7947"/>
                      <a:pt x="4119" y="7480"/>
                    </a:cubicBezTo>
                    <a:lnTo>
                      <a:pt x="4119" y="7480"/>
                    </a:lnTo>
                    <a:lnTo>
                      <a:pt x="4150" y="7501"/>
                    </a:lnTo>
                    <a:cubicBezTo>
                      <a:pt x="3496" y="7148"/>
                      <a:pt x="2874" y="6723"/>
                      <a:pt x="2335" y="6204"/>
                    </a:cubicBezTo>
                    <a:cubicBezTo>
                      <a:pt x="1909" y="5800"/>
                      <a:pt x="1536" y="5353"/>
                      <a:pt x="1224" y="4856"/>
                    </a:cubicBezTo>
                    <a:cubicBezTo>
                      <a:pt x="955" y="4410"/>
                      <a:pt x="747" y="3943"/>
                      <a:pt x="602" y="3456"/>
                    </a:cubicBezTo>
                    <a:lnTo>
                      <a:pt x="602" y="3466"/>
                    </a:lnTo>
                    <a:cubicBezTo>
                      <a:pt x="457" y="2968"/>
                      <a:pt x="374" y="2449"/>
                      <a:pt x="353" y="1930"/>
                    </a:cubicBezTo>
                    <a:cubicBezTo>
                      <a:pt x="343" y="1329"/>
                      <a:pt x="405" y="738"/>
                      <a:pt x="530" y="157"/>
                    </a:cubicBezTo>
                    <a:cubicBezTo>
                      <a:pt x="540" y="125"/>
                      <a:pt x="519" y="84"/>
                      <a:pt x="498" y="53"/>
                    </a:cubicBezTo>
                    <a:cubicBezTo>
                      <a:pt x="478" y="32"/>
                      <a:pt x="436" y="12"/>
                      <a:pt x="40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9"/>
              <p:cNvSpPr/>
              <p:nvPr/>
            </p:nvSpPr>
            <p:spPr>
              <a:xfrm>
                <a:off x="5467455" y="3891274"/>
                <a:ext cx="407726" cy="188292"/>
              </a:xfrm>
              <a:custGeom>
                <a:avLst/>
                <a:gdLst/>
                <a:ahLst/>
                <a:cxnLst/>
                <a:rect l="l" t="t" r="r" b="b"/>
                <a:pathLst>
                  <a:path w="9047" h="4178" extrusionOk="0">
                    <a:moveTo>
                      <a:pt x="976" y="1141"/>
                    </a:moveTo>
                    <a:cubicBezTo>
                      <a:pt x="1287" y="1442"/>
                      <a:pt x="1619" y="1743"/>
                      <a:pt x="1972" y="2002"/>
                    </a:cubicBezTo>
                    <a:cubicBezTo>
                      <a:pt x="1712" y="1826"/>
                      <a:pt x="1474" y="1639"/>
                      <a:pt x="1246" y="1421"/>
                    </a:cubicBezTo>
                    <a:lnTo>
                      <a:pt x="1246" y="1421"/>
                    </a:lnTo>
                    <a:cubicBezTo>
                      <a:pt x="1246" y="1421"/>
                      <a:pt x="1246" y="1421"/>
                      <a:pt x="1246" y="1421"/>
                    </a:cubicBezTo>
                    <a:lnTo>
                      <a:pt x="1246" y="1421"/>
                    </a:lnTo>
                    <a:cubicBezTo>
                      <a:pt x="1150" y="1325"/>
                      <a:pt x="1063" y="1238"/>
                      <a:pt x="976" y="1141"/>
                    </a:cubicBezTo>
                    <a:close/>
                    <a:moveTo>
                      <a:pt x="3115" y="2407"/>
                    </a:moveTo>
                    <a:lnTo>
                      <a:pt x="3115" y="2407"/>
                    </a:lnTo>
                    <a:cubicBezTo>
                      <a:pt x="3121" y="2410"/>
                      <a:pt x="3127" y="2413"/>
                      <a:pt x="3134" y="2417"/>
                    </a:cubicBezTo>
                    <a:cubicBezTo>
                      <a:pt x="3134" y="2417"/>
                      <a:pt x="3124" y="2408"/>
                      <a:pt x="3115" y="2407"/>
                    </a:cubicBezTo>
                    <a:close/>
                    <a:moveTo>
                      <a:pt x="156" y="0"/>
                    </a:moveTo>
                    <a:cubicBezTo>
                      <a:pt x="135" y="0"/>
                      <a:pt x="115" y="0"/>
                      <a:pt x="105" y="10"/>
                    </a:cubicBezTo>
                    <a:cubicBezTo>
                      <a:pt x="32" y="42"/>
                      <a:pt x="1" y="125"/>
                      <a:pt x="32" y="197"/>
                    </a:cubicBezTo>
                    <a:cubicBezTo>
                      <a:pt x="478" y="1234"/>
                      <a:pt x="1359" y="2012"/>
                      <a:pt x="2324" y="2573"/>
                    </a:cubicBezTo>
                    <a:cubicBezTo>
                      <a:pt x="3392" y="3195"/>
                      <a:pt x="4586" y="3599"/>
                      <a:pt x="5799" y="3859"/>
                    </a:cubicBezTo>
                    <a:cubicBezTo>
                      <a:pt x="6338" y="3983"/>
                      <a:pt x="6878" y="4066"/>
                      <a:pt x="7428" y="4118"/>
                    </a:cubicBezTo>
                    <a:cubicBezTo>
                      <a:pt x="7797" y="4157"/>
                      <a:pt x="8167" y="4178"/>
                      <a:pt x="8536" y="4178"/>
                    </a:cubicBezTo>
                    <a:cubicBezTo>
                      <a:pt x="8665" y="4178"/>
                      <a:pt x="8793" y="4175"/>
                      <a:pt x="8922" y="4170"/>
                    </a:cubicBezTo>
                    <a:cubicBezTo>
                      <a:pt x="8952" y="4170"/>
                      <a:pt x="8973" y="4159"/>
                      <a:pt x="8994" y="4139"/>
                    </a:cubicBezTo>
                    <a:cubicBezTo>
                      <a:pt x="9015" y="4118"/>
                      <a:pt x="9035" y="4076"/>
                      <a:pt x="9046" y="4046"/>
                    </a:cubicBezTo>
                    <a:cubicBezTo>
                      <a:pt x="9046" y="3963"/>
                      <a:pt x="8994" y="3890"/>
                      <a:pt x="8911" y="3890"/>
                    </a:cubicBezTo>
                    <a:cubicBezTo>
                      <a:pt x="8030" y="3848"/>
                      <a:pt x="7148" y="3724"/>
                      <a:pt x="6287" y="3527"/>
                    </a:cubicBezTo>
                    <a:lnTo>
                      <a:pt x="6287" y="3527"/>
                    </a:lnTo>
                    <a:cubicBezTo>
                      <a:pt x="6288" y="3527"/>
                      <a:pt x="6289" y="3528"/>
                      <a:pt x="6290" y="3528"/>
                    </a:cubicBezTo>
                    <a:lnTo>
                      <a:pt x="6290" y="3528"/>
                    </a:lnTo>
                    <a:cubicBezTo>
                      <a:pt x="5743" y="3405"/>
                      <a:pt x="5205" y="3242"/>
                      <a:pt x="4669" y="3060"/>
                    </a:cubicBezTo>
                    <a:cubicBezTo>
                      <a:pt x="4399" y="2967"/>
                      <a:pt x="4129" y="2863"/>
                      <a:pt x="3860" y="2749"/>
                    </a:cubicBezTo>
                    <a:cubicBezTo>
                      <a:pt x="3621" y="2656"/>
                      <a:pt x="3383" y="2541"/>
                      <a:pt x="3154" y="2427"/>
                    </a:cubicBezTo>
                    <a:cubicBezTo>
                      <a:pt x="3134" y="2417"/>
                      <a:pt x="3123" y="2417"/>
                      <a:pt x="3113" y="2407"/>
                    </a:cubicBezTo>
                    <a:cubicBezTo>
                      <a:pt x="3114" y="2407"/>
                      <a:pt x="3114" y="2407"/>
                      <a:pt x="3115" y="2407"/>
                    </a:cubicBezTo>
                    <a:lnTo>
                      <a:pt x="3115" y="2407"/>
                    </a:lnTo>
                    <a:cubicBezTo>
                      <a:pt x="2790" y="2233"/>
                      <a:pt x="2474" y="2029"/>
                      <a:pt x="2179" y="1805"/>
                    </a:cubicBezTo>
                    <a:cubicBezTo>
                      <a:pt x="1868" y="1566"/>
                      <a:pt x="1567" y="1307"/>
                      <a:pt x="1287" y="1047"/>
                    </a:cubicBezTo>
                    <a:cubicBezTo>
                      <a:pt x="1110" y="881"/>
                      <a:pt x="934" y="705"/>
                      <a:pt x="769" y="529"/>
                    </a:cubicBezTo>
                    <a:cubicBezTo>
                      <a:pt x="737" y="498"/>
                      <a:pt x="706" y="477"/>
                      <a:pt x="665" y="477"/>
                    </a:cubicBezTo>
                    <a:cubicBezTo>
                      <a:pt x="633" y="477"/>
                      <a:pt x="592" y="487"/>
                      <a:pt x="561" y="508"/>
                    </a:cubicBezTo>
                    <a:cubicBezTo>
                      <a:pt x="550" y="519"/>
                      <a:pt x="540" y="529"/>
                      <a:pt x="530" y="549"/>
                    </a:cubicBezTo>
                    <a:cubicBezTo>
                      <a:pt x="530" y="539"/>
                      <a:pt x="520" y="539"/>
                      <a:pt x="520" y="539"/>
                    </a:cubicBezTo>
                    <a:cubicBezTo>
                      <a:pt x="437" y="394"/>
                      <a:pt x="354" y="238"/>
                      <a:pt x="291" y="83"/>
                    </a:cubicBezTo>
                    <a:cubicBezTo>
                      <a:pt x="271" y="31"/>
                      <a:pt x="208" y="0"/>
                      <a:pt x="15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9"/>
              <p:cNvSpPr/>
              <p:nvPr/>
            </p:nvSpPr>
            <p:spPr>
              <a:xfrm>
                <a:off x="5498778" y="3925345"/>
                <a:ext cx="153365" cy="101582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254" extrusionOk="0">
                    <a:moveTo>
                      <a:pt x="1629" y="1339"/>
                    </a:moveTo>
                    <a:cubicBezTo>
                      <a:pt x="1633" y="1341"/>
                      <a:pt x="1637" y="1343"/>
                      <a:pt x="1640" y="1345"/>
                    </a:cubicBezTo>
                    <a:lnTo>
                      <a:pt x="1640" y="1345"/>
                    </a:lnTo>
                    <a:cubicBezTo>
                      <a:pt x="1636" y="1343"/>
                      <a:pt x="1633" y="1341"/>
                      <a:pt x="1629" y="1339"/>
                    </a:cubicBezTo>
                    <a:close/>
                    <a:moveTo>
                      <a:pt x="166" y="1"/>
                    </a:moveTo>
                    <a:cubicBezTo>
                      <a:pt x="146" y="1"/>
                      <a:pt x="125" y="1"/>
                      <a:pt x="104" y="12"/>
                    </a:cubicBezTo>
                    <a:cubicBezTo>
                      <a:pt x="42" y="42"/>
                      <a:pt x="0" y="125"/>
                      <a:pt x="32" y="198"/>
                    </a:cubicBezTo>
                    <a:cubicBezTo>
                      <a:pt x="302" y="789"/>
                      <a:pt x="841" y="1225"/>
                      <a:pt x="1390" y="1536"/>
                    </a:cubicBezTo>
                    <a:cubicBezTo>
                      <a:pt x="1961" y="1858"/>
                      <a:pt x="2573" y="2075"/>
                      <a:pt x="3195" y="2241"/>
                    </a:cubicBezTo>
                    <a:cubicBezTo>
                      <a:pt x="3213" y="2248"/>
                      <a:pt x="3235" y="2254"/>
                      <a:pt x="3256" y="2254"/>
                    </a:cubicBezTo>
                    <a:cubicBezTo>
                      <a:pt x="3271" y="2254"/>
                      <a:pt x="3286" y="2250"/>
                      <a:pt x="3299" y="2241"/>
                    </a:cubicBezTo>
                    <a:cubicBezTo>
                      <a:pt x="3331" y="2232"/>
                      <a:pt x="3361" y="2200"/>
                      <a:pt x="3372" y="2158"/>
                    </a:cubicBezTo>
                    <a:cubicBezTo>
                      <a:pt x="3403" y="2096"/>
                      <a:pt x="3372" y="1993"/>
                      <a:pt x="3289" y="1972"/>
                    </a:cubicBezTo>
                    <a:cubicBezTo>
                      <a:pt x="2732" y="1830"/>
                      <a:pt x="2186" y="1629"/>
                      <a:pt x="1669" y="1360"/>
                    </a:cubicBezTo>
                    <a:lnTo>
                      <a:pt x="1669" y="1360"/>
                    </a:lnTo>
                    <a:cubicBezTo>
                      <a:pt x="1669" y="1360"/>
                      <a:pt x="1670" y="1360"/>
                      <a:pt x="1671" y="1360"/>
                    </a:cubicBezTo>
                    <a:cubicBezTo>
                      <a:pt x="1349" y="1194"/>
                      <a:pt x="1049" y="997"/>
                      <a:pt x="789" y="759"/>
                    </a:cubicBezTo>
                    <a:cubicBezTo>
                      <a:pt x="644" y="613"/>
                      <a:pt x="509" y="457"/>
                      <a:pt x="395" y="281"/>
                    </a:cubicBezTo>
                    <a:cubicBezTo>
                      <a:pt x="364" y="219"/>
                      <a:pt x="332" y="146"/>
                      <a:pt x="302" y="84"/>
                    </a:cubicBezTo>
                    <a:cubicBezTo>
                      <a:pt x="270" y="32"/>
                      <a:pt x="219" y="1"/>
                      <a:pt x="166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9"/>
              <p:cNvSpPr/>
              <p:nvPr/>
            </p:nvSpPr>
            <p:spPr>
              <a:xfrm>
                <a:off x="5416979" y="3649529"/>
                <a:ext cx="22939" cy="47726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059" extrusionOk="0">
                    <a:moveTo>
                      <a:pt x="343" y="1"/>
                    </a:moveTo>
                    <a:cubicBezTo>
                      <a:pt x="280" y="1"/>
                      <a:pt x="229" y="42"/>
                      <a:pt x="208" y="95"/>
                    </a:cubicBezTo>
                    <a:cubicBezTo>
                      <a:pt x="125" y="353"/>
                      <a:pt x="63" y="613"/>
                      <a:pt x="1" y="872"/>
                    </a:cubicBezTo>
                    <a:cubicBezTo>
                      <a:pt x="1" y="914"/>
                      <a:pt x="1" y="945"/>
                      <a:pt x="11" y="987"/>
                    </a:cubicBezTo>
                    <a:cubicBezTo>
                      <a:pt x="31" y="1017"/>
                      <a:pt x="63" y="1038"/>
                      <a:pt x="94" y="1049"/>
                    </a:cubicBezTo>
                    <a:cubicBezTo>
                      <a:pt x="110" y="1056"/>
                      <a:pt x="127" y="1059"/>
                      <a:pt x="144" y="1059"/>
                    </a:cubicBezTo>
                    <a:cubicBezTo>
                      <a:pt x="204" y="1059"/>
                      <a:pt x="264" y="1020"/>
                      <a:pt x="280" y="955"/>
                    </a:cubicBezTo>
                    <a:cubicBezTo>
                      <a:pt x="333" y="696"/>
                      <a:pt x="395" y="436"/>
                      <a:pt x="478" y="187"/>
                    </a:cubicBezTo>
                    <a:cubicBezTo>
                      <a:pt x="508" y="115"/>
                      <a:pt x="457" y="32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9"/>
              <p:cNvSpPr/>
              <p:nvPr/>
            </p:nvSpPr>
            <p:spPr>
              <a:xfrm>
                <a:off x="5412292" y="3651422"/>
                <a:ext cx="26680" cy="89324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982" extrusionOk="0">
                    <a:moveTo>
                      <a:pt x="437" y="0"/>
                    </a:moveTo>
                    <a:cubicBezTo>
                      <a:pt x="374" y="0"/>
                      <a:pt x="322" y="42"/>
                      <a:pt x="301" y="104"/>
                    </a:cubicBezTo>
                    <a:cubicBezTo>
                      <a:pt x="105" y="664"/>
                      <a:pt x="63" y="1256"/>
                      <a:pt x="11" y="1837"/>
                    </a:cubicBezTo>
                    <a:cubicBezTo>
                      <a:pt x="1" y="1909"/>
                      <a:pt x="73" y="1982"/>
                      <a:pt x="146" y="1982"/>
                    </a:cubicBezTo>
                    <a:cubicBezTo>
                      <a:pt x="229" y="1982"/>
                      <a:pt x="291" y="1920"/>
                      <a:pt x="291" y="1847"/>
                    </a:cubicBezTo>
                    <a:cubicBezTo>
                      <a:pt x="322" y="1505"/>
                      <a:pt x="354" y="1162"/>
                      <a:pt x="416" y="820"/>
                    </a:cubicBezTo>
                    <a:cubicBezTo>
                      <a:pt x="447" y="602"/>
                      <a:pt x="499" y="394"/>
                      <a:pt x="571" y="187"/>
                    </a:cubicBezTo>
                    <a:cubicBezTo>
                      <a:pt x="592" y="115"/>
                      <a:pt x="550" y="32"/>
                      <a:pt x="478" y="11"/>
                    </a:cubicBezTo>
                    <a:cubicBezTo>
                      <a:pt x="467" y="11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9"/>
              <p:cNvSpPr/>
              <p:nvPr/>
            </p:nvSpPr>
            <p:spPr>
              <a:xfrm>
                <a:off x="5413239" y="3663546"/>
                <a:ext cx="22489" cy="96354"/>
              </a:xfrm>
              <a:custGeom>
                <a:avLst/>
                <a:gdLst/>
                <a:ahLst/>
                <a:cxnLst/>
                <a:rect l="l" t="t" r="r" b="b"/>
                <a:pathLst>
                  <a:path w="499" h="2138" extrusionOk="0">
                    <a:moveTo>
                      <a:pt x="343" y="1"/>
                    </a:moveTo>
                    <a:cubicBezTo>
                      <a:pt x="280" y="1"/>
                      <a:pt x="218" y="33"/>
                      <a:pt x="208" y="95"/>
                    </a:cubicBezTo>
                    <a:cubicBezTo>
                      <a:pt x="42" y="717"/>
                      <a:pt x="21" y="1360"/>
                      <a:pt x="1" y="1993"/>
                    </a:cubicBezTo>
                    <a:cubicBezTo>
                      <a:pt x="1" y="2066"/>
                      <a:pt x="63" y="2138"/>
                      <a:pt x="135" y="2138"/>
                    </a:cubicBezTo>
                    <a:cubicBezTo>
                      <a:pt x="218" y="2138"/>
                      <a:pt x="280" y="2076"/>
                      <a:pt x="291" y="2003"/>
                    </a:cubicBezTo>
                    <a:cubicBezTo>
                      <a:pt x="301" y="1505"/>
                      <a:pt x="322" y="1008"/>
                      <a:pt x="405" y="520"/>
                    </a:cubicBezTo>
                    <a:cubicBezTo>
                      <a:pt x="426" y="406"/>
                      <a:pt x="446" y="291"/>
                      <a:pt x="478" y="188"/>
                    </a:cubicBezTo>
                    <a:cubicBezTo>
                      <a:pt x="499" y="105"/>
                      <a:pt x="457" y="33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9"/>
              <p:cNvSpPr/>
              <p:nvPr/>
            </p:nvSpPr>
            <p:spPr>
              <a:xfrm>
                <a:off x="5415582" y="3662193"/>
                <a:ext cx="20145" cy="68277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515" extrusionOk="0">
                    <a:moveTo>
                      <a:pt x="301" y="0"/>
                    </a:moveTo>
                    <a:cubicBezTo>
                      <a:pt x="239" y="0"/>
                      <a:pt x="177" y="42"/>
                      <a:pt x="156" y="104"/>
                    </a:cubicBezTo>
                    <a:cubicBezTo>
                      <a:pt x="62" y="519"/>
                      <a:pt x="21" y="934"/>
                      <a:pt x="0" y="1359"/>
                    </a:cubicBezTo>
                    <a:cubicBezTo>
                      <a:pt x="0" y="1442"/>
                      <a:pt x="62" y="1504"/>
                      <a:pt x="145" y="1515"/>
                    </a:cubicBezTo>
                    <a:cubicBezTo>
                      <a:pt x="218" y="1515"/>
                      <a:pt x="291" y="1452"/>
                      <a:pt x="291" y="1379"/>
                    </a:cubicBezTo>
                    <a:cubicBezTo>
                      <a:pt x="301" y="1058"/>
                      <a:pt x="332" y="747"/>
                      <a:pt x="384" y="436"/>
                    </a:cubicBezTo>
                    <a:cubicBezTo>
                      <a:pt x="394" y="353"/>
                      <a:pt x="415" y="270"/>
                      <a:pt x="436" y="187"/>
                    </a:cubicBezTo>
                    <a:cubicBezTo>
                      <a:pt x="447" y="145"/>
                      <a:pt x="447" y="114"/>
                      <a:pt x="426" y="72"/>
                    </a:cubicBezTo>
                    <a:cubicBezTo>
                      <a:pt x="405" y="42"/>
                      <a:pt x="374" y="21"/>
                      <a:pt x="343" y="10"/>
                    </a:cubicBezTo>
                    <a:cubicBezTo>
                      <a:pt x="332" y="0"/>
                      <a:pt x="311" y="0"/>
                      <a:pt x="301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9"/>
              <p:cNvSpPr/>
              <p:nvPr/>
            </p:nvSpPr>
            <p:spPr>
              <a:xfrm>
                <a:off x="5417430" y="3652819"/>
                <a:ext cx="20596" cy="47411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052" extrusionOk="0">
                    <a:moveTo>
                      <a:pt x="302" y="1"/>
                    </a:moveTo>
                    <a:cubicBezTo>
                      <a:pt x="240" y="1"/>
                      <a:pt x="177" y="42"/>
                      <a:pt x="157" y="105"/>
                    </a:cubicBezTo>
                    <a:cubicBezTo>
                      <a:pt x="94" y="363"/>
                      <a:pt x="42" y="633"/>
                      <a:pt x="11" y="903"/>
                    </a:cubicBezTo>
                    <a:cubicBezTo>
                      <a:pt x="1" y="934"/>
                      <a:pt x="21" y="986"/>
                      <a:pt x="42" y="1007"/>
                    </a:cubicBezTo>
                    <a:cubicBezTo>
                      <a:pt x="74" y="1038"/>
                      <a:pt x="104" y="1048"/>
                      <a:pt x="146" y="1048"/>
                    </a:cubicBezTo>
                    <a:cubicBezTo>
                      <a:pt x="152" y="1050"/>
                      <a:pt x="158" y="1051"/>
                      <a:pt x="165" y="1051"/>
                    </a:cubicBezTo>
                    <a:cubicBezTo>
                      <a:pt x="193" y="1051"/>
                      <a:pt x="225" y="1034"/>
                      <a:pt x="250" y="1017"/>
                    </a:cubicBezTo>
                    <a:cubicBezTo>
                      <a:pt x="281" y="986"/>
                      <a:pt x="291" y="955"/>
                      <a:pt x="291" y="914"/>
                    </a:cubicBezTo>
                    <a:cubicBezTo>
                      <a:pt x="302" y="831"/>
                      <a:pt x="323" y="737"/>
                      <a:pt x="333" y="654"/>
                    </a:cubicBezTo>
                    <a:cubicBezTo>
                      <a:pt x="364" y="499"/>
                      <a:pt x="395" y="343"/>
                      <a:pt x="436" y="188"/>
                    </a:cubicBezTo>
                    <a:cubicBezTo>
                      <a:pt x="457" y="114"/>
                      <a:pt x="416" y="32"/>
                      <a:pt x="343" y="11"/>
                    </a:cubicBezTo>
                    <a:cubicBezTo>
                      <a:pt x="333" y="1"/>
                      <a:pt x="312" y="1"/>
                      <a:pt x="30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9"/>
              <p:cNvSpPr/>
              <p:nvPr/>
            </p:nvSpPr>
            <p:spPr>
              <a:xfrm>
                <a:off x="5417926" y="3636955"/>
                <a:ext cx="24336" cy="6688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484" extrusionOk="0">
                    <a:moveTo>
                      <a:pt x="384" y="0"/>
                    </a:moveTo>
                    <a:cubicBezTo>
                      <a:pt x="322" y="0"/>
                      <a:pt x="259" y="42"/>
                      <a:pt x="249" y="104"/>
                    </a:cubicBezTo>
                    <a:cubicBezTo>
                      <a:pt x="125" y="498"/>
                      <a:pt x="63" y="913"/>
                      <a:pt x="10" y="1328"/>
                    </a:cubicBezTo>
                    <a:cubicBezTo>
                      <a:pt x="0" y="1411"/>
                      <a:pt x="73" y="1473"/>
                      <a:pt x="146" y="1483"/>
                    </a:cubicBezTo>
                    <a:cubicBezTo>
                      <a:pt x="187" y="1483"/>
                      <a:pt x="229" y="1473"/>
                      <a:pt x="249" y="1442"/>
                    </a:cubicBezTo>
                    <a:cubicBezTo>
                      <a:pt x="280" y="1411"/>
                      <a:pt x="291" y="1379"/>
                      <a:pt x="301" y="1349"/>
                    </a:cubicBezTo>
                    <a:cubicBezTo>
                      <a:pt x="322" y="1151"/>
                      <a:pt x="342" y="964"/>
                      <a:pt x="374" y="768"/>
                    </a:cubicBezTo>
                    <a:cubicBezTo>
                      <a:pt x="415" y="570"/>
                      <a:pt x="457" y="384"/>
                      <a:pt x="519" y="187"/>
                    </a:cubicBezTo>
                    <a:cubicBezTo>
                      <a:pt x="540" y="114"/>
                      <a:pt x="498" y="31"/>
                      <a:pt x="425" y="10"/>
                    </a:cubicBezTo>
                    <a:cubicBezTo>
                      <a:pt x="41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9"/>
              <p:cNvSpPr/>
              <p:nvPr/>
            </p:nvSpPr>
            <p:spPr>
              <a:xfrm>
                <a:off x="5414185" y="3637857"/>
                <a:ext cx="28528" cy="92118"/>
              </a:xfrm>
              <a:custGeom>
                <a:avLst/>
                <a:gdLst/>
                <a:ahLst/>
                <a:cxnLst/>
                <a:rect l="l" t="t" r="r" b="b"/>
                <a:pathLst>
                  <a:path w="633" h="2044" extrusionOk="0">
                    <a:moveTo>
                      <a:pt x="436" y="841"/>
                    </a:moveTo>
                    <a:lnTo>
                      <a:pt x="436" y="841"/>
                    </a:lnTo>
                    <a:cubicBezTo>
                      <a:pt x="435" y="847"/>
                      <a:pt x="434" y="854"/>
                      <a:pt x="433" y="860"/>
                    </a:cubicBezTo>
                    <a:lnTo>
                      <a:pt x="433" y="860"/>
                    </a:lnTo>
                    <a:cubicBezTo>
                      <a:pt x="435" y="855"/>
                      <a:pt x="436" y="848"/>
                      <a:pt x="436" y="841"/>
                    </a:cubicBezTo>
                    <a:close/>
                    <a:moveTo>
                      <a:pt x="467" y="1"/>
                    </a:moveTo>
                    <a:cubicBezTo>
                      <a:pt x="405" y="1"/>
                      <a:pt x="353" y="42"/>
                      <a:pt x="332" y="94"/>
                    </a:cubicBezTo>
                    <a:cubicBezTo>
                      <a:pt x="135" y="675"/>
                      <a:pt x="83" y="1287"/>
                      <a:pt x="10" y="1889"/>
                    </a:cubicBezTo>
                    <a:cubicBezTo>
                      <a:pt x="0" y="1972"/>
                      <a:pt x="73" y="2044"/>
                      <a:pt x="146" y="2044"/>
                    </a:cubicBezTo>
                    <a:cubicBezTo>
                      <a:pt x="187" y="2044"/>
                      <a:pt x="229" y="2034"/>
                      <a:pt x="249" y="2002"/>
                    </a:cubicBezTo>
                    <a:cubicBezTo>
                      <a:pt x="280" y="1982"/>
                      <a:pt x="291" y="1940"/>
                      <a:pt x="301" y="1910"/>
                    </a:cubicBezTo>
                    <a:cubicBezTo>
                      <a:pt x="342" y="1553"/>
                      <a:pt x="373" y="1207"/>
                      <a:pt x="433" y="860"/>
                    </a:cubicBezTo>
                    <a:lnTo>
                      <a:pt x="433" y="860"/>
                    </a:lnTo>
                    <a:cubicBezTo>
                      <a:pt x="430" y="867"/>
                      <a:pt x="428" y="872"/>
                      <a:pt x="426" y="876"/>
                    </a:cubicBezTo>
                    <a:lnTo>
                      <a:pt x="426" y="876"/>
                    </a:lnTo>
                    <a:cubicBezTo>
                      <a:pt x="468" y="640"/>
                      <a:pt x="530" y="414"/>
                      <a:pt x="602" y="188"/>
                    </a:cubicBezTo>
                    <a:cubicBezTo>
                      <a:pt x="633" y="115"/>
                      <a:pt x="581" y="32"/>
                      <a:pt x="50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9"/>
              <p:cNvSpPr/>
              <p:nvPr/>
            </p:nvSpPr>
            <p:spPr>
              <a:xfrm>
                <a:off x="5414185" y="3651422"/>
                <a:ext cx="24336" cy="81933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818" extrusionOk="0">
                    <a:moveTo>
                      <a:pt x="384" y="0"/>
                    </a:moveTo>
                    <a:cubicBezTo>
                      <a:pt x="322" y="0"/>
                      <a:pt x="259" y="42"/>
                      <a:pt x="239" y="104"/>
                    </a:cubicBezTo>
                    <a:cubicBezTo>
                      <a:pt x="93" y="613"/>
                      <a:pt x="31" y="1141"/>
                      <a:pt x="0" y="1671"/>
                    </a:cubicBezTo>
                    <a:cubicBezTo>
                      <a:pt x="0" y="1754"/>
                      <a:pt x="63" y="1816"/>
                      <a:pt x="135" y="1816"/>
                    </a:cubicBezTo>
                    <a:cubicBezTo>
                      <a:pt x="141" y="1817"/>
                      <a:pt x="146" y="1817"/>
                      <a:pt x="152" y="1817"/>
                    </a:cubicBezTo>
                    <a:cubicBezTo>
                      <a:pt x="226" y="1817"/>
                      <a:pt x="281" y="1758"/>
                      <a:pt x="291" y="1681"/>
                    </a:cubicBezTo>
                    <a:cubicBezTo>
                      <a:pt x="301" y="1370"/>
                      <a:pt x="332" y="1048"/>
                      <a:pt x="384" y="737"/>
                    </a:cubicBezTo>
                    <a:cubicBezTo>
                      <a:pt x="425" y="550"/>
                      <a:pt x="467" y="374"/>
                      <a:pt x="519" y="187"/>
                    </a:cubicBezTo>
                    <a:cubicBezTo>
                      <a:pt x="540" y="115"/>
                      <a:pt x="498" y="32"/>
                      <a:pt x="425" y="11"/>
                    </a:cubicBezTo>
                    <a:cubicBezTo>
                      <a:pt x="40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9"/>
              <p:cNvSpPr/>
              <p:nvPr/>
            </p:nvSpPr>
            <p:spPr>
              <a:xfrm>
                <a:off x="5412292" y="3657957"/>
                <a:ext cx="24382" cy="8324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847" extrusionOk="0">
                    <a:moveTo>
                      <a:pt x="384" y="0"/>
                    </a:moveTo>
                    <a:cubicBezTo>
                      <a:pt x="322" y="0"/>
                      <a:pt x="260" y="32"/>
                      <a:pt x="239" y="94"/>
                    </a:cubicBezTo>
                    <a:cubicBezTo>
                      <a:pt x="73" y="613"/>
                      <a:pt x="22" y="1152"/>
                      <a:pt x="1" y="1692"/>
                    </a:cubicBezTo>
                    <a:cubicBezTo>
                      <a:pt x="1" y="1775"/>
                      <a:pt x="63" y="1837"/>
                      <a:pt x="146" y="1847"/>
                    </a:cubicBezTo>
                    <a:cubicBezTo>
                      <a:pt x="218" y="1847"/>
                      <a:pt x="291" y="1785"/>
                      <a:pt x="291" y="1702"/>
                    </a:cubicBezTo>
                    <a:cubicBezTo>
                      <a:pt x="301" y="1370"/>
                      <a:pt x="333" y="1028"/>
                      <a:pt x="384" y="696"/>
                    </a:cubicBezTo>
                    <a:lnTo>
                      <a:pt x="384" y="727"/>
                    </a:lnTo>
                    <a:cubicBezTo>
                      <a:pt x="416" y="540"/>
                      <a:pt x="457" y="364"/>
                      <a:pt x="520" y="187"/>
                    </a:cubicBezTo>
                    <a:cubicBezTo>
                      <a:pt x="540" y="104"/>
                      <a:pt x="499" y="21"/>
                      <a:pt x="42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9"/>
              <p:cNvSpPr/>
              <p:nvPr/>
            </p:nvSpPr>
            <p:spPr>
              <a:xfrm>
                <a:off x="5412743" y="3667782"/>
                <a:ext cx="20190" cy="986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190" extrusionOk="0">
                    <a:moveTo>
                      <a:pt x="302" y="1"/>
                    </a:moveTo>
                    <a:cubicBezTo>
                      <a:pt x="281" y="1"/>
                      <a:pt x="250" y="1"/>
                      <a:pt x="229" y="11"/>
                    </a:cubicBezTo>
                    <a:cubicBezTo>
                      <a:pt x="208" y="31"/>
                      <a:pt x="167" y="63"/>
                      <a:pt x="167" y="94"/>
                    </a:cubicBezTo>
                    <a:cubicBezTo>
                      <a:pt x="32" y="737"/>
                      <a:pt x="1" y="1391"/>
                      <a:pt x="1" y="2034"/>
                    </a:cubicBezTo>
                    <a:cubicBezTo>
                      <a:pt x="1" y="2117"/>
                      <a:pt x="53" y="2179"/>
                      <a:pt x="136" y="2189"/>
                    </a:cubicBezTo>
                    <a:cubicBezTo>
                      <a:pt x="208" y="2189"/>
                      <a:pt x="281" y="2127"/>
                      <a:pt x="281" y="2044"/>
                    </a:cubicBezTo>
                    <a:cubicBezTo>
                      <a:pt x="291" y="1474"/>
                      <a:pt x="312" y="893"/>
                      <a:pt x="406" y="322"/>
                    </a:cubicBezTo>
                    <a:cubicBezTo>
                      <a:pt x="416" y="280"/>
                      <a:pt x="427" y="229"/>
                      <a:pt x="437" y="187"/>
                    </a:cubicBezTo>
                    <a:cubicBezTo>
                      <a:pt x="447" y="146"/>
                      <a:pt x="447" y="104"/>
                      <a:pt x="427" y="73"/>
                    </a:cubicBezTo>
                    <a:cubicBezTo>
                      <a:pt x="406" y="42"/>
                      <a:pt x="385" y="11"/>
                      <a:pt x="34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9"/>
              <p:cNvSpPr/>
              <p:nvPr/>
            </p:nvSpPr>
            <p:spPr>
              <a:xfrm>
                <a:off x="5413689" y="3710822"/>
                <a:ext cx="14557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49" extrusionOk="0">
                    <a:moveTo>
                      <a:pt x="167" y="0"/>
                    </a:moveTo>
                    <a:cubicBezTo>
                      <a:pt x="94" y="0"/>
                      <a:pt x="32" y="62"/>
                      <a:pt x="21" y="134"/>
                    </a:cubicBezTo>
                    <a:cubicBezTo>
                      <a:pt x="11" y="394"/>
                      <a:pt x="1" y="653"/>
                      <a:pt x="1" y="902"/>
                    </a:cubicBezTo>
                    <a:cubicBezTo>
                      <a:pt x="11" y="985"/>
                      <a:pt x="63" y="1047"/>
                      <a:pt x="146" y="1047"/>
                    </a:cubicBezTo>
                    <a:cubicBezTo>
                      <a:pt x="151" y="1048"/>
                      <a:pt x="157" y="1049"/>
                      <a:pt x="162" y="1049"/>
                    </a:cubicBezTo>
                    <a:cubicBezTo>
                      <a:pt x="229" y="1049"/>
                      <a:pt x="291" y="990"/>
                      <a:pt x="291" y="913"/>
                    </a:cubicBezTo>
                    <a:cubicBezTo>
                      <a:pt x="281" y="664"/>
                      <a:pt x="291" y="404"/>
                      <a:pt x="312" y="145"/>
                    </a:cubicBezTo>
                    <a:cubicBezTo>
                      <a:pt x="323" y="72"/>
                      <a:pt x="250" y="0"/>
                      <a:pt x="17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9"/>
              <p:cNvSpPr/>
              <p:nvPr/>
            </p:nvSpPr>
            <p:spPr>
              <a:xfrm>
                <a:off x="5412292" y="3636955"/>
                <a:ext cx="1249181" cy="554465"/>
              </a:xfrm>
              <a:custGeom>
                <a:avLst/>
                <a:gdLst/>
                <a:ahLst/>
                <a:cxnLst/>
                <a:rect l="l" t="t" r="r" b="b"/>
                <a:pathLst>
                  <a:path w="27718" h="12303" extrusionOk="0">
                    <a:moveTo>
                      <a:pt x="509" y="0"/>
                    </a:moveTo>
                    <a:cubicBezTo>
                      <a:pt x="447" y="0"/>
                      <a:pt x="384" y="42"/>
                      <a:pt x="364" y="104"/>
                    </a:cubicBezTo>
                    <a:cubicBezTo>
                      <a:pt x="343" y="176"/>
                      <a:pt x="322" y="249"/>
                      <a:pt x="301" y="332"/>
                    </a:cubicBezTo>
                    <a:cubicBezTo>
                      <a:pt x="291" y="394"/>
                      <a:pt x="271" y="457"/>
                      <a:pt x="260" y="519"/>
                    </a:cubicBezTo>
                    <a:lnTo>
                      <a:pt x="250" y="540"/>
                    </a:lnTo>
                    <a:cubicBezTo>
                      <a:pt x="250" y="540"/>
                      <a:pt x="239" y="549"/>
                      <a:pt x="239" y="560"/>
                    </a:cubicBezTo>
                    <a:cubicBezTo>
                      <a:pt x="218" y="623"/>
                      <a:pt x="198" y="685"/>
                      <a:pt x="188" y="747"/>
                    </a:cubicBezTo>
                    <a:cubicBezTo>
                      <a:pt x="177" y="757"/>
                      <a:pt x="177" y="768"/>
                      <a:pt x="167" y="778"/>
                    </a:cubicBezTo>
                    <a:lnTo>
                      <a:pt x="156" y="871"/>
                    </a:lnTo>
                    <a:cubicBezTo>
                      <a:pt x="73" y="1234"/>
                      <a:pt x="22" y="1628"/>
                      <a:pt x="1" y="2158"/>
                    </a:cubicBezTo>
                    <a:cubicBezTo>
                      <a:pt x="1" y="2168"/>
                      <a:pt x="1" y="2188"/>
                      <a:pt x="11" y="2199"/>
                    </a:cubicBezTo>
                    <a:cubicBezTo>
                      <a:pt x="1" y="2303"/>
                      <a:pt x="1" y="2417"/>
                      <a:pt x="1" y="2531"/>
                    </a:cubicBezTo>
                    <a:cubicBezTo>
                      <a:pt x="1" y="2873"/>
                      <a:pt x="32" y="3216"/>
                      <a:pt x="115" y="3558"/>
                    </a:cubicBezTo>
                    <a:cubicBezTo>
                      <a:pt x="125" y="3672"/>
                      <a:pt x="146" y="3797"/>
                      <a:pt x="177" y="3921"/>
                    </a:cubicBezTo>
                    <a:cubicBezTo>
                      <a:pt x="271" y="4378"/>
                      <a:pt x="426" y="4813"/>
                      <a:pt x="623" y="5238"/>
                    </a:cubicBezTo>
                    <a:cubicBezTo>
                      <a:pt x="810" y="5643"/>
                      <a:pt x="1048" y="6037"/>
                      <a:pt x="1349" y="6421"/>
                    </a:cubicBezTo>
                    <a:cubicBezTo>
                      <a:pt x="1910" y="7158"/>
                      <a:pt x="2646" y="7801"/>
                      <a:pt x="3548" y="8340"/>
                    </a:cubicBezTo>
                    <a:cubicBezTo>
                      <a:pt x="4534" y="8931"/>
                      <a:pt x="5675" y="9377"/>
                      <a:pt x="6940" y="9668"/>
                    </a:cubicBezTo>
                    <a:cubicBezTo>
                      <a:pt x="7957" y="9896"/>
                      <a:pt x="9035" y="10010"/>
                      <a:pt x="10249" y="10010"/>
                    </a:cubicBezTo>
                    <a:cubicBezTo>
                      <a:pt x="10384" y="10010"/>
                      <a:pt x="10529" y="10000"/>
                      <a:pt x="10674" y="10000"/>
                    </a:cubicBezTo>
                    <a:cubicBezTo>
                      <a:pt x="11276" y="9989"/>
                      <a:pt x="11898" y="9947"/>
                      <a:pt x="12562" y="9885"/>
                    </a:cubicBezTo>
                    <a:cubicBezTo>
                      <a:pt x="13237" y="9813"/>
                      <a:pt x="13901" y="9719"/>
                      <a:pt x="14471" y="9626"/>
                    </a:cubicBezTo>
                    <a:cubicBezTo>
                      <a:pt x="15540" y="9470"/>
                      <a:pt x="16670" y="9346"/>
                      <a:pt x="18039" y="9263"/>
                    </a:cubicBezTo>
                    <a:cubicBezTo>
                      <a:pt x="18205" y="9253"/>
                      <a:pt x="18361" y="9253"/>
                      <a:pt x="18527" y="9253"/>
                    </a:cubicBezTo>
                    <a:cubicBezTo>
                      <a:pt x="18973" y="9253"/>
                      <a:pt x="19388" y="9274"/>
                      <a:pt x="19782" y="9304"/>
                    </a:cubicBezTo>
                    <a:lnTo>
                      <a:pt x="19751" y="9294"/>
                    </a:lnTo>
                    <a:lnTo>
                      <a:pt x="19751" y="9294"/>
                    </a:lnTo>
                    <a:cubicBezTo>
                      <a:pt x="20208" y="9336"/>
                      <a:pt x="20623" y="9398"/>
                      <a:pt x="21006" y="9470"/>
                    </a:cubicBezTo>
                    <a:cubicBezTo>
                      <a:pt x="21432" y="9553"/>
                      <a:pt x="21836" y="9657"/>
                      <a:pt x="22209" y="9782"/>
                    </a:cubicBezTo>
                    <a:cubicBezTo>
                      <a:pt x="22490" y="9896"/>
                      <a:pt x="22769" y="10041"/>
                      <a:pt x="23060" y="10249"/>
                    </a:cubicBezTo>
                    <a:cubicBezTo>
                      <a:pt x="23371" y="10466"/>
                      <a:pt x="23661" y="10736"/>
                      <a:pt x="23921" y="10964"/>
                    </a:cubicBezTo>
                    <a:lnTo>
                      <a:pt x="23942" y="10985"/>
                    </a:lnTo>
                    <a:cubicBezTo>
                      <a:pt x="24170" y="11182"/>
                      <a:pt x="24398" y="11390"/>
                      <a:pt x="24647" y="11576"/>
                    </a:cubicBezTo>
                    <a:cubicBezTo>
                      <a:pt x="24948" y="11805"/>
                      <a:pt x="25228" y="11981"/>
                      <a:pt x="25519" y="12095"/>
                    </a:cubicBezTo>
                    <a:cubicBezTo>
                      <a:pt x="25830" y="12230"/>
                      <a:pt x="26151" y="12303"/>
                      <a:pt x="26452" y="12303"/>
                    </a:cubicBezTo>
                    <a:lnTo>
                      <a:pt x="26524" y="12303"/>
                    </a:lnTo>
                    <a:cubicBezTo>
                      <a:pt x="26815" y="12292"/>
                      <a:pt x="27105" y="12199"/>
                      <a:pt x="27365" y="12033"/>
                    </a:cubicBezTo>
                    <a:cubicBezTo>
                      <a:pt x="27489" y="11960"/>
                      <a:pt x="27603" y="11867"/>
                      <a:pt x="27718" y="11742"/>
                    </a:cubicBezTo>
                    <a:lnTo>
                      <a:pt x="27718" y="11742"/>
                    </a:lnTo>
                    <a:cubicBezTo>
                      <a:pt x="27686" y="11752"/>
                      <a:pt x="27665" y="11752"/>
                      <a:pt x="27645" y="11752"/>
                    </a:cubicBezTo>
                    <a:cubicBezTo>
                      <a:pt x="27541" y="11773"/>
                      <a:pt x="27437" y="11773"/>
                      <a:pt x="27324" y="11773"/>
                    </a:cubicBezTo>
                    <a:cubicBezTo>
                      <a:pt x="27220" y="11763"/>
                      <a:pt x="27116" y="11752"/>
                      <a:pt x="27012" y="11732"/>
                    </a:cubicBezTo>
                    <a:cubicBezTo>
                      <a:pt x="26898" y="11711"/>
                      <a:pt x="26784" y="11680"/>
                      <a:pt x="26670" y="11639"/>
                    </a:cubicBezTo>
                    <a:cubicBezTo>
                      <a:pt x="26566" y="11607"/>
                      <a:pt x="26462" y="11556"/>
                      <a:pt x="26369" y="11503"/>
                    </a:cubicBezTo>
                    <a:cubicBezTo>
                      <a:pt x="26213" y="11420"/>
                      <a:pt x="26068" y="11317"/>
                      <a:pt x="25923" y="11203"/>
                    </a:cubicBezTo>
                    <a:cubicBezTo>
                      <a:pt x="25798" y="11099"/>
                      <a:pt x="25685" y="10996"/>
                      <a:pt x="25570" y="10871"/>
                    </a:cubicBezTo>
                    <a:cubicBezTo>
                      <a:pt x="25466" y="10747"/>
                      <a:pt x="25363" y="10611"/>
                      <a:pt x="25259" y="10477"/>
                    </a:cubicBezTo>
                    <a:cubicBezTo>
                      <a:pt x="25166" y="10342"/>
                      <a:pt x="25062" y="10207"/>
                      <a:pt x="24968" y="10072"/>
                    </a:cubicBezTo>
                    <a:cubicBezTo>
                      <a:pt x="24875" y="9927"/>
                      <a:pt x="24782" y="9782"/>
                      <a:pt x="24668" y="9636"/>
                    </a:cubicBezTo>
                    <a:cubicBezTo>
                      <a:pt x="24574" y="9502"/>
                      <a:pt x="24471" y="9367"/>
                      <a:pt x="24357" y="9242"/>
                    </a:cubicBezTo>
                    <a:cubicBezTo>
                      <a:pt x="24180" y="9035"/>
                      <a:pt x="23983" y="8838"/>
                      <a:pt x="23776" y="8651"/>
                    </a:cubicBezTo>
                    <a:cubicBezTo>
                      <a:pt x="23661" y="8557"/>
                      <a:pt x="23558" y="8465"/>
                      <a:pt x="23444" y="8371"/>
                    </a:cubicBezTo>
                    <a:lnTo>
                      <a:pt x="23133" y="8153"/>
                    </a:lnTo>
                    <a:cubicBezTo>
                      <a:pt x="22894" y="7997"/>
                      <a:pt x="22656" y="7852"/>
                      <a:pt x="22396" y="7728"/>
                    </a:cubicBezTo>
                    <a:cubicBezTo>
                      <a:pt x="22282" y="7676"/>
                      <a:pt x="22158" y="7614"/>
                      <a:pt x="22033" y="7562"/>
                    </a:cubicBezTo>
                    <a:cubicBezTo>
                      <a:pt x="21898" y="7510"/>
                      <a:pt x="21774" y="7469"/>
                      <a:pt x="21649" y="7416"/>
                    </a:cubicBezTo>
                    <a:lnTo>
                      <a:pt x="21649" y="7416"/>
                    </a:lnTo>
                    <a:lnTo>
                      <a:pt x="21660" y="7427"/>
                    </a:lnTo>
                    <a:cubicBezTo>
                      <a:pt x="21276" y="7292"/>
                      <a:pt x="20892" y="7199"/>
                      <a:pt x="20508" y="7126"/>
                    </a:cubicBezTo>
                    <a:cubicBezTo>
                      <a:pt x="20311" y="7085"/>
                      <a:pt x="20104" y="7064"/>
                      <a:pt x="19906" y="7033"/>
                    </a:cubicBezTo>
                    <a:cubicBezTo>
                      <a:pt x="19699" y="7012"/>
                      <a:pt x="19502" y="6992"/>
                      <a:pt x="19295" y="6981"/>
                    </a:cubicBezTo>
                    <a:cubicBezTo>
                      <a:pt x="19170" y="6971"/>
                      <a:pt x="19046" y="6971"/>
                      <a:pt x="18921" y="6960"/>
                    </a:cubicBezTo>
                    <a:cubicBezTo>
                      <a:pt x="18750" y="6955"/>
                      <a:pt x="18579" y="6952"/>
                      <a:pt x="18408" y="6952"/>
                    </a:cubicBezTo>
                    <a:cubicBezTo>
                      <a:pt x="17915" y="6952"/>
                      <a:pt x="17422" y="6974"/>
                      <a:pt x="16930" y="7012"/>
                    </a:cubicBezTo>
                    <a:cubicBezTo>
                      <a:pt x="16598" y="7033"/>
                      <a:pt x="16266" y="7064"/>
                      <a:pt x="15923" y="7105"/>
                    </a:cubicBezTo>
                    <a:cubicBezTo>
                      <a:pt x="15529" y="7147"/>
                      <a:pt x="15125" y="7188"/>
                      <a:pt x="14731" y="7230"/>
                    </a:cubicBezTo>
                    <a:cubicBezTo>
                      <a:pt x="13901" y="7313"/>
                      <a:pt x="13071" y="7386"/>
                      <a:pt x="12241" y="7416"/>
                    </a:cubicBezTo>
                    <a:cubicBezTo>
                      <a:pt x="11961" y="7427"/>
                      <a:pt x="11683" y="7433"/>
                      <a:pt x="11405" y="7433"/>
                    </a:cubicBezTo>
                    <a:cubicBezTo>
                      <a:pt x="10880" y="7433"/>
                      <a:pt x="10357" y="7412"/>
                      <a:pt x="9835" y="7365"/>
                    </a:cubicBezTo>
                    <a:cubicBezTo>
                      <a:pt x="9430" y="7324"/>
                      <a:pt x="9025" y="7271"/>
                      <a:pt x="8620" y="7199"/>
                    </a:cubicBezTo>
                    <a:cubicBezTo>
                      <a:pt x="8206" y="7126"/>
                      <a:pt x="7801" y="7022"/>
                      <a:pt x="7396" y="6909"/>
                    </a:cubicBezTo>
                    <a:cubicBezTo>
                      <a:pt x="7013" y="6794"/>
                      <a:pt x="6629" y="6670"/>
                      <a:pt x="6255" y="6514"/>
                    </a:cubicBezTo>
                    <a:cubicBezTo>
                      <a:pt x="5903" y="6379"/>
                      <a:pt x="5550" y="6224"/>
                      <a:pt x="5197" y="6058"/>
                    </a:cubicBezTo>
                    <a:cubicBezTo>
                      <a:pt x="4513" y="5715"/>
                      <a:pt x="3849" y="5321"/>
                      <a:pt x="3227" y="4875"/>
                    </a:cubicBezTo>
                    <a:cubicBezTo>
                      <a:pt x="2905" y="4647"/>
                      <a:pt x="2604" y="4408"/>
                      <a:pt x="2304" y="4149"/>
                    </a:cubicBezTo>
                    <a:cubicBezTo>
                      <a:pt x="2158" y="4025"/>
                      <a:pt x="2013" y="3890"/>
                      <a:pt x="1868" y="3744"/>
                    </a:cubicBezTo>
                    <a:cubicBezTo>
                      <a:pt x="1733" y="3620"/>
                      <a:pt x="1608" y="3485"/>
                      <a:pt x="1484" y="3350"/>
                    </a:cubicBezTo>
                    <a:cubicBezTo>
                      <a:pt x="1474" y="3340"/>
                      <a:pt x="1474" y="3329"/>
                      <a:pt x="1474" y="3329"/>
                    </a:cubicBezTo>
                    <a:lnTo>
                      <a:pt x="1474" y="3299"/>
                    </a:lnTo>
                    <a:cubicBezTo>
                      <a:pt x="1463" y="3288"/>
                      <a:pt x="1442" y="3278"/>
                      <a:pt x="1422" y="3267"/>
                    </a:cubicBezTo>
                    <a:lnTo>
                      <a:pt x="1401" y="3246"/>
                    </a:lnTo>
                    <a:cubicBezTo>
                      <a:pt x="1401" y="3237"/>
                      <a:pt x="1401" y="3226"/>
                      <a:pt x="1412" y="3216"/>
                    </a:cubicBezTo>
                    <a:cubicBezTo>
                      <a:pt x="1412" y="3205"/>
                      <a:pt x="1422" y="3195"/>
                      <a:pt x="1442" y="3195"/>
                    </a:cubicBezTo>
                    <a:cubicBezTo>
                      <a:pt x="1442" y="3195"/>
                      <a:pt x="1453" y="3195"/>
                      <a:pt x="1453" y="3205"/>
                    </a:cubicBezTo>
                    <a:cubicBezTo>
                      <a:pt x="2065" y="3578"/>
                      <a:pt x="2666" y="3983"/>
                      <a:pt x="3289" y="4346"/>
                    </a:cubicBezTo>
                    <a:cubicBezTo>
                      <a:pt x="3538" y="4502"/>
                      <a:pt x="3797" y="4647"/>
                      <a:pt x="4056" y="4782"/>
                    </a:cubicBezTo>
                    <a:cubicBezTo>
                      <a:pt x="4233" y="4855"/>
                      <a:pt x="4409" y="4917"/>
                      <a:pt x="4596" y="4989"/>
                    </a:cubicBezTo>
                    <a:cubicBezTo>
                      <a:pt x="4109" y="4751"/>
                      <a:pt x="3641" y="4481"/>
                      <a:pt x="3196" y="4170"/>
                    </a:cubicBezTo>
                    <a:cubicBezTo>
                      <a:pt x="2583" y="3734"/>
                      <a:pt x="2044" y="3237"/>
                      <a:pt x="1588" y="2686"/>
                    </a:cubicBezTo>
                    <a:cubicBezTo>
                      <a:pt x="1256" y="2271"/>
                      <a:pt x="976" y="1847"/>
                      <a:pt x="778" y="1421"/>
                    </a:cubicBezTo>
                    <a:cubicBezTo>
                      <a:pt x="695" y="1234"/>
                      <a:pt x="623" y="1058"/>
                      <a:pt x="571" y="892"/>
                    </a:cubicBezTo>
                    <a:cubicBezTo>
                      <a:pt x="561" y="851"/>
                      <a:pt x="540" y="819"/>
                      <a:pt x="499" y="809"/>
                    </a:cubicBezTo>
                    <a:lnTo>
                      <a:pt x="509" y="768"/>
                    </a:lnTo>
                    <a:lnTo>
                      <a:pt x="530" y="674"/>
                    </a:lnTo>
                    <a:cubicBezTo>
                      <a:pt x="540" y="623"/>
                      <a:pt x="550" y="570"/>
                      <a:pt x="571" y="519"/>
                    </a:cubicBezTo>
                    <a:lnTo>
                      <a:pt x="592" y="466"/>
                    </a:lnTo>
                    <a:lnTo>
                      <a:pt x="592" y="394"/>
                    </a:lnTo>
                    <a:cubicBezTo>
                      <a:pt x="612" y="332"/>
                      <a:pt x="623" y="270"/>
                      <a:pt x="644" y="208"/>
                    </a:cubicBezTo>
                    <a:cubicBezTo>
                      <a:pt x="654" y="176"/>
                      <a:pt x="665" y="145"/>
                      <a:pt x="654" y="125"/>
                    </a:cubicBezTo>
                    <a:cubicBezTo>
                      <a:pt x="644" y="62"/>
                      <a:pt x="603" y="21"/>
                      <a:pt x="550" y="10"/>
                    </a:cubicBezTo>
                    <a:cubicBezTo>
                      <a:pt x="540" y="0"/>
                      <a:pt x="520" y="0"/>
                      <a:pt x="5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9"/>
              <p:cNvSpPr/>
              <p:nvPr/>
            </p:nvSpPr>
            <p:spPr>
              <a:xfrm>
                <a:off x="6455257" y="4004395"/>
                <a:ext cx="45" cy="49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9"/>
              <p:cNvSpPr/>
              <p:nvPr/>
            </p:nvSpPr>
            <p:spPr>
              <a:xfrm>
                <a:off x="5469348" y="3773917"/>
                <a:ext cx="820454" cy="146379"/>
              </a:xfrm>
              <a:custGeom>
                <a:avLst/>
                <a:gdLst/>
                <a:ahLst/>
                <a:cxnLst/>
                <a:rect l="l" t="t" r="r" b="b"/>
                <a:pathLst>
                  <a:path w="18205" h="3248" extrusionOk="0">
                    <a:moveTo>
                      <a:pt x="42" y="0"/>
                    </a:moveTo>
                    <a:cubicBezTo>
                      <a:pt x="31" y="0"/>
                      <a:pt x="21" y="11"/>
                      <a:pt x="10" y="21"/>
                    </a:cubicBezTo>
                    <a:cubicBezTo>
                      <a:pt x="0" y="32"/>
                      <a:pt x="0" y="62"/>
                      <a:pt x="21" y="73"/>
                    </a:cubicBezTo>
                    <a:cubicBezTo>
                      <a:pt x="819" y="685"/>
                      <a:pt x="1670" y="1256"/>
                      <a:pt x="2562" y="1733"/>
                    </a:cubicBezTo>
                    <a:cubicBezTo>
                      <a:pt x="3009" y="1971"/>
                      <a:pt x="3465" y="2189"/>
                      <a:pt x="3931" y="2376"/>
                    </a:cubicBezTo>
                    <a:cubicBezTo>
                      <a:pt x="4399" y="2563"/>
                      <a:pt x="4886" y="2729"/>
                      <a:pt x="5374" y="2853"/>
                    </a:cubicBezTo>
                    <a:cubicBezTo>
                      <a:pt x="6462" y="3133"/>
                      <a:pt x="7583" y="3236"/>
                      <a:pt x="8703" y="3247"/>
                    </a:cubicBezTo>
                    <a:cubicBezTo>
                      <a:pt x="9284" y="3247"/>
                      <a:pt x="9865" y="3216"/>
                      <a:pt x="10446" y="3164"/>
                    </a:cubicBezTo>
                    <a:cubicBezTo>
                      <a:pt x="10736" y="3133"/>
                      <a:pt x="11027" y="3091"/>
                      <a:pt x="11307" y="3050"/>
                    </a:cubicBezTo>
                    <a:cubicBezTo>
                      <a:pt x="11607" y="3008"/>
                      <a:pt x="11898" y="2967"/>
                      <a:pt x="12188" y="2925"/>
                    </a:cubicBezTo>
                    <a:cubicBezTo>
                      <a:pt x="12427" y="2895"/>
                      <a:pt x="12665" y="2853"/>
                      <a:pt x="12904" y="2821"/>
                    </a:cubicBezTo>
                    <a:lnTo>
                      <a:pt x="13651" y="2729"/>
                    </a:lnTo>
                    <a:cubicBezTo>
                      <a:pt x="14149" y="2656"/>
                      <a:pt x="14647" y="2604"/>
                      <a:pt x="15155" y="2552"/>
                    </a:cubicBezTo>
                    <a:cubicBezTo>
                      <a:pt x="15653" y="2510"/>
                      <a:pt x="16162" y="2480"/>
                      <a:pt x="16660" y="2459"/>
                    </a:cubicBezTo>
                    <a:cubicBezTo>
                      <a:pt x="17167" y="2448"/>
                      <a:pt x="17676" y="2448"/>
                      <a:pt x="18174" y="2448"/>
                    </a:cubicBezTo>
                    <a:cubicBezTo>
                      <a:pt x="18195" y="2448"/>
                      <a:pt x="18205" y="2427"/>
                      <a:pt x="18205" y="2407"/>
                    </a:cubicBezTo>
                    <a:cubicBezTo>
                      <a:pt x="18205" y="2386"/>
                      <a:pt x="18184" y="2376"/>
                      <a:pt x="18163" y="2376"/>
                    </a:cubicBezTo>
                    <a:cubicBezTo>
                      <a:pt x="17862" y="2381"/>
                      <a:pt x="17562" y="2381"/>
                      <a:pt x="17261" y="2381"/>
                    </a:cubicBezTo>
                    <a:cubicBezTo>
                      <a:pt x="16960" y="2381"/>
                      <a:pt x="16659" y="2381"/>
                      <a:pt x="16358" y="2386"/>
                    </a:cubicBezTo>
                    <a:cubicBezTo>
                      <a:pt x="16058" y="2386"/>
                      <a:pt x="15757" y="2397"/>
                      <a:pt x="15456" y="2407"/>
                    </a:cubicBezTo>
                    <a:cubicBezTo>
                      <a:pt x="15166" y="2427"/>
                      <a:pt x="14865" y="2438"/>
                      <a:pt x="14564" y="2459"/>
                    </a:cubicBezTo>
                    <a:cubicBezTo>
                      <a:pt x="14263" y="2490"/>
                      <a:pt x="13963" y="2510"/>
                      <a:pt x="13672" y="2542"/>
                    </a:cubicBezTo>
                    <a:cubicBezTo>
                      <a:pt x="13371" y="2563"/>
                      <a:pt x="13070" y="2604"/>
                      <a:pt x="12780" y="2635"/>
                    </a:cubicBezTo>
                    <a:cubicBezTo>
                      <a:pt x="12479" y="2666"/>
                      <a:pt x="12178" y="2697"/>
                      <a:pt x="11888" y="2739"/>
                    </a:cubicBezTo>
                    <a:cubicBezTo>
                      <a:pt x="11597" y="2770"/>
                      <a:pt x="11296" y="2812"/>
                      <a:pt x="11006" y="2842"/>
                    </a:cubicBezTo>
                    <a:cubicBezTo>
                      <a:pt x="10570" y="2884"/>
                      <a:pt x="10125" y="2915"/>
                      <a:pt x="9689" y="2925"/>
                    </a:cubicBezTo>
                    <a:cubicBezTo>
                      <a:pt x="9355" y="2940"/>
                      <a:pt x="9022" y="2950"/>
                      <a:pt x="8689" y="2950"/>
                    </a:cubicBezTo>
                    <a:cubicBezTo>
                      <a:pt x="8566" y="2950"/>
                      <a:pt x="8443" y="2949"/>
                      <a:pt x="8320" y="2946"/>
                    </a:cubicBezTo>
                    <a:lnTo>
                      <a:pt x="8361" y="2946"/>
                    </a:lnTo>
                    <a:cubicBezTo>
                      <a:pt x="7707" y="2936"/>
                      <a:pt x="7054" y="2884"/>
                      <a:pt x="6411" y="2791"/>
                    </a:cubicBezTo>
                    <a:cubicBezTo>
                      <a:pt x="5851" y="2718"/>
                      <a:pt x="5301" y="2593"/>
                      <a:pt x="4751" y="2438"/>
                    </a:cubicBezTo>
                    <a:lnTo>
                      <a:pt x="4761" y="2438"/>
                    </a:lnTo>
                    <a:cubicBezTo>
                      <a:pt x="4471" y="2355"/>
                      <a:pt x="4201" y="2272"/>
                      <a:pt x="3921" y="2168"/>
                    </a:cubicBezTo>
                    <a:cubicBezTo>
                      <a:pt x="3641" y="2065"/>
                      <a:pt x="3371" y="1961"/>
                      <a:pt x="3112" y="1836"/>
                    </a:cubicBezTo>
                    <a:cubicBezTo>
                      <a:pt x="2573" y="1597"/>
                      <a:pt x="2054" y="1328"/>
                      <a:pt x="1556" y="1027"/>
                    </a:cubicBezTo>
                    <a:cubicBezTo>
                      <a:pt x="1038" y="716"/>
                      <a:pt x="550" y="373"/>
                      <a:pt x="7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9"/>
              <p:cNvSpPr/>
              <p:nvPr/>
            </p:nvSpPr>
            <p:spPr>
              <a:xfrm>
                <a:off x="5396879" y="2275587"/>
                <a:ext cx="249674" cy="268377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5955" extrusionOk="0">
                    <a:moveTo>
                      <a:pt x="4243" y="1"/>
                    </a:moveTo>
                    <a:cubicBezTo>
                      <a:pt x="4149" y="1"/>
                      <a:pt x="4046" y="11"/>
                      <a:pt x="3942" y="31"/>
                    </a:cubicBezTo>
                    <a:cubicBezTo>
                      <a:pt x="3849" y="63"/>
                      <a:pt x="3755" y="104"/>
                      <a:pt x="3683" y="135"/>
                    </a:cubicBezTo>
                    <a:cubicBezTo>
                      <a:pt x="3610" y="177"/>
                      <a:pt x="3538" y="218"/>
                      <a:pt x="3476" y="270"/>
                    </a:cubicBezTo>
                    <a:cubicBezTo>
                      <a:pt x="3403" y="333"/>
                      <a:pt x="3330" y="395"/>
                      <a:pt x="3257" y="467"/>
                    </a:cubicBezTo>
                    <a:cubicBezTo>
                      <a:pt x="3195" y="550"/>
                      <a:pt x="3133" y="633"/>
                      <a:pt x="3081" y="716"/>
                    </a:cubicBezTo>
                    <a:cubicBezTo>
                      <a:pt x="3029" y="799"/>
                      <a:pt x="2988" y="893"/>
                      <a:pt x="2936" y="1007"/>
                    </a:cubicBezTo>
                    <a:cubicBezTo>
                      <a:pt x="2895" y="1131"/>
                      <a:pt x="2853" y="1255"/>
                      <a:pt x="2832" y="1391"/>
                    </a:cubicBezTo>
                    <a:cubicBezTo>
                      <a:pt x="2791" y="1619"/>
                      <a:pt x="2780" y="1878"/>
                      <a:pt x="2801" y="2158"/>
                    </a:cubicBezTo>
                    <a:lnTo>
                      <a:pt x="2801" y="2221"/>
                    </a:lnTo>
                    <a:cubicBezTo>
                      <a:pt x="2718" y="2127"/>
                      <a:pt x="2625" y="2034"/>
                      <a:pt x="2542" y="1940"/>
                    </a:cubicBezTo>
                    <a:cubicBezTo>
                      <a:pt x="2397" y="1795"/>
                      <a:pt x="2261" y="1670"/>
                      <a:pt x="2127" y="1567"/>
                    </a:cubicBezTo>
                    <a:cubicBezTo>
                      <a:pt x="1950" y="1432"/>
                      <a:pt x="1795" y="1338"/>
                      <a:pt x="1639" y="1266"/>
                    </a:cubicBezTo>
                    <a:cubicBezTo>
                      <a:pt x="1567" y="1225"/>
                      <a:pt x="1484" y="1193"/>
                      <a:pt x="1380" y="1172"/>
                    </a:cubicBezTo>
                    <a:cubicBezTo>
                      <a:pt x="1286" y="1142"/>
                      <a:pt x="1183" y="1131"/>
                      <a:pt x="1100" y="1121"/>
                    </a:cubicBezTo>
                    <a:lnTo>
                      <a:pt x="1037" y="1121"/>
                    </a:lnTo>
                    <a:cubicBezTo>
                      <a:pt x="986" y="1121"/>
                      <a:pt x="924" y="1131"/>
                      <a:pt x="862" y="1142"/>
                    </a:cubicBezTo>
                    <a:cubicBezTo>
                      <a:pt x="758" y="1163"/>
                      <a:pt x="685" y="1183"/>
                      <a:pt x="613" y="1214"/>
                    </a:cubicBezTo>
                    <a:cubicBezTo>
                      <a:pt x="530" y="1255"/>
                      <a:pt x="467" y="1297"/>
                      <a:pt x="415" y="1338"/>
                    </a:cubicBezTo>
                    <a:cubicBezTo>
                      <a:pt x="343" y="1391"/>
                      <a:pt x="291" y="1453"/>
                      <a:pt x="239" y="1515"/>
                    </a:cubicBezTo>
                    <a:cubicBezTo>
                      <a:pt x="156" y="1640"/>
                      <a:pt x="83" y="1785"/>
                      <a:pt x="42" y="1951"/>
                    </a:cubicBezTo>
                    <a:cubicBezTo>
                      <a:pt x="11" y="2096"/>
                      <a:pt x="0" y="2251"/>
                      <a:pt x="21" y="2417"/>
                    </a:cubicBezTo>
                    <a:cubicBezTo>
                      <a:pt x="42" y="2583"/>
                      <a:pt x="94" y="2749"/>
                      <a:pt x="135" y="2874"/>
                    </a:cubicBezTo>
                    <a:cubicBezTo>
                      <a:pt x="228" y="3143"/>
                      <a:pt x="374" y="3413"/>
                      <a:pt x="571" y="3673"/>
                    </a:cubicBezTo>
                    <a:cubicBezTo>
                      <a:pt x="747" y="3911"/>
                      <a:pt x="954" y="4129"/>
                      <a:pt x="1224" y="4357"/>
                    </a:cubicBezTo>
                    <a:cubicBezTo>
                      <a:pt x="1452" y="4554"/>
                      <a:pt x="1712" y="4741"/>
                      <a:pt x="2023" y="4928"/>
                    </a:cubicBezTo>
                    <a:cubicBezTo>
                      <a:pt x="2397" y="5167"/>
                      <a:pt x="2822" y="5374"/>
                      <a:pt x="3289" y="5550"/>
                    </a:cubicBezTo>
                    <a:cubicBezTo>
                      <a:pt x="3693" y="5716"/>
                      <a:pt x="4098" y="5840"/>
                      <a:pt x="4513" y="5934"/>
                    </a:cubicBezTo>
                    <a:cubicBezTo>
                      <a:pt x="4513" y="5934"/>
                      <a:pt x="4513" y="5944"/>
                      <a:pt x="4523" y="5944"/>
                    </a:cubicBezTo>
                    <a:cubicBezTo>
                      <a:pt x="4544" y="5944"/>
                      <a:pt x="4575" y="5955"/>
                      <a:pt x="4596" y="5955"/>
                    </a:cubicBezTo>
                    <a:cubicBezTo>
                      <a:pt x="4617" y="5944"/>
                      <a:pt x="4637" y="5934"/>
                      <a:pt x="4647" y="5903"/>
                    </a:cubicBezTo>
                    <a:lnTo>
                      <a:pt x="4741" y="5685"/>
                    </a:lnTo>
                    <a:cubicBezTo>
                      <a:pt x="4783" y="5571"/>
                      <a:pt x="4824" y="5457"/>
                      <a:pt x="4866" y="5353"/>
                    </a:cubicBezTo>
                    <a:cubicBezTo>
                      <a:pt x="4938" y="5167"/>
                      <a:pt x="5000" y="4980"/>
                      <a:pt x="5083" y="4741"/>
                    </a:cubicBezTo>
                    <a:cubicBezTo>
                      <a:pt x="5228" y="4305"/>
                      <a:pt x="5343" y="3860"/>
                      <a:pt x="5426" y="3424"/>
                    </a:cubicBezTo>
                    <a:cubicBezTo>
                      <a:pt x="5467" y="3206"/>
                      <a:pt x="5498" y="2977"/>
                      <a:pt x="5519" y="2749"/>
                    </a:cubicBezTo>
                    <a:cubicBezTo>
                      <a:pt x="5539" y="2490"/>
                      <a:pt x="5539" y="2283"/>
                      <a:pt x="5539" y="2085"/>
                    </a:cubicBezTo>
                    <a:cubicBezTo>
                      <a:pt x="5519" y="1619"/>
                      <a:pt x="5436" y="1204"/>
                      <a:pt x="5280" y="841"/>
                    </a:cubicBezTo>
                    <a:cubicBezTo>
                      <a:pt x="5228" y="737"/>
                      <a:pt x="5187" y="644"/>
                      <a:pt x="5135" y="550"/>
                    </a:cubicBezTo>
                    <a:cubicBezTo>
                      <a:pt x="5083" y="467"/>
                      <a:pt x="5021" y="395"/>
                      <a:pt x="4938" y="301"/>
                    </a:cubicBezTo>
                    <a:cubicBezTo>
                      <a:pt x="4824" y="177"/>
                      <a:pt x="4668" y="94"/>
                      <a:pt x="4471" y="31"/>
                    </a:cubicBezTo>
                    <a:cubicBezTo>
                      <a:pt x="4398" y="11"/>
                      <a:pt x="4326" y="1"/>
                      <a:pt x="4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9"/>
              <p:cNvSpPr/>
              <p:nvPr/>
            </p:nvSpPr>
            <p:spPr>
              <a:xfrm>
                <a:off x="5494586" y="1943662"/>
                <a:ext cx="159449" cy="182388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4047" extrusionOk="0">
                    <a:moveTo>
                      <a:pt x="2760" y="1"/>
                    </a:moveTo>
                    <a:cubicBezTo>
                      <a:pt x="2666" y="1"/>
                      <a:pt x="2562" y="22"/>
                      <a:pt x="2449" y="73"/>
                    </a:cubicBezTo>
                    <a:cubicBezTo>
                      <a:pt x="2396" y="105"/>
                      <a:pt x="2345" y="135"/>
                      <a:pt x="2283" y="177"/>
                    </a:cubicBezTo>
                    <a:cubicBezTo>
                      <a:pt x="2241" y="218"/>
                      <a:pt x="2189" y="250"/>
                      <a:pt x="2147" y="301"/>
                    </a:cubicBezTo>
                    <a:cubicBezTo>
                      <a:pt x="2054" y="384"/>
                      <a:pt x="1971" y="478"/>
                      <a:pt x="1868" y="612"/>
                    </a:cubicBezTo>
                    <a:cubicBezTo>
                      <a:pt x="1732" y="789"/>
                      <a:pt x="1619" y="997"/>
                      <a:pt x="1515" y="1225"/>
                    </a:cubicBezTo>
                    <a:lnTo>
                      <a:pt x="1504" y="1204"/>
                    </a:lnTo>
                    <a:lnTo>
                      <a:pt x="1494" y="1183"/>
                    </a:lnTo>
                    <a:cubicBezTo>
                      <a:pt x="1442" y="1069"/>
                      <a:pt x="1370" y="965"/>
                      <a:pt x="1287" y="841"/>
                    </a:cubicBezTo>
                    <a:cubicBezTo>
                      <a:pt x="1204" y="727"/>
                      <a:pt x="1121" y="633"/>
                      <a:pt x="1027" y="550"/>
                    </a:cubicBezTo>
                    <a:cubicBezTo>
                      <a:pt x="923" y="467"/>
                      <a:pt x="830" y="405"/>
                      <a:pt x="737" y="364"/>
                    </a:cubicBezTo>
                    <a:cubicBezTo>
                      <a:pt x="674" y="343"/>
                      <a:pt x="623" y="333"/>
                      <a:pt x="571" y="333"/>
                    </a:cubicBezTo>
                    <a:cubicBezTo>
                      <a:pt x="519" y="333"/>
                      <a:pt x="478" y="343"/>
                      <a:pt x="436" y="354"/>
                    </a:cubicBezTo>
                    <a:cubicBezTo>
                      <a:pt x="342" y="395"/>
                      <a:pt x="250" y="467"/>
                      <a:pt x="187" y="582"/>
                    </a:cubicBezTo>
                    <a:cubicBezTo>
                      <a:pt x="146" y="633"/>
                      <a:pt x="125" y="695"/>
                      <a:pt x="93" y="778"/>
                    </a:cubicBezTo>
                    <a:cubicBezTo>
                      <a:pt x="63" y="851"/>
                      <a:pt x="42" y="924"/>
                      <a:pt x="31" y="1007"/>
                    </a:cubicBezTo>
                    <a:cubicBezTo>
                      <a:pt x="11" y="1131"/>
                      <a:pt x="1" y="1276"/>
                      <a:pt x="21" y="1432"/>
                    </a:cubicBezTo>
                    <a:cubicBezTo>
                      <a:pt x="42" y="1661"/>
                      <a:pt x="104" y="1899"/>
                      <a:pt x="229" y="2179"/>
                    </a:cubicBezTo>
                    <a:cubicBezTo>
                      <a:pt x="332" y="2417"/>
                      <a:pt x="467" y="2656"/>
                      <a:pt x="654" y="2926"/>
                    </a:cubicBezTo>
                    <a:cubicBezTo>
                      <a:pt x="810" y="3154"/>
                      <a:pt x="996" y="3372"/>
                      <a:pt x="1204" y="3569"/>
                    </a:cubicBezTo>
                    <a:cubicBezTo>
                      <a:pt x="1401" y="3756"/>
                      <a:pt x="1587" y="3911"/>
                      <a:pt x="1774" y="4026"/>
                    </a:cubicBezTo>
                    <a:cubicBezTo>
                      <a:pt x="1774" y="4026"/>
                      <a:pt x="1785" y="4026"/>
                      <a:pt x="1795" y="4036"/>
                    </a:cubicBezTo>
                    <a:cubicBezTo>
                      <a:pt x="1805" y="4036"/>
                      <a:pt x="1826" y="4046"/>
                      <a:pt x="1836" y="4046"/>
                    </a:cubicBezTo>
                    <a:lnTo>
                      <a:pt x="1857" y="4046"/>
                    </a:lnTo>
                    <a:cubicBezTo>
                      <a:pt x="1888" y="4036"/>
                      <a:pt x="1898" y="4026"/>
                      <a:pt x="1919" y="4005"/>
                    </a:cubicBezTo>
                    <a:cubicBezTo>
                      <a:pt x="1940" y="3973"/>
                      <a:pt x="1961" y="3943"/>
                      <a:pt x="1981" y="3922"/>
                    </a:cubicBezTo>
                    <a:lnTo>
                      <a:pt x="1981" y="3922"/>
                    </a:lnTo>
                    <a:lnTo>
                      <a:pt x="1971" y="3943"/>
                    </a:lnTo>
                    <a:cubicBezTo>
                      <a:pt x="2158" y="3724"/>
                      <a:pt x="2324" y="3517"/>
                      <a:pt x="2479" y="3309"/>
                    </a:cubicBezTo>
                    <a:cubicBezTo>
                      <a:pt x="2698" y="3030"/>
                      <a:pt x="2864" y="2781"/>
                      <a:pt x="3009" y="2542"/>
                    </a:cubicBezTo>
                    <a:cubicBezTo>
                      <a:pt x="3195" y="2241"/>
                      <a:pt x="3320" y="1972"/>
                      <a:pt x="3413" y="1702"/>
                    </a:cubicBezTo>
                    <a:cubicBezTo>
                      <a:pt x="3465" y="1578"/>
                      <a:pt x="3496" y="1432"/>
                      <a:pt x="3517" y="1276"/>
                    </a:cubicBezTo>
                    <a:cubicBezTo>
                      <a:pt x="3537" y="1152"/>
                      <a:pt x="3537" y="1017"/>
                      <a:pt x="3527" y="872"/>
                    </a:cubicBezTo>
                    <a:cubicBezTo>
                      <a:pt x="3517" y="748"/>
                      <a:pt x="3475" y="612"/>
                      <a:pt x="3413" y="488"/>
                    </a:cubicBezTo>
                    <a:cubicBezTo>
                      <a:pt x="3382" y="416"/>
                      <a:pt x="3341" y="354"/>
                      <a:pt x="3299" y="301"/>
                    </a:cubicBezTo>
                    <a:cubicBezTo>
                      <a:pt x="3258" y="239"/>
                      <a:pt x="3205" y="188"/>
                      <a:pt x="3143" y="135"/>
                    </a:cubicBezTo>
                    <a:cubicBezTo>
                      <a:pt x="3050" y="52"/>
                      <a:pt x="2936" y="11"/>
                      <a:pt x="2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9"/>
              <p:cNvSpPr/>
              <p:nvPr/>
            </p:nvSpPr>
            <p:spPr>
              <a:xfrm>
                <a:off x="7815681" y="1849244"/>
                <a:ext cx="157601" cy="189824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4212" extrusionOk="0">
                    <a:moveTo>
                      <a:pt x="903" y="1"/>
                    </a:moveTo>
                    <a:cubicBezTo>
                      <a:pt x="892" y="1"/>
                      <a:pt x="872" y="1"/>
                      <a:pt x="862" y="10"/>
                    </a:cubicBezTo>
                    <a:cubicBezTo>
                      <a:pt x="809" y="10"/>
                      <a:pt x="747" y="21"/>
                      <a:pt x="685" y="52"/>
                    </a:cubicBezTo>
                    <a:cubicBezTo>
                      <a:pt x="571" y="104"/>
                      <a:pt x="468" y="197"/>
                      <a:pt x="405" y="259"/>
                    </a:cubicBezTo>
                    <a:cubicBezTo>
                      <a:pt x="302" y="363"/>
                      <a:pt x="229" y="478"/>
                      <a:pt x="166" y="602"/>
                    </a:cubicBezTo>
                    <a:cubicBezTo>
                      <a:pt x="53" y="830"/>
                      <a:pt x="0" y="1100"/>
                      <a:pt x="11" y="1432"/>
                    </a:cubicBezTo>
                    <a:cubicBezTo>
                      <a:pt x="21" y="1702"/>
                      <a:pt x="83" y="2002"/>
                      <a:pt x="187" y="2345"/>
                    </a:cubicBezTo>
                    <a:cubicBezTo>
                      <a:pt x="270" y="2624"/>
                      <a:pt x="385" y="2905"/>
                      <a:pt x="540" y="3247"/>
                    </a:cubicBezTo>
                    <a:cubicBezTo>
                      <a:pt x="664" y="3517"/>
                      <a:pt x="809" y="3818"/>
                      <a:pt x="1007" y="4170"/>
                    </a:cubicBezTo>
                    <a:cubicBezTo>
                      <a:pt x="1028" y="4201"/>
                      <a:pt x="1058" y="4212"/>
                      <a:pt x="1100" y="4212"/>
                    </a:cubicBezTo>
                    <a:lnTo>
                      <a:pt x="1131" y="4212"/>
                    </a:lnTo>
                    <a:cubicBezTo>
                      <a:pt x="1141" y="4212"/>
                      <a:pt x="1152" y="4201"/>
                      <a:pt x="1162" y="4201"/>
                    </a:cubicBezTo>
                    <a:cubicBezTo>
                      <a:pt x="1867" y="3756"/>
                      <a:pt x="2448" y="3216"/>
                      <a:pt x="2884" y="2583"/>
                    </a:cubicBezTo>
                    <a:cubicBezTo>
                      <a:pt x="3112" y="2251"/>
                      <a:pt x="3289" y="1909"/>
                      <a:pt x="3403" y="1566"/>
                    </a:cubicBezTo>
                    <a:cubicBezTo>
                      <a:pt x="3444" y="1421"/>
                      <a:pt x="3476" y="1276"/>
                      <a:pt x="3486" y="1142"/>
                    </a:cubicBezTo>
                    <a:cubicBezTo>
                      <a:pt x="3496" y="1027"/>
                      <a:pt x="3496" y="923"/>
                      <a:pt x="3476" y="830"/>
                    </a:cubicBezTo>
                    <a:cubicBezTo>
                      <a:pt x="3455" y="757"/>
                      <a:pt x="3423" y="664"/>
                      <a:pt x="3351" y="591"/>
                    </a:cubicBezTo>
                    <a:cubicBezTo>
                      <a:pt x="3289" y="529"/>
                      <a:pt x="3206" y="488"/>
                      <a:pt x="3133" y="478"/>
                    </a:cubicBezTo>
                    <a:cubicBezTo>
                      <a:pt x="3091" y="467"/>
                      <a:pt x="3050" y="467"/>
                      <a:pt x="3019" y="467"/>
                    </a:cubicBezTo>
                    <a:cubicBezTo>
                      <a:pt x="2957" y="467"/>
                      <a:pt x="2916" y="467"/>
                      <a:pt x="2863" y="478"/>
                    </a:cubicBezTo>
                    <a:cubicBezTo>
                      <a:pt x="2780" y="498"/>
                      <a:pt x="2697" y="529"/>
                      <a:pt x="2594" y="581"/>
                    </a:cubicBezTo>
                    <a:cubicBezTo>
                      <a:pt x="2490" y="633"/>
                      <a:pt x="2386" y="695"/>
                      <a:pt x="2314" y="747"/>
                    </a:cubicBezTo>
                    <a:cubicBezTo>
                      <a:pt x="2241" y="810"/>
                      <a:pt x="2158" y="882"/>
                      <a:pt x="2075" y="955"/>
                    </a:cubicBezTo>
                    <a:cubicBezTo>
                      <a:pt x="1930" y="1100"/>
                      <a:pt x="1816" y="1245"/>
                      <a:pt x="1722" y="1400"/>
                    </a:cubicBezTo>
                    <a:lnTo>
                      <a:pt x="1722" y="1370"/>
                    </a:lnTo>
                    <a:lnTo>
                      <a:pt x="1722" y="1349"/>
                    </a:lnTo>
                    <a:cubicBezTo>
                      <a:pt x="1681" y="1100"/>
                      <a:pt x="1629" y="893"/>
                      <a:pt x="1556" y="695"/>
                    </a:cubicBezTo>
                    <a:cubicBezTo>
                      <a:pt x="1494" y="519"/>
                      <a:pt x="1411" y="301"/>
                      <a:pt x="1245" y="146"/>
                    </a:cubicBezTo>
                    <a:cubicBezTo>
                      <a:pt x="1162" y="84"/>
                      <a:pt x="1079" y="31"/>
                      <a:pt x="996" y="10"/>
                    </a:cubicBezTo>
                    <a:cubicBezTo>
                      <a:pt x="965" y="10"/>
                      <a:pt x="934" y="1"/>
                      <a:pt x="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9"/>
              <p:cNvSpPr/>
              <p:nvPr/>
            </p:nvSpPr>
            <p:spPr>
              <a:xfrm>
                <a:off x="7989148" y="2262968"/>
                <a:ext cx="120150" cy="157105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3486" extrusionOk="0">
                    <a:moveTo>
                      <a:pt x="954" y="0"/>
                    </a:moveTo>
                    <a:cubicBezTo>
                      <a:pt x="902" y="0"/>
                      <a:pt x="840" y="11"/>
                      <a:pt x="778" y="32"/>
                    </a:cubicBezTo>
                    <a:cubicBezTo>
                      <a:pt x="643" y="83"/>
                      <a:pt x="508" y="177"/>
                      <a:pt x="394" y="322"/>
                    </a:cubicBezTo>
                    <a:cubicBezTo>
                      <a:pt x="311" y="436"/>
                      <a:pt x="238" y="560"/>
                      <a:pt x="176" y="696"/>
                    </a:cubicBezTo>
                    <a:cubicBezTo>
                      <a:pt x="72" y="945"/>
                      <a:pt x="21" y="1235"/>
                      <a:pt x="10" y="1598"/>
                    </a:cubicBezTo>
                    <a:cubicBezTo>
                      <a:pt x="0" y="1878"/>
                      <a:pt x="21" y="2179"/>
                      <a:pt x="83" y="2563"/>
                    </a:cubicBezTo>
                    <a:cubicBezTo>
                      <a:pt x="125" y="2863"/>
                      <a:pt x="187" y="3154"/>
                      <a:pt x="249" y="3423"/>
                    </a:cubicBezTo>
                    <a:cubicBezTo>
                      <a:pt x="259" y="3455"/>
                      <a:pt x="291" y="3486"/>
                      <a:pt x="332" y="3486"/>
                    </a:cubicBezTo>
                    <a:lnTo>
                      <a:pt x="384" y="3486"/>
                    </a:lnTo>
                    <a:cubicBezTo>
                      <a:pt x="623" y="3403"/>
                      <a:pt x="861" y="3278"/>
                      <a:pt x="1141" y="3112"/>
                    </a:cubicBezTo>
                    <a:cubicBezTo>
                      <a:pt x="1276" y="3029"/>
                      <a:pt x="1411" y="2936"/>
                      <a:pt x="1545" y="2833"/>
                    </a:cubicBezTo>
                    <a:cubicBezTo>
                      <a:pt x="1691" y="2718"/>
                      <a:pt x="1815" y="2614"/>
                      <a:pt x="1939" y="2511"/>
                    </a:cubicBezTo>
                    <a:cubicBezTo>
                      <a:pt x="2054" y="2397"/>
                      <a:pt x="2168" y="2282"/>
                      <a:pt x="2261" y="2158"/>
                    </a:cubicBezTo>
                    <a:cubicBezTo>
                      <a:pt x="2365" y="2033"/>
                      <a:pt x="2448" y="1920"/>
                      <a:pt x="2510" y="1805"/>
                    </a:cubicBezTo>
                    <a:cubicBezTo>
                      <a:pt x="2573" y="1681"/>
                      <a:pt x="2624" y="1556"/>
                      <a:pt x="2645" y="1432"/>
                    </a:cubicBezTo>
                    <a:cubicBezTo>
                      <a:pt x="2666" y="1287"/>
                      <a:pt x="2666" y="1183"/>
                      <a:pt x="2624" y="1100"/>
                    </a:cubicBezTo>
                    <a:cubicBezTo>
                      <a:pt x="2603" y="1038"/>
                      <a:pt x="2583" y="996"/>
                      <a:pt x="2541" y="965"/>
                    </a:cubicBezTo>
                    <a:cubicBezTo>
                      <a:pt x="2500" y="934"/>
                      <a:pt x="2458" y="903"/>
                      <a:pt x="2396" y="892"/>
                    </a:cubicBezTo>
                    <a:cubicBezTo>
                      <a:pt x="2365" y="882"/>
                      <a:pt x="2324" y="872"/>
                      <a:pt x="2282" y="872"/>
                    </a:cubicBezTo>
                    <a:lnTo>
                      <a:pt x="2251" y="872"/>
                    </a:lnTo>
                    <a:cubicBezTo>
                      <a:pt x="2199" y="872"/>
                      <a:pt x="2147" y="882"/>
                      <a:pt x="2075" y="903"/>
                    </a:cubicBezTo>
                    <a:cubicBezTo>
                      <a:pt x="1971" y="924"/>
                      <a:pt x="1856" y="975"/>
                      <a:pt x="1722" y="1048"/>
                    </a:cubicBezTo>
                    <a:cubicBezTo>
                      <a:pt x="1618" y="1100"/>
                      <a:pt x="1515" y="1173"/>
                      <a:pt x="1400" y="1256"/>
                    </a:cubicBezTo>
                    <a:lnTo>
                      <a:pt x="1379" y="1266"/>
                    </a:lnTo>
                    <a:lnTo>
                      <a:pt x="1349" y="1287"/>
                    </a:lnTo>
                    <a:lnTo>
                      <a:pt x="1411" y="1100"/>
                    </a:lnTo>
                    <a:cubicBezTo>
                      <a:pt x="1442" y="1007"/>
                      <a:pt x="1452" y="903"/>
                      <a:pt x="1462" y="789"/>
                    </a:cubicBezTo>
                    <a:cubicBezTo>
                      <a:pt x="1473" y="696"/>
                      <a:pt x="1462" y="581"/>
                      <a:pt x="1442" y="467"/>
                    </a:cubicBezTo>
                    <a:cubicBezTo>
                      <a:pt x="1421" y="384"/>
                      <a:pt x="1400" y="311"/>
                      <a:pt x="1359" y="239"/>
                    </a:cubicBezTo>
                    <a:cubicBezTo>
                      <a:pt x="1317" y="177"/>
                      <a:pt x="1266" y="115"/>
                      <a:pt x="1193" y="63"/>
                    </a:cubicBezTo>
                    <a:cubicBezTo>
                      <a:pt x="1141" y="32"/>
                      <a:pt x="1068" y="11"/>
                      <a:pt x="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9"/>
              <p:cNvSpPr/>
              <p:nvPr/>
            </p:nvSpPr>
            <p:spPr>
              <a:xfrm>
                <a:off x="7826452" y="2262968"/>
                <a:ext cx="67376" cy="84186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868" extrusionOk="0">
                    <a:moveTo>
                      <a:pt x="1110" y="0"/>
                    </a:moveTo>
                    <a:cubicBezTo>
                      <a:pt x="1068" y="0"/>
                      <a:pt x="1038" y="11"/>
                      <a:pt x="996" y="42"/>
                    </a:cubicBezTo>
                    <a:cubicBezTo>
                      <a:pt x="975" y="53"/>
                      <a:pt x="955" y="63"/>
                      <a:pt x="944" y="83"/>
                    </a:cubicBezTo>
                    <a:cubicBezTo>
                      <a:pt x="923" y="104"/>
                      <a:pt x="902" y="125"/>
                      <a:pt x="892" y="145"/>
                    </a:cubicBezTo>
                    <a:cubicBezTo>
                      <a:pt x="861" y="187"/>
                      <a:pt x="840" y="228"/>
                      <a:pt x="830" y="281"/>
                    </a:cubicBezTo>
                    <a:cubicBezTo>
                      <a:pt x="799" y="343"/>
                      <a:pt x="789" y="405"/>
                      <a:pt x="768" y="457"/>
                    </a:cubicBezTo>
                    <a:cubicBezTo>
                      <a:pt x="768" y="498"/>
                      <a:pt x="757" y="540"/>
                      <a:pt x="747" y="581"/>
                    </a:cubicBezTo>
                    <a:cubicBezTo>
                      <a:pt x="695" y="509"/>
                      <a:pt x="643" y="447"/>
                      <a:pt x="591" y="394"/>
                    </a:cubicBezTo>
                    <a:cubicBezTo>
                      <a:pt x="560" y="353"/>
                      <a:pt x="508" y="322"/>
                      <a:pt x="467" y="291"/>
                    </a:cubicBezTo>
                    <a:cubicBezTo>
                      <a:pt x="415" y="270"/>
                      <a:pt x="363" y="249"/>
                      <a:pt x="312" y="249"/>
                    </a:cubicBezTo>
                    <a:lnTo>
                      <a:pt x="249" y="249"/>
                    </a:lnTo>
                    <a:cubicBezTo>
                      <a:pt x="218" y="260"/>
                      <a:pt x="197" y="270"/>
                      <a:pt x="176" y="281"/>
                    </a:cubicBezTo>
                    <a:cubicBezTo>
                      <a:pt x="166" y="291"/>
                      <a:pt x="146" y="311"/>
                      <a:pt x="125" y="322"/>
                    </a:cubicBezTo>
                    <a:cubicBezTo>
                      <a:pt x="93" y="353"/>
                      <a:pt x="73" y="384"/>
                      <a:pt x="63" y="405"/>
                    </a:cubicBezTo>
                    <a:cubicBezTo>
                      <a:pt x="42" y="447"/>
                      <a:pt x="21" y="488"/>
                      <a:pt x="10" y="540"/>
                    </a:cubicBezTo>
                    <a:cubicBezTo>
                      <a:pt x="0" y="581"/>
                      <a:pt x="10" y="633"/>
                      <a:pt x="21" y="696"/>
                    </a:cubicBezTo>
                    <a:cubicBezTo>
                      <a:pt x="31" y="789"/>
                      <a:pt x="73" y="882"/>
                      <a:pt x="155" y="996"/>
                    </a:cubicBezTo>
                    <a:cubicBezTo>
                      <a:pt x="218" y="1100"/>
                      <a:pt x="291" y="1194"/>
                      <a:pt x="404" y="1307"/>
                    </a:cubicBezTo>
                    <a:cubicBezTo>
                      <a:pt x="487" y="1401"/>
                      <a:pt x="581" y="1494"/>
                      <a:pt x="695" y="1598"/>
                    </a:cubicBezTo>
                    <a:cubicBezTo>
                      <a:pt x="819" y="1701"/>
                      <a:pt x="934" y="1795"/>
                      <a:pt x="1038" y="1867"/>
                    </a:cubicBezTo>
                    <a:lnTo>
                      <a:pt x="1089" y="1867"/>
                    </a:lnTo>
                    <a:cubicBezTo>
                      <a:pt x="1110" y="1867"/>
                      <a:pt x="1121" y="1857"/>
                      <a:pt x="1131" y="1837"/>
                    </a:cubicBezTo>
                    <a:cubicBezTo>
                      <a:pt x="1193" y="1733"/>
                      <a:pt x="1245" y="1629"/>
                      <a:pt x="1307" y="1484"/>
                    </a:cubicBezTo>
                    <a:cubicBezTo>
                      <a:pt x="1328" y="1411"/>
                      <a:pt x="1349" y="1339"/>
                      <a:pt x="1380" y="1277"/>
                    </a:cubicBezTo>
                    <a:cubicBezTo>
                      <a:pt x="1400" y="1183"/>
                      <a:pt x="1421" y="1111"/>
                      <a:pt x="1442" y="1028"/>
                    </a:cubicBezTo>
                    <a:cubicBezTo>
                      <a:pt x="1483" y="862"/>
                      <a:pt x="1494" y="716"/>
                      <a:pt x="1494" y="571"/>
                    </a:cubicBezTo>
                    <a:cubicBezTo>
                      <a:pt x="1483" y="509"/>
                      <a:pt x="1483" y="447"/>
                      <a:pt x="1462" y="374"/>
                    </a:cubicBezTo>
                    <a:cubicBezTo>
                      <a:pt x="1453" y="322"/>
                      <a:pt x="1421" y="260"/>
                      <a:pt x="1390" y="198"/>
                    </a:cubicBezTo>
                    <a:cubicBezTo>
                      <a:pt x="1349" y="145"/>
                      <a:pt x="1307" y="94"/>
                      <a:pt x="1266" y="63"/>
                    </a:cubicBezTo>
                    <a:cubicBezTo>
                      <a:pt x="1245" y="53"/>
                      <a:pt x="1224" y="32"/>
                      <a:pt x="1204" y="21"/>
                    </a:cubicBezTo>
                    <a:cubicBezTo>
                      <a:pt x="1183" y="11"/>
                      <a:pt x="1151" y="0"/>
                      <a:pt x="1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9"/>
              <p:cNvSpPr/>
              <p:nvPr/>
            </p:nvSpPr>
            <p:spPr>
              <a:xfrm>
                <a:off x="6322982" y="1379862"/>
                <a:ext cx="105683" cy="13236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937" extrusionOk="0">
                    <a:moveTo>
                      <a:pt x="1806" y="1"/>
                    </a:moveTo>
                    <a:cubicBezTo>
                      <a:pt x="1743" y="1"/>
                      <a:pt x="1681" y="11"/>
                      <a:pt x="1619" y="42"/>
                    </a:cubicBezTo>
                    <a:cubicBezTo>
                      <a:pt x="1587" y="63"/>
                      <a:pt x="1557" y="84"/>
                      <a:pt x="1525" y="115"/>
                    </a:cubicBezTo>
                    <a:cubicBezTo>
                      <a:pt x="1494" y="135"/>
                      <a:pt x="1463" y="177"/>
                      <a:pt x="1442" y="208"/>
                    </a:cubicBezTo>
                    <a:cubicBezTo>
                      <a:pt x="1401" y="271"/>
                      <a:pt x="1359" y="333"/>
                      <a:pt x="1328" y="405"/>
                    </a:cubicBezTo>
                    <a:cubicBezTo>
                      <a:pt x="1287" y="499"/>
                      <a:pt x="1245" y="592"/>
                      <a:pt x="1225" y="686"/>
                    </a:cubicBezTo>
                    <a:cubicBezTo>
                      <a:pt x="1204" y="748"/>
                      <a:pt x="1193" y="810"/>
                      <a:pt x="1172" y="872"/>
                    </a:cubicBezTo>
                    <a:cubicBezTo>
                      <a:pt x="1100" y="758"/>
                      <a:pt x="1027" y="654"/>
                      <a:pt x="944" y="561"/>
                    </a:cubicBezTo>
                    <a:cubicBezTo>
                      <a:pt x="893" y="499"/>
                      <a:pt x="830" y="447"/>
                      <a:pt x="757" y="395"/>
                    </a:cubicBezTo>
                    <a:cubicBezTo>
                      <a:pt x="685" y="343"/>
                      <a:pt x="602" y="312"/>
                      <a:pt x="529" y="301"/>
                    </a:cubicBezTo>
                    <a:lnTo>
                      <a:pt x="416" y="301"/>
                    </a:lnTo>
                    <a:cubicBezTo>
                      <a:pt x="374" y="312"/>
                      <a:pt x="342" y="322"/>
                      <a:pt x="312" y="343"/>
                    </a:cubicBezTo>
                    <a:cubicBezTo>
                      <a:pt x="280" y="354"/>
                      <a:pt x="250" y="374"/>
                      <a:pt x="218" y="405"/>
                    </a:cubicBezTo>
                    <a:cubicBezTo>
                      <a:pt x="167" y="447"/>
                      <a:pt x="135" y="488"/>
                      <a:pt x="104" y="530"/>
                    </a:cubicBezTo>
                    <a:cubicBezTo>
                      <a:pt x="63" y="582"/>
                      <a:pt x="31" y="654"/>
                      <a:pt x="21" y="727"/>
                    </a:cubicBezTo>
                    <a:cubicBezTo>
                      <a:pt x="1" y="799"/>
                      <a:pt x="1" y="882"/>
                      <a:pt x="11" y="965"/>
                    </a:cubicBezTo>
                    <a:cubicBezTo>
                      <a:pt x="21" y="1121"/>
                      <a:pt x="84" y="1287"/>
                      <a:pt x="187" y="1474"/>
                    </a:cubicBezTo>
                    <a:cubicBezTo>
                      <a:pt x="280" y="1629"/>
                      <a:pt x="384" y="1785"/>
                      <a:pt x="550" y="1993"/>
                    </a:cubicBezTo>
                    <a:cubicBezTo>
                      <a:pt x="664" y="2138"/>
                      <a:pt x="810" y="2293"/>
                      <a:pt x="976" y="2470"/>
                    </a:cubicBezTo>
                    <a:cubicBezTo>
                      <a:pt x="1162" y="2646"/>
                      <a:pt x="1328" y="2802"/>
                      <a:pt x="1494" y="2926"/>
                    </a:cubicBezTo>
                    <a:cubicBezTo>
                      <a:pt x="1504" y="2936"/>
                      <a:pt x="1515" y="2936"/>
                      <a:pt x="1525" y="2936"/>
                    </a:cubicBezTo>
                    <a:cubicBezTo>
                      <a:pt x="1536" y="2936"/>
                      <a:pt x="1546" y="2936"/>
                      <a:pt x="1557" y="2926"/>
                    </a:cubicBezTo>
                    <a:lnTo>
                      <a:pt x="1567" y="2926"/>
                    </a:lnTo>
                    <a:cubicBezTo>
                      <a:pt x="1572" y="2928"/>
                      <a:pt x="1578" y="2929"/>
                      <a:pt x="1583" y="2929"/>
                    </a:cubicBezTo>
                    <a:cubicBezTo>
                      <a:pt x="1608" y="2929"/>
                      <a:pt x="1631" y="2912"/>
                      <a:pt x="1640" y="2895"/>
                    </a:cubicBezTo>
                    <a:cubicBezTo>
                      <a:pt x="1753" y="2739"/>
                      <a:pt x="1847" y="2573"/>
                      <a:pt x="1951" y="2355"/>
                    </a:cubicBezTo>
                    <a:cubicBezTo>
                      <a:pt x="2002" y="2242"/>
                      <a:pt x="2044" y="2138"/>
                      <a:pt x="2085" y="2034"/>
                    </a:cubicBezTo>
                    <a:cubicBezTo>
                      <a:pt x="2137" y="1899"/>
                      <a:pt x="2179" y="1774"/>
                      <a:pt x="2220" y="1650"/>
                    </a:cubicBezTo>
                    <a:cubicBezTo>
                      <a:pt x="2293" y="1401"/>
                      <a:pt x="2334" y="1163"/>
                      <a:pt x="2345" y="935"/>
                    </a:cubicBezTo>
                    <a:cubicBezTo>
                      <a:pt x="2345" y="841"/>
                      <a:pt x="2334" y="737"/>
                      <a:pt x="2324" y="633"/>
                    </a:cubicBezTo>
                    <a:cubicBezTo>
                      <a:pt x="2303" y="540"/>
                      <a:pt x="2272" y="447"/>
                      <a:pt x="2220" y="343"/>
                    </a:cubicBezTo>
                    <a:cubicBezTo>
                      <a:pt x="2168" y="250"/>
                      <a:pt x="2106" y="177"/>
                      <a:pt x="2044" y="115"/>
                    </a:cubicBezTo>
                    <a:cubicBezTo>
                      <a:pt x="2013" y="84"/>
                      <a:pt x="1981" y="63"/>
                      <a:pt x="1951" y="42"/>
                    </a:cubicBezTo>
                    <a:cubicBezTo>
                      <a:pt x="1909" y="22"/>
                      <a:pt x="1868" y="11"/>
                      <a:pt x="1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49"/>
          <p:cNvGrpSpPr/>
          <p:nvPr/>
        </p:nvGrpSpPr>
        <p:grpSpPr>
          <a:xfrm rot="-2394364">
            <a:off x="5941188" y="1064681"/>
            <a:ext cx="269136" cy="205931"/>
            <a:chOff x="-1165325" y="1368300"/>
            <a:chExt cx="157550" cy="120525"/>
          </a:xfrm>
        </p:grpSpPr>
        <p:sp>
          <p:nvSpPr>
            <p:cNvPr id="1380" name="Google Shape;1380;p4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49"/>
          <p:cNvGrpSpPr/>
          <p:nvPr/>
        </p:nvGrpSpPr>
        <p:grpSpPr>
          <a:xfrm rot="2699715">
            <a:off x="8265922" y="845715"/>
            <a:ext cx="269131" cy="205935"/>
            <a:chOff x="-1165325" y="1368300"/>
            <a:chExt cx="157550" cy="120525"/>
          </a:xfrm>
        </p:grpSpPr>
        <p:sp>
          <p:nvSpPr>
            <p:cNvPr id="1386" name="Google Shape;1386;p49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50"/>
          <p:cNvGrpSpPr/>
          <p:nvPr/>
        </p:nvGrpSpPr>
        <p:grpSpPr>
          <a:xfrm>
            <a:off x="7695479" y="2664321"/>
            <a:ext cx="343947" cy="366672"/>
            <a:chOff x="1803100" y="543100"/>
            <a:chExt cx="145475" cy="155100"/>
          </a:xfrm>
        </p:grpSpPr>
        <p:sp>
          <p:nvSpPr>
            <p:cNvPr id="1398" name="Google Shape;1398;p50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50"/>
          <p:cNvGrpSpPr/>
          <p:nvPr/>
        </p:nvGrpSpPr>
        <p:grpSpPr>
          <a:xfrm rot="-2394364">
            <a:off x="6306288" y="939443"/>
            <a:ext cx="269136" cy="205931"/>
            <a:chOff x="-1165325" y="1368300"/>
            <a:chExt cx="157550" cy="120525"/>
          </a:xfrm>
        </p:grpSpPr>
        <p:sp>
          <p:nvSpPr>
            <p:cNvPr id="1406" name="Google Shape;1406;p50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 rot="2529599">
            <a:off x="8127464" y="2049381"/>
            <a:ext cx="269139" cy="205933"/>
            <a:chOff x="-1165325" y="1368300"/>
            <a:chExt cx="157550" cy="120525"/>
          </a:xfrm>
        </p:grpSpPr>
        <p:sp>
          <p:nvSpPr>
            <p:cNvPr id="1412" name="Google Shape;1412;p50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50"/>
          <p:cNvGrpSpPr/>
          <p:nvPr/>
        </p:nvGrpSpPr>
        <p:grpSpPr>
          <a:xfrm>
            <a:off x="5246828" y="1055766"/>
            <a:ext cx="2484422" cy="2951256"/>
            <a:chOff x="5549963" y="1644574"/>
            <a:chExt cx="1877870" cy="2230730"/>
          </a:xfrm>
        </p:grpSpPr>
        <p:sp>
          <p:nvSpPr>
            <p:cNvPr id="1418" name="Google Shape;1418;p50"/>
            <p:cNvSpPr/>
            <p:nvPr/>
          </p:nvSpPr>
          <p:spPr>
            <a:xfrm>
              <a:off x="5549963" y="1645100"/>
              <a:ext cx="1877870" cy="2229671"/>
            </a:xfrm>
            <a:custGeom>
              <a:avLst/>
              <a:gdLst/>
              <a:ahLst/>
              <a:cxnLst/>
              <a:rect l="l" t="t" r="r" b="b"/>
              <a:pathLst>
                <a:path w="16857" h="20015" extrusionOk="0">
                  <a:moveTo>
                    <a:pt x="13145" y="0"/>
                  </a:moveTo>
                  <a:cubicBezTo>
                    <a:pt x="13020" y="0"/>
                    <a:pt x="12895" y="8"/>
                    <a:pt x="12770" y="15"/>
                  </a:cubicBezTo>
                  <a:cubicBezTo>
                    <a:pt x="12749" y="15"/>
                    <a:pt x="12728" y="15"/>
                    <a:pt x="12708" y="25"/>
                  </a:cubicBezTo>
                  <a:cubicBezTo>
                    <a:pt x="12272" y="67"/>
                    <a:pt x="11857" y="191"/>
                    <a:pt x="11442" y="389"/>
                  </a:cubicBezTo>
                  <a:cubicBezTo>
                    <a:pt x="11214" y="502"/>
                    <a:pt x="10986" y="648"/>
                    <a:pt x="10758" y="814"/>
                  </a:cubicBezTo>
                  <a:cubicBezTo>
                    <a:pt x="10581" y="928"/>
                    <a:pt x="10426" y="1063"/>
                    <a:pt x="10260" y="1198"/>
                  </a:cubicBezTo>
                  <a:cubicBezTo>
                    <a:pt x="10135" y="1302"/>
                    <a:pt x="10021" y="1405"/>
                    <a:pt x="9886" y="1509"/>
                  </a:cubicBezTo>
                  <a:cubicBezTo>
                    <a:pt x="9762" y="1623"/>
                    <a:pt x="9617" y="1716"/>
                    <a:pt x="9471" y="1799"/>
                  </a:cubicBezTo>
                  <a:cubicBezTo>
                    <a:pt x="9243" y="1945"/>
                    <a:pt x="8994" y="2058"/>
                    <a:pt x="8745" y="2162"/>
                  </a:cubicBezTo>
                  <a:lnTo>
                    <a:pt x="8527" y="2224"/>
                  </a:lnTo>
                  <a:cubicBezTo>
                    <a:pt x="8423" y="2256"/>
                    <a:pt x="8310" y="2277"/>
                    <a:pt x="8206" y="2287"/>
                  </a:cubicBezTo>
                  <a:cubicBezTo>
                    <a:pt x="8164" y="2297"/>
                    <a:pt x="8123" y="2297"/>
                    <a:pt x="8071" y="2297"/>
                  </a:cubicBezTo>
                  <a:cubicBezTo>
                    <a:pt x="7978" y="2307"/>
                    <a:pt x="7884" y="2318"/>
                    <a:pt x="7822" y="2318"/>
                  </a:cubicBezTo>
                  <a:cubicBezTo>
                    <a:pt x="7755" y="2321"/>
                    <a:pt x="7688" y="2322"/>
                    <a:pt x="7619" y="2322"/>
                  </a:cubicBezTo>
                  <a:cubicBezTo>
                    <a:pt x="7450" y="2322"/>
                    <a:pt x="7268" y="2315"/>
                    <a:pt x="7054" y="2307"/>
                  </a:cubicBezTo>
                  <a:lnTo>
                    <a:pt x="7065" y="2307"/>
                  </a:lnTo>
                  <a:cubicBezTo>
                    <a:pt x="6888" y="2297"/>
                    <a:pt x="6701" y="2277"/>
                    <a:pt x="6525" y="2266"/>
                  </a:cubicBezTo>
                  <a:lnTo>
                    <a:pt x="6505" y="2266"/>
                  </a:lnTo>
                  <a:cubicBezTo>
                    <a:pt x="6307" y="2245"/>
                    <a:pt x="6079" y="2224"/>
                    <a:pt x="5851" y="2214"/>
                  </a:cubicBezTo>
                  <a:cubicBezTo>
                    <a:pt x="5696" y="2207"/>
                    <a:pt x="5552" y="2199"/>
                    <a:pt x="5411" y="2199"/>
                  </a:cubicBezTo>
                  <a:cubicBezTo>
                    <a:pt x="5353" y="2199"/>
                    <a:pt x="5296" y="2201"/>
                    <a:pt x="5239" y="2204"/>
                  </a:cubicBezTo>
                  <a:cubicBezTo>
                    <a:pt x="5166" y="2204"/>
                    <a:pt x="5083" y="2214"/>
                    <a:pt x="5011" y="2224"/>
                  </a:cubicBezTo>
                  <a:cubicBezTo>
                    <a:pt x="4876" y="2235"/>
                    <a:pt x="4741" y="2245"/>
                    <a:pt x="4617" y="2277"/>
                  </a:cubicBezTo>
                  <a:cubicBezTo>
                    <a:pt x="4409" y="2307"/>
                    <a:pt x="4191" y="2370"/>
                    <a:pt x="3984" y="2443"/>
                  </a:cubicBezTo>
                  <a:cubicBezTo>
                    <a:pt x="3828" y="2494"/>
                    <a:pt x="3662" y="2567"/>
                    <a:pt x="3486" y="2650"/>
                  </a:cubicBezTo>
                  <a:cubicBezTo>
                    <a:pt x="3185" y="2805"/>
                    <a:pt x="2895" y="2992"/>
                    <a:pt x="2646" y="3199"/>
                  </a:cubicBezTo>
                  <a:cubicBezTo>
                    <a:pt x="2376" y="3428"/>
                    <a:pt x="2158" y="3677"/>
                    <a:pt x="1982" y="3946"/>
                  </a:cubicBezTo>
                  <a:cubicBezTo>
                    <a:pt x="1899" y="4091"/>
                    <a:pt x="1826" y="4237"/>
                    <a:pt x="1764" y="4382"/>
                  </a:cubicBezTo>
                  <a:cubicBezTo>
                    <a:pt x="1712" y="4538"/>
                    <a:pt x="1671" y="4693"/>
                    <a:pt x="1650" y="4859"/>
                  </a:cubicBezTo>
                  <a:cubicBezTo>
                    <a:pt x="1619" y="5025"/>
                    <a:pt x="1619" y="5202"/>
                    <a:pt x="1629" y="5378"/>
                  </a:cubicBezTo>
                  <a:cubicBezTo>
                    <a:pt x="1650" y="5554"/>
                    <a:pt x="1692" y="5741"/>
                    <a:pt x="1743" y="5938"/>
                  </a:cubicBezTo>
                  <a:cubicBezTo>
                    <a:pt x="1775" y="6021"/>
                    <a:pt x="1805" y="6094"/>
                    <a:pt x="1837" y="6187"/>
                  </a:cubicBezTo>
                  <a:lnTo>
                    <a:pt x="1847" y="6208"/>
                  </a:lnTo>
                  <a:cubicBezTo>
                    <a:pt x="1888" y="6311"/>
                    <a:pt x="1920" y="6394"/>
                    <a:pt x="1950" y="6477"/>
                  </a:cubicBezTo>
                  <a:cubicBezTo>
                    <a:pt x="2013" y="6654"/>
                    <a:pt x="2054" y="6809"/>
                    <a:pt x="2096" y="6954"/>
                  </a:cubicBezTo>
                  <a:cubicBezTo>
                    <a:pt x="2086" y="6996"/>
                    <a:pt x="2075" y="7037"/>
                    <a:pt x="2075" y="7079"/>
                  </a:cubicBezTo>
                  <a:cubicBezTo>
                    <a:pt x="2054" y="7203"/>
                    <a:pt x="2054" y="7328"/>
                    <a:pt x="2054" y="7452"/>
                  </a:cubicBezTo>
                  <a:cubicBezTo>
                    <a:pt x="2054" y="7588"/>
                    <a:pt x="2065" y="7722"/>
                    <a:pt x="2075" y="7857"/>
                  </a:cubicBezTo>
                  <a:cubicBezTo>
                    <a:pt x="2054" y="7909"/>
                    <a:pt x="2033" y="7961"/>
                    <a:pt x="2003" y="8012"/>
                  </a:cubicBezTo>
                  <a:cubicBezTo>
                    <a:pt x="1940" y="8116"/>
                    <a:pt x="1867" y="8220"/>
                    <a:pt x="1764" y="8324"/>
                  </a:cubicBezTo>
                  <a:cubicBezTo>
                    <a:pt x="1712" y="8376"/>
                    <a:pt x="1650" y="8427"/>
                    <a:pt x="1577" y="8490"/>
                  </a:cubicBezTo>
                  <a:cubicBezTo>
                    <a:pt x="1536" y="8521"/>
                    <a:pt x="1494" y="8552"/>
                    <a:pt x="1453" y="8593"/>
                  </a:cubicBezTo>
                  <a:cubicBezTo>
                    <a:pt x="1411" y="8614"/>
                    <a:pt x="1380" y="8646"/>
                    <a:pt x="1339" y="8676"/>
                  </a:cubicBezTo>
                  <a:cubicBezTo>
                    <a:pt x="1204" y="8780"/>
                    <a:pt x="1079" y="8905"/>
                    <a:pt x="955" y="9050"/>
                  </a:cubicBezTo>
                  <a:cubicBezTo>
                    <a:pt x="726" y="9289"/>
                    <a:pt x="540" y="9579"/>
                    <a:pt x="385" y="9911"/>
                  </a:cubicBezTo>
                  <a:cubicBezTo>
                    <a:pt x="249" y="10202"/>
                    <a:pt x="156" y="10544"/>
                    <a:pt x="83" y="10928"/>
                  </a:cubicBezTo>
                  <a:cubicBezTo>
                    <a:pt x="32" y="11260"/>
                    <a:pt x="0" y="11633"/>
                    <a:pt x="11" y="12058"/>
                  </a:cubicBezTo>
                  <a:cubicBezTo>
                    <a:pt x="11" y="12369"/>
                    <a:pt x="32" y="12691"/>
                    <a:pt x="63" y="13033"/>
                  </a:cubicBezTo>
                  <a:cubicBezTo>
                    <a:pt x="94" y="13397"/>
                    <a:pt x="136" y="13759"/>
                    <a:pt x="198" y="14123"/>
                  </a:cubicBezTo>
                  <a:cubicBezTo>
                    <a:pt x="260" y="14506"/>
                    <a:pt x="332" y="14879"/>
                    <a:pt x="426" y="15232"/>
                  </a:cubicBezTo>
                  <a:cubicBezTo>
                    <a:pt x="530" y="15616"/>
                    <a:pt x="643" y="15969"/>
                    <a:pt x="779" y="16301"/>
                  </a:cubicBezTo>
                  <a:cubicBezTo>
                    <a:pt x="872" y="16529"/>
                    <a:pt x="975" y="16747"/>
                    <a:pt x="1079" y="16944"/>
                  </a:cubicBezTo>
                  <a:cubicBezTo>
                    <a:pt x="1090" y="16965"/>
                    <a:pt x="1111" y="16996"/>
                    <a:pt x="1121" y="17016"/>
                  </a:cubicBezTo>
                  <a:cubicBezTo>
                    <a:pt x="862" y="17245"/>
                    <a:pt x="726" y="17484"/>
                    <a:pt x="726" y="17732"/>
                  </a:cubicBezTo>
                  <a:cubicBezTo>
                    <a:pt x="726" y="18987"/>
                    <a:pt x="4233" y="20015"/>
                    <a:pt x="8548" y="20015"/>
                  </a:cubicBezTo>
                  <a:cubicBezTo>
                    <a:pt x="12874" y="20015"/>
                    <a:pt x="16380" y="18987"/>
                    <a:pt x="16380" y="17732"/>
                  </a:cubicBezTo>
                  <a:cubicBezTo>
                    <a:pt x="16380" y="17535"/>
                    <a:pt x="16297" y="17348"/>
                    <a:pt x="16131" y="17162"/>
                  </a:cubicBezTo>
                  <a:lnTo>
                    <a:pt x="16131" y="17152"/>
                  </a:lnTo>
                  <a:cubicBezTo>
                    <a:pt x="16172" y="17089"/>
                    <a:pt x="16203" y="17016"/>
                    <a:pt x="16244" y="16933"/>
                  </a:cubicBezTo>
                  <a:cubicBezTo>
                    <a:pt x="16276" y="16861"/>
                    <a:pt x="16307" y="16778"/>
                    <a:pt x="16327" y="16674"/>
                  </a:cubicBezTo>
                  <a:cubicBezTo>
                    <a:pt x="16380" y="16477"/>
                    <a:pt x="16410" y="16269"/>
                    <a:pt x="16421" y="16011"/>
                  </a:cubicBezTo>
                  <a:cubicBezTo>
                    <a:pt x="16431" y="15730"/>
                    <a:pt x="16410" y="15450"/>
                    <a:pt x="16359" y="15128"/>
                  </a:cubicBezTo>
                  <a:cubicBezTo>
                    <a:pt x="16307" y="14817"/>
                    <a:pt x="16214" y="14506"/>
                    <a:pt x="16152" y="14268"/>
                  </a:cubicBezTo>
                  <a:cubicBezTo>
                    <a:pt x="16120" y="14143"/>
                    <a:pt x="16079" y="14029"/>
                    <a:pt x="16048" y="13915"/>
                  </a:cubicBezTo>
                  <a:lnTo>
                    <a:pt x="16048" y="13904"/>
                  </a:lnTo>
                  <a:lnTo>
                    <a:pt x="16037" y="13894"/>
                  </a:lnTo>
                  <a:lnTo>
                    <a:pt x="16037" y="13874"/>
                  </a:lnTo>
                  <a:cubicBezTo>
                    <a:pt x="16027" y="13842"/>
                    <a:pt x="16016" y="13821"/>
                    <a:pt x="16006" y="13791"/>
                  </a:cubicBezTo>
                  <a:cubicBezTo>
                    <a:pt x="16016" y="13728"/>
                    <a:pt x="16027" y="13676"/>
                    <a:pt x="16037" y="13614"/>
                  </a:cubicBezTo>
                  <a:cubicBezTo>
                    <a:pt x="16079" y="13293"/>
                    <a:pt x="16099" y="12971"/>
                    <a:pt x="16099" y="12650"/>
                  </a:cubicBezTo>
                  <a:cubicBezTo>
                    <a:pt x="16099" y="12348"/>
                    <a:pt x="16079" y="12048"/>
                    <a:pt x="16048" y="11778"/>
                  </a:cubicBezTo>
                  <a:cubicBezTo>
                    <a:pt x="16037" y="11695"/>
                    <a:pt x="16027" y="11633"/>
                    <a:pt x="16016" y="11581"/>
                  </a:cubicBezTo>
                  <a:cubicBezTo>
                    <a:pt x="15996" y="11509"/>
                    <a:pt x="15986" y="11436"/>
                    <a:pt x="15954" y="11353"/>
                  </a:cubicBezTo>
                  <a:cubicBezTo>
                    <a:pt x="15923" y="11239"/>
                    <a:pt x="15871" y="11135"/>
                    <a:pt x="15820" y="11021"/>
                  </a:cubicBezTo>
                  <a:cubicBezTo>
                    <a:pt x="15830" y="10979"/>
                    <a:pt x="15840" y="10948"/>
                    <a:pt x="15850" y="10907"/>
                  </a:cubicBezTo>
                  <a:lnTo>
                    <a:pt x="15850" y="10896"/>
                  </a:lnTo>
                  <a:lnTo>
                    <a:pt x="15850" y="10886"/>
                  </a:lnTo>
                  <a:cubicBezTo>
                    <a:pt x="15954" y="10534"/>
                    <a:pt x="16069" y="10181"/>
                    <a:pt x="16182" y="9838"/>
                  </a:cubicBezTo>
                  <a:lnTo>
                    <a:pt x="16203" y="9807"/>
                  </a:lnTo>
                  <a:cubicBezTo>
                    <a:pt x="16255" y="9631"/>
                    <a:pt x="16307" y="9476"/>
                    <a:pt x="16359" y="9320"/>
                  </a:cubicBezTo>
                  <a:cubicBezTo>
                    <a:pt x="16452" y="9040"/>
                    <a:pt x="16525" y="8791"/>
                    <a:pt x="16587" y="8542"/>
                  </a:cubicBezTo>
                  <a:cubicBezTo>
                    <a:pt x="16659" y="8272"/>
                    <a:pt x="16722" y="7992"/>
                    <a:pt x="16753" y="7722"/>
                  </a:cubicBezTo>
                  <a:cubicBezTo>
                    <a:pt x="16784" y="7535"/>
                    <a:pt x="16795" y="7349"/>
                    <a:pt x="16805" y="7183"/>
                  </a:cubicBezTo>
                  <a:cubicBezTo>
                    <a:pt x="16825" y="7037"/>
                    <a:pt x="16836" y="6871"/>
                    <a:pt x="16836" y="6705"/>
                  </a:cubicBezTo>
                  <a:cubicBezTo>
                    <a:pt x="16846" y="6374"/>
                    <a:pt x="16857" y="6032"/>
                    <a:pt x="16836" y="5689"/>
                  </a:cubicBezTo>
                  <a:cubicBezTo>
                    <a:pt x="16815" y="4963"/>
                    <a:pt x="16732" y="4257"/>
                    <a:pt x="16576" y="3594"/>
                  </a:cubicBezTo>
                  <a:cubicBezTo>
                    <a:pt x="16421" y="2878"/>
                    <a:pt x="16182" y="2245"/>
                    <a:pt x="15882" y="1716"/>
                  </a:cubicBezTo>
                  <a:cubicBezTo>
                    <a:pt x="15726" y="1436"/>
                    <a:pt x="15539" y="1187"/>
                    <a:pt x="15332" y="959"/>
                  </a:cubicBezTo>
                  <a:cubicBezTo>
                    <a:pt x="15135" y="741"/>
                    <a:pt x="14896" y="555"/>
                    <a:pt x="14647" y="399"/>
                  </a:cubicBezTo>
                  <a:cubicBezTo>
                    <a:pt x="14388" y="253"/>
                    <a:pt x="14098" y="140"/>
                    <a:pt x="13787" y="67"/>
                  </a:cubicBezTo>
                  <a:cubicBezTo>
                    <a:pt x="13641" y="36"/>
                    <a:pt x="13475" y="15"/>
                    <a:pt x="13299" y="4"/>
                  </a:cubicBezTo>
                  <a:cubicBezTo>
                    <a:pt x="13247" y="2"/>
                    <a:pt x="13196" y="0"/>
                    <a:pt x="13145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9" name="Google Shape;1419;p50"/>
            <p:cNvGrpSpPr/>
            <p:nvPr/>
          </p:nvGrpSpPr>
          <p:grpSpPr>
            <a:xfrm>
              <a:off x="5549978" y="1644574"/>
              <a:ext cx="1877852" cy="2230730"/>
              <a:chOff x="4121750" y="2762400"/>
              <a:chExt cx="818450" cy="972250"/>
            </a:xfrm>
          </p:grpSpPr>
          <p:sp>
            <p:nvSpPr>
              <p:cNvPr id="1420" name="Google Shape;1420;p50"/>
              <p:cNvSpPr/>
              <p:nvPr/>
            </p:nvSpPr>
            <p:spPr>
              <a:xfrm>
                <a:off x="4121750" y="2762400"/>
                <a:ext cx="818450" cy="909500"/>
              </a:xfrm>
              <a:custGeom>
                <a:avLst/>
                <a:gdLst/>
                <a:ahLst/>
                <a:cxnLst/>
                <a:rect l="l" t="t" r="r" b="b"/>
                <a:pathLst>
                  <a:path w="32738" h="36380" extrusionOk="0">
                    <a:moveTo>
                      <a:pt x="799" y="28526"/>
                    </a:moveTo>
                    <a:cubicBezTo>
                      <a:pt x="809" y="28589"/>
                      <a:pt x="820" y="28651"/>
                      <a:pt x="841" y="28713"/>
                    </a:cubicBezTo>
                    <a:cubicBezTo>
                      <a:pt x="820" y="28651"/>
                      <a:pt x="809" y="28599"/>
                      <a:pt x="799" y="28537"/>
                    </a:cubicBezTo>
                    <a:lnTo>
                      <a:pt x="799" y="28526"/>
                    </a:lnTo>
                    <a:close/>
                    <a:moveTo>
                      <a:pt x="25456" y="0"/>
                    </a:moveTo>
                    <a:cubicBezTo>
                      <a:pt x="25238" y="0"/>
                      <a:pt x="25020" y="0"/>
                      <a:pt x="24802" y="21"/>
                    </a:cubicBezTo>
                    <a:cubicBezTo>
                      <a:pt x="24761" y="32"/>
                      <a:pt x="24719" y="32"/>
                      <a:pt x="24678" y="32"/>
                    </a:cubicBezTo>
                    <a:cubicBezTo>
                      <a:pt x="23848" y="125"/>
                      <a:pt x="23018" y="364"/>
                      <a:pt x="22219" y="758"/>
                    </a:cubicBezTo>
                    <a:cubicBezTo>
                      <a:pt x="21774" y="975"/>
                      <a:pt x="21327" y="1256"/>
                      <a:pt x="20902" y="1577"/>
                    </a:cubicBezTo>
                    <a:cubicBezTo>
                      <a:pt x="20559" y="1795"/>
                      <a:pt x="20238" y="2054"/>
                      <a:pt x="19927" y="2324"/>
                    </a:cubicBezTo>
                    <a:cubicBezTo>
                      <a:pt x="19688" y="2521"/>
                      <a:pt x="19450" y="2739"/>
                      <a:pt x="19201" y="2936"/>
                    </a:cubicBezTo>
                    <a:cubicBezTo>
                      <a:pt x="18952" y="3144"/>
                      <a:pt x="18682" y="3331"/>
                      <a:pt x="18402" y="3497"/>
                    </a:cubicBezTo>
                    <a:cubicBezTo>
                      <a:pt x="17945" y="3766"/>
                      <a:pt x="17468" y="3994"/>
                      <a:pt x="16981" y="4202"/>
                    </a:cubicBezTo>
                    <a:cubicBezTo>
                      <a:pt x="16846" y="4243"/>
                      <a:pt x="16701" y="4285"/>
                      <a:pt x="16566" y="4326"/>
                    </a:cubicBezTo>
                    <a:cubicBezTo>
                      <a:pt x="16348" y="4368"/>
                      <a:pt x="16141" y="4409"/>
                      <a:pt x="15933" y="4440"/>
                    </a:cubicBezTo>
                    <a:cubicBezTo>
                      <a:pt x="15850" y="4451"/>
                      <a:pt x="15767" y="4461"/>
                      <a:pt x="15674" y="4461"/>
                    </a:cubicBezTo>
                    <a:cubicBezTo>
                      <a:pt x="15487" y="4482"/>
                      <a:pt x="15301" y="4492"/>
                      <a:pt x="15176" y="4492"/>
                    </a:cubicBezTo>
                    <a:cubicBezTo>
                      <a:pt x="15031" y="4502"/>
                      <a:pt x="14875" y="4502"/>
                      <a:pt x="14709" y="4502"/>
                    </a:cubicBezTo>
                    <a:cubicBezTo>
                      <a:pt x="14409" y="4502"/>
                      <a:pt x="14077" y="4492"/>
                      <a:pt x="13692" y="4472"/>
                    </a:cubicBezTo>
                    <a:lnTo>
                      <a:pt x="13713" y="4472"/>
                    </a:lnTo>
                    <a:cubicBezTo>
                      <a:pt x="13361" y="4451"/>
                      <a:pt x="13008" y="4419"/>
                      <a:pt x="12666" y="4389"/>
                    </a:cubicBezTo>
                    <a:lnTo>
                      <a:pt x="12634" y="4389"/>
                    </a:lnTo>
                    <a:cubicBezTo>
                      <a:pt x="12240" y="4357"/>
                      <a:pt x="11795" y="4316"/>
                      <a:pt x="11359" y="4295"/>
                    </a:cubicBezTo>
                    <a:cubicBezTo>
                      <a:pt x="11089" y="4285"/>
                      <a:pt x="10840" y="4274"/>
                      <a:pt x="10601" y="4274"/>
                    </a:cubicBezTo>
                    <a:cubicBezTo>
                      <a:pt x="10456" y="4274"/>
                      <a:pt x="10311" y="4274"/>
                      <a:pt x="10166" y="4285"/>
                    </a:cubicBezTo>
                    <a:cubicBezTo>
                      <a:pt x="10020" y="4285"/>
                      <a:pt x="9865" y="4295"/>
                      <a:pt x="9720" y="4306"/>
                    </a:cubicBezTo>
                    <a:cubicBezTo>
                      <a:pt x="9460" y="4326"/>
                      <a:pt x="9211" y="4368"/>
                      <a:pt x="8952" y="4409"/>
                    </a:cubicBezTo>
                    <a:cubicBezTo>
                      <a:pt x="8547" y="4482"/>
                      <a:pt x="8133" y="4596"/>
                      <a:pt x="7718" y="4741"/>
                    </a:cubicBezTo>
                    <a:cubicBezTo>
                      <a:pt x="7417" y="4845"/>
                      <a:pt x="7106" y="4979"/>
                      <a:pt x="6774" y="5145"/>
                    </a:cubicBezTo>
                    <a:cubicBezTo>
                      <a:pt x="6172" y="5447"/>
                      <a:pt x="5612" y="5809"/>
                      <a:pt x="5124" y="6224"/>
                    </a:cubicBezTo>
                    <a:cubicBezTo>
                      <a:pt x="4596" y="6650"/>
                      <a:pt x="4170" y="7137"/>
                      <a:pt x="3838" y="7667"/>
                    </a:cubicBezTo>
                    <a:cubicBezTo>
                      <a:pt x="3672" y="7936"/>
                      <a:pt x="3538" y="8227"/>
                      <a:pt x="3423" y="8517"/>
                    </a:cubicBezTo>
                    <a:cubicBezTo>
                      <a:pt x="3309" y="8808"/>
                      <a:pt x="3227" y="9119"/>
                      <a:pt x="3185" y="9451"/>
                    </a:cubicBezTo>
                    <a:cubicBezTo>
                      <a:pt x="3144" y="9762"/>
                      <a:pt x="3133" y="10104"/>
                      <a:pt x="3164" y="10456"/>
                    </a:cubicBezTo>
                    <a:cubicBezTo>
                      <a:pt x="3185" y="10788"/>
                      <a:pt x="3257" y="11152"/>
                      <a:pt x="3382" y="11535"/>
                    </a:cubicBezTo>
                    <a:cubicBezTo>
                      <a:pt x="3434" y="11691"/>
                      <a:pt x="3485" y="11846"/>
                      <a:pt x="3558" y="12012"/>
                    </a:cubicBezTo>
                    <a:lnTo>
                      <a:pt x="3568" y="12065"/>
                    </a:lnTo>
                    <a:cubicBezTo>
                      <a:pt x="3651" y="12251"/>
                      <a:pt x="3714" y="12427"/>
                      <a:pt x="3766" y="12583"/>
                    </a:cubicBezTo>
                    <a:cubicBezTo>
                      <a:pt x="3900" y="12936"/>
                      <a:pt x="3983" y="13226"/>
                      <a:pt x="4056" y="13517"/>
                    </a:cubicBezTo>
                    <a:cubicBezTo>
                      <a:pt x="4066" y="13568"/>
                      <a:pt x="4077" y="13610"/>
                      <a:pt x="4098" y="13662"/>
                    </a:cubicBezTo>
                    <a:cubicBezTo>
                      <a:pt x="4160" y="13973"/>
                      <a:pt x="4181" y="14243"/>
                      <a:pt x="4181" y="14502"/>
                    </a:cubicBezTo>
                    <a:cubicBezTo>
                      <a:pt x="4170" y="14689"/>
                      <a:pt x="4139" y="14875"/>
                      <a:pt x="4098" y="15052"/>
                    </a:cubicBezTo>
                    <a:cubicBezTo>
                      <a:pt x="4046" y="15228"/>
                      <a:pt x="3973" y="15394"/>
                      <a:pt x="3880" y="15560"/>
                    </a:cubicBezTo>
                    <a:cubicBezTo>
                      <a:pt x="3755" y="15767"/>
                      <a:pt x="3610" y="15965"/>
                      <a:pt x="3413" y="16162"/>
                    </a:cubicBezTo>
                    <a:cubicBezTo>
                      <a:pt x="3309" y="16276"/>
                      <a:pt x="3185" y="16380"/>
                      <a:pt x="3061" y="16494"/>
                    </a:cubicBezTo>
                    <a:cubicBezTo>
                      <a:pt x="2978" y="16556"/>
                      <a:pt x="2895" y="16618"/>
                      <a:pt x="2801" y="16691"/>
                    </a:cubicBezTo>
                    <a:cubicBezTo>
                      <a:pt x="2729" y="16743"/>
                      <a:pt x="2666" y="16795"/>
                      <a:pt x="2593" y="16857"/>
                    </a:cubicBezTo>
                    <a:cubicBezTo>
                      <a:pt x="2334" y="17065"/>
                      <a:pt x="2075" y="17313"/>
                      <a:pt x="1837" y="17572"/>
                    </a:cubicBezTo>
                    <a:cubicBezTo>
                      <a:pt x="1401" y="18050"/>
                      <a:pt x="1027" y="18620"/>
                      <a:pt x="737" y="19253"/>
                    </a:cubicBezTo>
                    <a:cubicBezTo>
                      <a:pt x="477" y="19834"/>
                      <a:pt x="281" y="20498"/>
                      <a:pt x="156" y="21224"/>
                    </a:cubicBezTo>
                    <a:cubicBezTo>
                      <a:pt x="42" y="21878"/>
                      <a:pt x="0" y="22604"/>
                      <a:pt x="11" y="23434"/>
                    </a:cubicBezTo>
                    <a:cubicBezTo>
                      <a:pt x="21" y="24035"/>
                      <a:pt x="52" y="24658"/>
                      <a:pt x="104" y="25331"/>
                    </a:cubicBezTo>
                    <a:cubicBezTo>
                      <a:pt x="166" y="26037"/>
                      <a:pt x="249" y="26742"/>
                      <a:pt x="364" y="27448"/>
                    </a:cubicBezTo>
                    <a:cubicBezTo>
                      <a:pt x="488" y="28184"/>
                      <a:pt x="643" y="28911"/>
                      <a:pt x="820" y="29605"/>
                    </a:cubicBezTo>
                    <a:cubicBezTo>
                      <a:pt x="1007" y="30342"/>
                      <a:pt x="1235" y="31037"/>
                      <a:pt x="1494" y="31670"/>
                    </a:cubicBezTo>
                    <a:cubicBezTo>
                      <a:pt x="1671" y="32115"/>
                      <a:pt x="1867" y="32530"/>
                      <a:pt x="2085" y="32915"/>
                    </a:cubicBezTo>
                    <a:cubicBezTo>
                      <a:pt x="2148" y="33039"/>
                      <a:pt x="2210" y="33164"/>
                      <a:pt x="2282" y="33288"/>
                    </a:cubicBezTo>
                    <a:cubicBezTo>
                      <a:pt x="2593" y="33837"/>
                      <a:pt x="2967" y="34346"/>
                      <a:pt x="3361" y="34823"/>
                    </a:cubicBezTo>
                    <a:cubicBezTo>
                      <a:pt x="3776" y="35456"/>
                      <a:pt x="4222" y="35953"/>
                      <a:pt x="4720" y="36358"/>
                    </a:cubicBezTo>
                    <a:cubicBezTo>
                      <a:pt x="4741" y="36379"/>
                      <a:pt x="4762" y="36379"/>
                      <a:pt x="4792" y="36379"/>
                    </a:cubicBezTo>
                    <a:lnTo>
                      <a:pt x="4803" y="36379"/>
                    </a:lnTo>
                    <a:cubicBezTo>
                      <a:pt x="4834" y="36379"/>
                      <a:pt x="4855" y="36368"/>
                      <a:pt x="4875" y="36338"/>
                    </a:cubicBezTo>
                    <a:cubicBezTo>
                      <a:pt x="4896" y="36317"/>
                      <a:pt x="4907" y="36275"/>
                      <a:pt x="4907" y="36234"/>
                    </a:cubicBezTo>
                    <a:cubicBezTo>
                      <a:pt x="4896" y="36202"/>
                      <a:pt x="4886" y="36182"/>
                      <a:pt x="4865" y="36161"/>
                    </a:cubicBezTo>
                    <a:cubicBezTo>
                      <a:pt x="4824" y="36130"/>
                      <a:pt x="4792" y="36099"/>
                      <a:pt x="4762" y="36078"/>
                    </a:cubicBezTo>
                    <a:cubicBezTo>
                      <a:pt x="4762" y="36068"/>
                      <a:pt x="4772" y="36047"/>
                      <a:pt x="4772" y="36036"/>
                    </a:cubicBezTo>
                    <a:cubicBezTo>
                      <a:pt x="4772" y="36006"/>
                      <a:pt x="4762" y="35964"/>
                      <a:pt x="4741" y="35943"/>
                    </a:cubicBezTo>
                    <a:cubicBezTo>
                      <a:pt x="4730" y="35933"/>
                      <a:pt x="4720" y="35933"/>
                      <a:pt x="4709" y="35923"/>
                    </a:cubicBezTo>
                    <a:lnTo>
                      <a:pt x="4709" y="35923"/>
                    </a:lnTo>
                    <a:cubicBezTo>
                      <a:pt x="5301" y="36057"/>
                      <a:pt x="5975" y="36119"/>
                      <a:pt x="6763" y="36119"/>
                    </a:cubicBezTo>
                    <a:cubicBezTo>
                      <a:pt x="6919" y="36119"/>
                      <a:pt x="7074" y="36119"/>
                      <a:pt x="7240" y="36109"/>
                    </a:cubicBezTo>
                    <a:cubicBezTo>
                      <a:pt x="7604" y="36099"/>
                      <a:pt x="7987" y="36078"/>
                      <a:pt x="8444" y="36036"/>
                    </a:cubicBezTo>
                    <a:cubicBezTo>
                      <a:pt x="8683" y="36016"/>
                      <a:pt x="8932" y="35995"/>
                      <a:pt x="9149" y="35974"/>
                    </a:cubicBezTo>
                    <a:lnTo>
                      <a:pt x="9232" y="35964"/>
                    </a:lnTo>
                    <a:lnTo>
                      <a:pt x="9305" y="35953"/>
                    </a:lnTo>
                    <a:lnTo>
                      <a:pt x="9347" y="35953"/>
                    </a:lnTo>
                    <a:cubicBezTo>
                      <a:pt x="9668" y="35923"/>
                      <a:pt x="9937" y="35891"/>
                      <a:pt x="10207" y="35870"/>
                    </a:cubicBezTo>
                    <a:lnTo>
                      <a:pt x="10269" y="35861"/>
                    </a:lnTo>
                    <a:cubicBezTo>
                      <a:pt x="12500" y="35663"/>
                      <a:pt x="14730" y="35632"/>
                      <a:pt x="16804" y="35622"/>
                    </a:cubicBezTo>
                    <a:lnTo>
                      <a:pt x="17811" y="35612"/>
                    </a:lnTo>
                    <a:lnTo>
                      <a:pt x="17945" y="35612"/>
                    </a:lnTo>
                    <a:cubicBezTo>
                      <a:pt x="19740" y="35601"/>
                      <a:pt x="21587" y="35601"/>
                      <a:pt x="23412" y="35508"/>
                    </a:cubicBezTo>
                    <a:cubicBezTo>
                      <a:pt x="24159" y="35476"/>
                      <a:pt x="24875" y="35425"/>
                      <a:pt x="25559" y="35373"/>
                    </a:cubicBezTo>
                    <a:cubicBezTo>
                      <a:pt x="25912" y="35342"/>
                      <a:pt x="26296" y="35300"/>
                      <a:pt x="26690" y="35259"/>
                    </a:cubicBezTo>
                    <a:cubicBezTo>
                      <a:pt x="27105" y="35207"/>
                      <a:pt x="27592" y="35144"/>
                      <a:pt x="28080" y="35061"/>
                    </a:cubicBezTo>
                    <a:cubicBezTo>
                      <a:pt x="28454" y="35010"/>
                      <a:pt x="28786" y="34937"/>
                      <a:pt x="29107" y="34844"/>
                    </a:cubicBezTo>
                    <a:cubicBezTo>
                      <a:pt x="29802" y="34657"/>
                      <a:pt x="30342" y="34377"/>
                      <a:pt x="30767" y="34014"/>
                    </a:cubicBezTo>
                    <a:cubicBezTo>
                      <a:pt x="30985" y="33817"/>
                      <a:pt x="31181" y="33588"/>
                      <a:pt x="31347" y="33319"/>
                    </a:cubicBezTo>
                    <a:cubicBezTo>
                      <a:pt x="31420" y="33194"/>
                      <a:pt x="31483" y="33060"/>
                      <a:pt x="31555" y="32904"/>
                    </a:cubicBezTo>
                    <a:cubicBezTo>
                      <a:pt x="31617" y="32769"/>
                      <a:pt x="31669" y="32603"/>
                      <a:pt x="31721" y="32396"/>
                    </a:cubicBezTo>
                    <a:cubicBezTo>
                      <a:pt x="31825" y="32022"/>
                      <a:pt x="31887" y="31618"/>
                      <a:pt x="31898" y="31110"/>
                    </a:cubicBezTo>
                    <a:cubicBezTo>
                      <a:pt x="31918" y="30580"/>
                      <a:pt x="31877" y="30010"/>
                      <a:pt x="31773" y="29388"/>
                    </a:cubicBezTo>
                    <a:cubicBezTo>
                      <a:pt x="31669" y="28786"/>
                      <a:pt x="31503" y="28184"/>
                      <a:pt x="31379" y="27728"/>
                    </a:cubicBezTo>
                    <a:cubicBezTo>
                      <a:pt x="31306" y="27489"/>
                      <a:pt x="31234" y="27261"/>
                      <a:pt x="31171" y="27033"/>
                    </a:cubicBezTo>
                    <a:lnTo>
                      <a:pt x="31161" y="27023"/>
                    </a:lnTo>
                    <a:lnTo>
                      <a:pt x="31151" y="26991"/>
                    </a:lnTo>
                    <a:lnTo>
                      <a:pt x="31140" y="26960"/>
                    </a:lnTo>
                    <a:cubicBezTo>
                      <a:pt x="31057" y="26670"/>
                      <a:pt x="30964" y="26359"/>
                      <a:pt x="30881" y="26037"/>
                    </a:cubicBezTo>
                    <a:cubicBezTo>
                      <a:pt x="30808" y="25799"/>
                      <a:pt x="30746" y="25550"/>
                      <a:pt x="30694" y="25280"/>
                    </a:cubicBezTo>
                    <a:cubicBezTo>
                      <a:pt x="30611" y="24907"/>
                      <a:pt x="30559" y="24564"/>
                      <a:pt x="30518" y="24222"/>
                    </a:cubicBezTo>
                    <a:cubicBezTo>
                      <a:pt x="30476" y="23858"/>
                      <a:pt x="30466" y="23485"/>
                      <a:pt x="30476" y="23102"/>
                    </a:cubicBezTo>
                    <a:cubicBezTo>
                      <a:pt x="30487" y="22790"/>
                      <a:pt x="30518" y="22468"/>
                      <a:pt x="30570" y="22157"/>
                    </a:cubicBezTo>
                    <a:cubicBezTo>
                      <a:pt x="30611" y="21857"/>
                      <a:pt x="30684" y="21546"/>
                      <a:pt x="30787" y="21182"/>
                    </a:cubicBezTo>
                    <a:lnTo>
                      <a:pt x="30787" y="21172"/>
                    </a:lnTo>
                    <a:cubicBezTo>
                      <a:pt x="30787" y="21161"/>
                      <a:pt x="30798" y="21161"/>
                      <a:pt x="30798" y="21161"/>
                    </a:cubicBezTo>
                    <a:cubicBezTo>
                      <a:pt x="30995" y="20467"/>
                      <a:pt x="31223" y="19782"/>
                      <a:pt x="31441" y="19118"/>
                    </a:cubicBezTo>
                    <a:lnTo>
                      <a:pt x="31472" y="19056"/>
                    </a:lnTo>
                    <a:cubicBezTo>
                      <a:pt x="31576" y="18724"/>
                      <a:pt x="31679" y="18423"/>
                      <a:pt x="31783" y="18112"/>
                    </a:cubicBezTo>
                    <a:cubicBezTo>
                      <a:pt x="31960" y="17572"/>
                      <a:pt x="32105" y="17074"/>
                      <a:pt x="32230" y="16608"/>
                    </a:cubicBezTo>
                    <a:cubicBezTo>
                      <a:pt x="32364" y="16058"/>
                      <a:pt x="32478" y="15519"/>
                      <a:pt x="32551" y="15000"/>
                    </a:cubicBezTo>
                    <a:cubicBezTo>
                      <a:pt x="32603" y="14637"/>
                      <a:pt x="32634" y="14274"/>
                      <a:pt x="32654" y="13963"/>
                    </a:cubicBezTo>
                    <a:cubicBezTo>
                      <a:pt x="32675" y="13662"/>
                      <a:pt x="32696" y="13361"/>
                      <a:pt x="32707" y="13029"/>
                    </a:cubicBezTo>
                    <a:cubicBezTo>
                      <a:pt x="32737" y="12376"/>
                      <a:pt x="32737" y="11722"/>
                      <a:pt x="32717" y="11058"/>
                    </a:cubicBezTo>
                    <a:cubicBezTo>
                      <a:pt x="32665" y="9637"/>
                      <a:pt x="32499" y="8268"/>
                      <a:pt x="32209" y="6982"/>
                    </a:cubicBezTo>
                    <a:cubicBezTo>
                      <a:pt x="31898" y="5581"/>
                      <a:pt x="31441" y="4347"/>
                      <a:pt x="30850" y="3320"/>
                    </a:cubicBezTo>
                    <a:cubicBezTo>
                      <a:pt x="30549" y="2780"/>
                      <a:pt x="30186" y="2293"/>
                      <a:pt x="29791" y="1868"/>
                    </a:cubicBezTo>
                    <a:cubicBezTo>
                      <a:pt x="29397" y="1432"/>
                      <a:pt x="28941" y="1069"/>
                      <a:pt x="28443" y="768"/>
                    </a:cubicBezTo>
                    <a:cubicBezTo>
                      <a:pt x="27945" y="478"/>
                      <a:pt x="27385" y="260"/>
                      <a:pt x="26783" y="136"/>
                    </a:cubicBezTo>
                    <a:cubicBezTo>
                      <a:pt x="26493" y="63"/>
                      <a:pt x="26172" y="21"/>
                      <a:pt x="25840" y="11"/>
                    </a:cubicBezTo>
                    <a:cubicBezTo>
                      <a:pt x="25704" y="0"/>
                      <a:pt x="25580" y="0"/>
                      <a:pt x="25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50"/>
              <p:cNvSpPr/>
              <p:nvPr/>
            </p:nvSpPr>
            <p:spPr>
              <a:xfrm>
                <a:off x="4156500" y="3513400"/>
                <a:ext cx="760875" cy="221250"/>
              </a:xfrm>
              <a:custGeom>
                <a:avLst/>
                <a:gdLst/>
                <a:ahLst/>
                <a:cxnLst/>
                <a:rect l="l" t="t" r="r" b="b"/>
                <a:pathLst>
                  <a:path w="30435" h="8850" extrusionOk="0">
                    <a:moveTo>
                      <a:pt x="15218" y="1"/>
                    </a:moveTo>
                    <a:cubicBezTo>
                      <a:pt x="6826" y="1"/>
                      <a:pt x="0" y="1982"/>
                      <a:pt x="0" y="4431"/>
                    </a:cubicBezTo>
                    <a:cubicBezTo>
                      <a:pt x="0" y="6868"/>
                      <a:pt x="6826" y="8849"/>
                      <a:pt x="15218" y="8849"/>
                    </a:cubicBezTo>
                    <a:cubicBezTo>
                      <a:pt x="23620" y="8849"/>
                      <a:pt x="30435" y="6868"/>
                      <a:pt x="30435" y="4431"/>
                    </a:cubicBezTo>
                    <a:cubicBezTo>
                      <a:pt x="30435" y="1982"/>
                      <a:pt x="23620" y="1"/>
                      <a:pt x="15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50"/>
              <p:cNvSpPr/>
              <p:nvPr/>
            </p:nvSpPr>
            <p:spPr>
              <a:xfrm>
                <a:off x="4174650" y="3048975"/>
                <a:ext cx="253400" cy="432825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17313" extrusionOk="0">
                    <a:moveTo>
                      <a:pt x="3621" y="0"/>
                    </a:moveTo>
                    <a:cubicBezTo>
                      <a:pt x="3340" y="0"/>
                      <a:pt x="3040" y="145"/>
                      <a:pt x="2739" y="446"/>
                    </a:cubicBezTo>
                    <a:cubicBezTo>
                      <a:pt x="2427" y="747"/>
                      <a:pt x="2199" y="1130"/>
                      <a:pt x="2054" y="1607"/>
                    </a:cubicBezTo>
                    <a:cubicBezTo>
                      <a:pt x="1982" y="1815"/>
                      <a:pt x="1930" y="2033"/>
                      <a:pt x="1899" y="2292"/>
                    </a:cubicBezTo>
                    <a:cubicBezTo>
                      <a:pt x="1867" y="2520"/>
                      <a:pt x="1857" y="2769"/>
                      <a:pt x="1857" y="3018"/>
                    </a:cubicBezTo>
                    <a:cubicBezTo>
                      <a:pt x="1857" y="3485"/>
                      <a:pt x="1920" y="3983"/>
                      <a:pt x="2033" y="4470"/>
                    </a:cubicBezTo>
                    <a:cubicBezTo>
                      <a:pt x="2096" y="4761"/>
                      <a:pt x="2179" y="5041"/>
                      <a:pt x="2282" y="5300"/>
                    </a:cubicBezTo>
                    <a:cubicBezTo>
                      <a:pt x="2220" y="5249"/>
                      <a:pt x="2137" y="5197"/>
                      <a:pt x="2065" y="5155"/>
                    </a:cubicBezTo>
                    <a:cubicBezTo>
                      <a:pt x="1961" y="5104"/>
                      <a:pt x="1857" y="5072"/>
                      <a:pt x="1754" y="5051"/>
                    </a:cubicBezTo>
                    <a:cubicBezTo>
                      <a:pt x="1701" y="5041"/>
                      <a:pt x="1650" y="5041"/>
                      <a:pt x="1598" y="5041"/>
                    </a:cubicBezTo>
                    <a:lnTo>
                      <a:pt x="1588" y="5041"/>
                    </a:lnTo>
                    <a:cubicBezTo>
                      <a:pt x="1535" y="5041"/>
                      <a:pt x="1494" y="5041"/>
                      <a:pt x="1432" y="5051"/>
                    </a:cubicBezTo>
                    <a:cubicBezTo>
                      <a:pt x="1339" y="5072"/>
                      <a:pt x="1235" y="5104"/>
                      <a:pt x="1141" y="5166"/>
                    </a:cubicBezTo>
                    <a:cubicBezTo>
                      <a:pt x="1048" y="5228"/>
                      <a:pt x="965" y="5311"/>
                      <a:pt x="892" y="5415"/>
                    </a:cubicBezTo>
                    <a:cubicBezTo>
                      <a:pt x="830" y="5508"/>
                      <a:pt x="779" y="5611"/>
                      <a:pt x="737" y="5747"/>
                    </a:cubicBezTo>
                    <a:cubicBezTo>
                      <a:pt x="696" y="5840"/>
                      <a:pt x="675" y="5954"/>
                      <a:pt x="664" y="6079"/>
                    </a:cubicBezTo>
                    <a:cubicBezTo>
                      <a:pt x="643" y="6286"/>
                      <a:pt x="654" y="6504"/>
                      <a:pt x="716" y="6753"/>
                    </a:cubicBezTo>
                    <a:cubicBezTo>
                      <a:pt x="768" y="6971"/>
                      <a:pt x="851" y="7188"/>
                      <a:pt x="965" y="7448"/>
                    </a:cubicBezTo>
                    <a:cubicBezTo>
                      <a:pt x="1193" y="7914"/>
                      <a:pt x="1494" y="8361"/>
                      <a:pt x="1764" y="8755"/>
                    </a:cubicBezTo>
                    <a:lnTo>
                      <a:pt x="1826" y="8848"/>
                    </a:lnTo>
                    <a:lnTo>
                      <a:pt x="1899" y="8952"/>
                    </a:lnTo>
                    <a:cubicBezTo>
                      <a:pt x="1805" y="8859"/>
                      <a:pt x="1701" y="8786"/>
                      <a:pt x="1598" y="8713"/>
                    </a:cubicBezTo>
                    <a:cubicBezTo>
                      <a:pt x="1411" y="8578"/>
                      <a:pt x="1235" y="8495"/>
                      <a:pt x="1079" y="8454"/>
                    </a:cubicBezTo>
                    <a:cubicBezTo>
                      <a:pt x="1017" y="8444"/>
                      <a:pt x="954" y="8433"/>
                      <a:pt x="903" y="8433"/>
                    </a:cubicBezTo>
                    <a:cubicBezTo>
                      <a:pt x="872" y="8433"/>
                      <a:pt x="841" y="8444"/>
                      <a:pt x="809" y="8444"/>
                    </a:cubicBezTo>
                    <a:cubicBezTo>
                      <a:pt x="726" y="8454"/>
                      <a:pt x="643" y="8485"/>
                      <a:pt x="581" y="8527"/>
                    </a:cubicBezTo>
                    <a:cubicBezTo>
                      <a:pt x="426" y="8630"/>
                      <a:pt x="322" y="8806"/>
                      <a:pt x="249" y="9066"/>
                    </a:cubicBezTo>
                    <a:cubicBezTo>
                      <a:pt x="208" y="9253"/>
                      <a:pt x="187" y="9460"/>
                      <a:pt x="208" y="9678"/>
                    </a:cubicBezTo>
                    <a:cubicBezTo>
                      <a:pt x="228" y="9896"/>
                      <a:pt x="281" y="10113"/>
                      <a:pt x="364" y="10352"/>
                    </a:cubicBezTo>
                    <a:cubicBezTo>
                      <a:pt x="426" y="10570"/>
                      <a:pt x="519" y="10798"/>
                      <a:pt x="643" y="11047"/>
                    </a:cubicBezTo>
                    <a:cubicBezTo>
                      <a:pt x="851" y="11452"/>
                      <a:pt x="1100" y="11867"/>
                      <a:pt x="1422" y="12303"/>
                    </a:cubicBezTo>
                    <a:lnTo>
                      <a:pt x="1463" y="12365"/>
                    </a:lnTo>
                    <a:cubicBezTo>
                      <a:pt x="1339" y="12292"/>
                      <a:pt x="1214" y="12240"/>
                      <a:pt x="1079" y="12220"/>
                    </a:cubicBezTo>
                    <a:cubicBezTo>
                      <a:pt x="1007" y="12199"/>
                      <a:pt x="934" y="12188"/>
                      <a:pt x="862" y="12188"/>
                    </a:cubicBezTo>
                    <a:cubicBezTo>
                      <a:pt x="747" y="12188"/>
                      <a:pt x="643" y="12209"/>
                      <a:pt x="550" y="12250"/>
                    </a:cubicBezTo>
                    <a:cubicBezTo>
                      <a:pt x="467" y="12282"/>
                      <a:pt x="384" y="12323"/>
                      <a:pt x="322" y="12386"/>
                    </a:cubicBezTo>
                    <a:cubicBezTo>
                      <a:pt x="249" y="12437"/>
                      <a:pt x="198" y="12510"/>
                      <a:pt x="145" y="12593"/>
                    </a:cubicBezTo>
                    <a:cubicBezTo>
                      <a:pt x="52" y="12759"/>
                      <a:pt x="0" y="12966"/>
                      <a:pt x="0" y="13225"/>
                    </a:cubicBezTo>
                    <a:cubicBezTo>
                      <a:pt x="0" y="13340"/>
                      <a:pt x="11" y="13464"/>
                      <a:pt x="42" y="13630"/>
                    </a:cubicBezTo>
                    <a:cubicBezTo>
                      <a:pt x="62" y="13755"/>
                      <a:pt x="94" y="13879"/>
                      <a:pt x="135" y="14014"/>
                    </a:cubicBezTo>
                    <a:cubicBezTo>
                      <a:pt x="291" y="14470"/>
                      <a:pt x="560" y="14937"/>
                      <a:pt x="965" y="15424"/>
                    </a:cubicBezTo>
                    <a:cubicBezTo>
                      <a:pt x="1432" y="15995"/>
                      <a:pt x="2003" y="16482"/>
                      <a:pt x="2542" y="16960"/>
                    </a:cubicBezTo>
                    <a:lnTo>
                      <a:pt x="2791" y="17178"/>
                    </a:lnTo>
                    <a:cubicBezTo>
                      <a:pt x="2801" y="17178"/>
                      <a:pt x="2812" y="17188"/>
                      <a:pt x="2822" y="17188"/>
                    </a:cubicBezTo>
                    <a:cubicBezTo>
                      <a:pt x="2832" y="17209"/>
                      <a:pt x="2863" y="17219"/>
                      <a:pt x="2884" y="17219"/>
                    </a:cubicBezTo>
                    <a:cubicBezTo>
                      <a:pt x="3081" y="17229"/>
                      <a:pt x="3268" y="17240"/>
                      <a:pt x="3465" y="17250"/>
                    </a:cubicBezTo>
                    <a:cubicBezTo>
                      <a:pt x="3870" y="17282"/>
                      <a:pt x="4285" y="17302"/>
                      <a:pt x="4700" y="17312"/>
                    </a:cubicBezTo>
                    <a:lnTo>
                      <a:pt x="4928" y="17312"/>
                    </a:lnTo>
                    <a:cubicBezTo>
                      <a:pt x="5488" y="17312"/>
                      <a:pt x="5944" y="17271"/>
                      <a:pt x="6359" y="17178"/>
                    </a:cubicBezTo>
                    <a:cubicBezTo>
                      <a:pt x="6629" y="17116"/>
                      <a:pt x="6878" y="17022"/>
                      <a:pt x="7106" y="16908"/>
                    </a:cubicBezTo>
                    <a:cubicBezTo>
                      <a:pt x="7344" y="16794"/>
                      <a:pt x="7552" y="16638"/>
                      <a:pt x="7729" y="16452"/>
                    </a:cubicBezTo>
                    <a:cubicBezTo>
                      <a:pt x="7832" y="16348"/>
                      <a:pt x="7915" y="16224"/>
                      <a:pt x="8008" y="16120"/>
                    </a:cubicBezTo>
                    <a:cubicBezTo>
                      <a:pt x="8081" y="16005"/>
                      <a:pt x="8164" y="15892"/>
                      <a:pt x="8257" y="15746"/>
                    </a:cubicBezTo>
                    <a:cubicBezTo>
                      <a:pt x="8413" y="15497"/>
                      <a:pt x="8558" y="15238"/>
                      <a:pt x="8704" y="14937"/>
                    </a:cubicBezTo>
                    <a:cubicBezTo>
                      <a:pt x="8953" y="14408"/>
                      <a:pt x="9170" y="13817"/>
                      <a:pt x="9367" y="13132"/>
                    </a:cubicBezTo>
                    <a:cubicBezTo>
                      <a:pt x="9513" y="12593"/>
                      <a:pt x="9658" y="12001"/>
                      <a:pt x="9792" y="11317"/>
                    </a:cubicBezTo>
                    <a:cubicBezTo>
                      <a:pt x="9907" y="10726"/>
                      <a:pt x="9990" y="10186"/>
                      <a:pt x="10041" y="9668"/>
                    </a:cubicBezTo>
                    <a:cubicBezTo>
                      <a:pt x="10114" y="8962"/>
                      <a:pt x="10135" y="8381"/>
                      <a:pt x="10094" y="7842"/>
                    </a:cubicBezTo>
                    <a:cubicBezTo>
                      <a:pt x="10062" y="7541"/>
                      <a:pt x="10021" y="7271"/>
                      <a:pt x="9958" y="7022"/>
                    </a:cubicBezTo>
                    <a:cubicBezTo>
                      <a:pt x="9917" y="6898"/>
                      <a:pt x="9875" y="6773"/>
                      <a:pt x="9834" y="6660"/>
                    </a:cubicBezTo>
                    <a:cubicBezTo>
                      <a:pt x="9803" y="6597"/>
                      <a:pt x="9772" y="6535"/>
                      <a:pt x="9741" y="6483"/>
                    </a:cubicBezTo>
                    <a:cubicBezTo>
                      <a:pt x="9720" y="6431"/>
                      <a:pt x="9679" y="6379"/>
                      <a:pt x="9637" y="6317"/>
                    </a:cubicBezTo>
                    <a:cubicBezTo>
                      <a:pt x="9502" y="6151"/>
                      <a:pt x="9315" y="6037"/>
                      <a:pt x="9118" y="6006"/>
                    </a:cubicBezTo>
                    <a:cubicBezTo>
                      <a:pt x="9066" y="5996"/>
                      <a:pt x="9015" y="5985"/>
                      <a:pt x="8962" y="5985"/>
                    </a:cubicBezTo>
                    <a:cubicBezTo>
                      <a:pt x="8817" y="5985"/>
                      <a:pt x="8662" y="6016"/>
                      <a:pt x="8506" y="6079"/>
                    </a:cubicBezTo>
                    <a:cubicBezTo>
                      <a:pt x="8247" y="6182"/>
                      <a:pt x="7987" y="6358"/>
                      <a:pt x="7729" y="6597"/>
                    </a:cubicBezTo>
                    <a:cubicBezTo>
                      <a:pt x="7614" y="6711"/>
                      <a:pt x="7510" y="6826"/>
                      <a:pt x="7407" y="6960"/>
                    </a:cubicBezTo>
                    <a:lnTo>
                      <a:pt x="7397" y="6971"/>
                    </a:lnTo>
                    <a:lnTo>
                      <a:pt x="7376" y="7001"/>
                    </a:lnTo>
                    <a:cubicBezTo>
                      <a:pt x="7469" y="6722"/>
                      <a:pt x="7542" y="6441"/>
                      <a:pt x="7604" y="6162"/>
                    </a:cubicBezTo>
                    <a:cubicBezTo>
                      <a:pt x="7655" y="5923"/>
                      <a:pt x="7687" y="5674"/>
                      <a:pt x="7708" y="5446"/>
                    </a:cubicBezTo>
                    <a:cubicBezTo>
                      <a:pt x="7738" y="5197"/>
                      <a:pt x="7738" y="4968"/>
                      <a:pt x="7708" y="4761"/>
                    </a:cubicBezTo>
                    <a:cubicBezTo>
                      <a:pt x="7687" y="4533"/>
                      <a:pt x="7625" y="4346"/>
                      <a:pt x="7542" y="4180"/>
                    </a:cubicBezTo>
                    <a:cubicBezTo>
                      <a:pt x="7448" y="3993"/>
                      <a:pt x="7293" y="3848"/>
                      <a:pt x="7116" y="3765"/>
                    </a:cubicBezTo>
                    <a:cubicBezTo>
                      <a:pt x="7033" y="3724"/>
                      <a:pt x="6940" y="3703"/>
                      <a:pt x="6836" y="3693"/>
                    </a:cubicBezTo>
                    <a:lnTo>
                      <a:pt x="6795" y="3693"/>
                    </a:lnTo>
                    <a:cubicBezTo>
                      <a:pt x="6722" y="3693"/>
                      <a:pt x="6650" y="3703"/>
                      <a:pt x="6567" y="3724"/>
                    </a:cubicBezTo>
                    <a:cubicBezTo>
                      <a:pt x="6401" y="3776"/>
                      <a:pt x="6235" y="3880"/>
                      <a:pt x="6058" y="4035"/>
                    </a:cubicBezTo>
                    <a:cubicBezTo>
                      <a:pt x="5954" y="4129"/>
                      <a:pt x="5861" y="4232"/>
                      <a:pt x="5768" y="4357"/>
                    </a:cubicBezTo>
                    <a:cubicBezTo>
                      <a:pt x="5675" y="4460"/>
                      <a:pt x="5592" y="4585"/>
                      <a:pt x="5519" y="4719"/>
                    </a:cubicBezTo>
                    <a:cubicBezTo>
                      <a:pt x="5456" y="4813"/>
                      <a:pt x="5405" y="4917"/>
                      <a:pt x="5353" y="5021"/>
                    </a:cubicBezTo>
                    <a:cubicBezTo>
                      <a:pt x="5353" y="4387"/>
                      <a:pt x="5311" y="3776"/>
                      <a:pt x="5239" y="3195"/>
                    </a:cubicBezTo>
                    <a:cubicBezTo>
                      <a:pt x="5197" y="2831"/>
                      <a:pt x="5156" y="2541"/>
                      <a:pt x="5104" y="2271"/>
                    </a:cubicBezTo>
                    <a:cubicBezTo>
                      <a:pt x="5073" y="2095"/>
                      <a:pt x="5032" y="1929"/>
                      <a:pt x="4979" y="1753"/>
                    </a:cubicBezTo>
                    <a:cubicBezTo>
                      <a:pt x="4928" y="1566"/>
                      <a:pt x="4866" y="1369"/>
                      <a:pt x="4803" y="1193"/>
                    </a:cubicBezTo>
                    <a:cubicBezTo>
                      <a:pt x="4720" y="985"/>
                      <a:pt x="4637" y="819"/>
                      <a:pt x="4544" y="664"/>
                    </a:cubicBezTo>
                    <a:cubicBezTo>
                      <a:pt x="4326" y="291"/>
                      <a:pt x="4066" y="72"/>
                      <a:pt x="3787" y="10"/>
                    </a:cubicBezTo>
                    <a:cubicBezTo>
                      <a:pt x="3734" y="0"/>
                      <a:pt x="3683" y="0"/>
                      <a:pt x="36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50"/>
              <p:cNvSpPr/>
              <p:nvPr/>
            </p:nvSpPr>
            <p:spPr>
              <a:xfrm>
                <a:off x="4255300" y="3059575"/>
                <a:ext cx="60200" cy="468550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18742" extrusionOk="0">
                    <a:moveTo>
                      <a:pt x="52" y="1"/>
                    </a:moveTo>
                    <a:cubicBezTo>
                      <a:pt x="21" y="1"/>
                      <a:pt x="1" y="22"/>
                      <a:pt x="1" y="42"/>
                    </a:cubicBezTo>
                    <a:cubicBezTo>
                      <a:pt x="52" y="655"/>
                      <a:pt x="94" y="1266"/>
                      <a:pt x="125" y="1879"/>
                    </a:cubicBezTo>
                    <a:cubicBezTo>
                      <a:pt x="135" y="2179"/>
                      <a:pt x="146" y="2490"/>
                      <a:pt x="156" y="2792"/>
                    </a:cubicBezTo>
                    <a:cubicBezTo>
                      <a:pt x="167" y="3103"/>
                      <a:pt x="177" y="3403"/>
                      <a:pt x="187" y="3714"/>
                    </a:cubicBezTo>
                    <a:cubicBezTo>
                      <a:pt x="218" y="4939"/>
                      <a:pt x="239" y="6163"/>
                      <a:pt x="280" y="7387"/>
                    </a:cubicBezTo>
                    <a:cubicBezTo>
                      <a:pt x="312" y="7999"/>
                      <a:pt x="342" y="8611"/>
                      <a:pt x="384" y="9223"/>
                    </a:cubicBezTo>
                    <a:cubicBezTo>
                      <a:pt x="425" y="9825"/>
                      <a:pt x="478" y="10426"/>
                      <a:pt x="540" y="11028"/>
                    </a:cubicBezTo>
                    <a:cubicBezTo>
                      <a:pt x="674" y="12210"/>
                      <a:pt x="840" y="13382"/>
                      <a:pt x="1059" y="14544"/>
                    </a:cubicBezTo>
                    <a:cubicBezTo>
                      <a:pt x="1193" y="15239"/>
                      <a:pt x="1338" y="15934"/>
                      <a:pt x="1515" y="16619"/>
                    </a:cubicBezTo>
                    <a:cubicBezTo>
                      <a:pt x="1598" y="16961"/>
                      <a:pt x="1691" y="17303"/>
                      <a:pt x="1785" y="17646"/>
                    </a:cubicBezTo>
                    <a:cubicBezTo>
                      <a:pt x="1836" y="17822"/>
                      <a:pt x="1878" y="17988"/>
                      <a:pt x="1940" y="18154"/>
                    </a:cubicBezTo>
                    <a:cubicBezTo>
                      <a:pt x="1992" y="18331"/>
                      <a:pt x="2044" y="18506"/>
                      <a:pt x="2127" y="18663"/>
                    </a:cubicBezTo>
                    <a:cubicBezTo>
                      <a:pt x="2137" y="18693"/>
                      <a:pt x="2158" y="18704"/>
                      <a:pt x="2179" y="18725"/>
                    </a:cubicBezTo>
                    <a:cubicBezTo>
                      <a:pt x="2197" y="18737"/>
                      <a:pt x="2222" y="18742"/>
                      <a:pt x="2246" y="18742"/>
                    </a:cubicBezTo>
                    <a:cubicBezTo>
                      <a:pt x="2263" y="18742"/>
                      <a:pt x="2280" y="18739"/>
                      <a:pt x="2293" y="18735"/>
                    </a:cubicBezTo>
                    <a:cubicBezTo>
                      <a:pt x="2334" y="18725"/>
                      <a:pt x="2366" y="18704"/>
                      <a:pt x="2386" y="18663"/>
                    </a:cubicBezTo>
                    <a:cubicBezTo>
                      <a:pt x="2396" y="18652"/>
                      <a:pt x="2396" y="18642"/>
                      <a:pt x="2407" y="18631"/>
                    </a:cubicBezTo>
                    <a:lnTo>
                      <a:pt x="2407" y="18548"/>
                    </a:lnTo>
                    <a:cubicBezTo>
                      <a:pt x="2376" y="18403"/>
                      <a:pt x="2345" y="18268"/>
                      <a:pt x="2303" y="18133"/>
                    </a:cubicBezTo>
                    <a:cubicBezTo>
                      <a:pt x="2262" y="17978"/>
                      <a:pt x="2220" y="17833"/>
                      <a:pt x="2179" y="17687"/>
                    </a:cubicBezTo>
                    <a:cubicBezTo>
                      <a:pt x="2106" y="17397"/>
                      <a:pt x="2023" y="17116"/>
                      <a:pt x="1951" y="16826"/>
                    </a:cubicBezTo>
                    <a:cubicBezTo>
                      <a:pt x="1806" y="16256"/>
                      <a:pt x="1670" y="15685"/>
                      <a:pt x="1536" y="15104"/>
                    </a:cubicBezTo>
                    <a:cubicBezTo>
                      <a:pt x="1411" y="14534"/>
                      <a:pt x="1308" y="13953"/>
                      <a:pt x="1204" y="13372"/>
                    </a:cubicBezTo>
                    <a:cubicBezTo>
                      <a:pt x="1089" y="12791"/>
                      <a:pt x="1006" y="12210"/>
                      <a:pt x="923" y="11619"/>
                    </a:cubicBezTo>
                    <a:cubicBezTo>
                      <a:pt x="913" y="11547"/>
                      <a:pt x="903" y="11464"/>
                      <a:pt x="893" y="11391"/>
                    </a:cubicBezTo>
                    <a:lnTo>
                      <a:pt x="893" y="11422"/>
                    </a:lnTo>
                    <a:cubicBezTo>
                      <a:pt x="810" y="10820"/>
                      <a:pt x="737" y="10219"/>
                      <a:pt x="685" y="9617"/>
                    </a:cubicBezTo>
                    <a:cubicBezTo>
                      <a:pt x="623" y="9016"/>
                      <a:pt x="581" y="8403"/>
                      <a:pt x="540" y="7792"/>
                    </a:cubicBezTo>
                    <a:cubicBezTo>
                      <a:pt x="467" y="6568"/>
                      <a:pt x="416" y="5343"/>
                      <a:pt x="363" y="4119"/>
                    </a:cubicBezTo>
                    <a:cubicBezTo>
                      <a:pt x="342" y="3788"/>
                      <a:pt x="333" y="3456"/>
                      <a:pt x="312" y="3124"/>
                    </a:cubicBezTo>
                    <a:cubicBezTo>
                      <a:pt x="291" y="2781"/>
                      <a:pt x="280" y="2439"/>
                      <a:pt x="250" y="2096"/>
                    </a:cubicBezTo>
                    <a:cubicBezTo>
                      <a:pt x="208" y="1412"/>
                      <a:pt x="156" y="727"/>
                      <a:pt x="94" y="42"/>
                    </a:cubicBezTo>
                    <a:cubicBezTo>
                      <a:pt x="94" y="22"/>
                      <a:pt x="73" y="1"/>
                      <a:pt x="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50"/>
              <p:cNvSpPr/>
              <p:nvPr/>
            </p:nvSpPr>
            <p:spPr>
              <a:xfrm>
                <a:off x="4208100" y="3190050"/>
                <a:ext cx="617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721" extrusionOk="0">
                    <a:moveTo>
                      <a:pt x="31" y="0"/>
                    </a:moveTo>
                    <a:cubicBezTo>
                      <a:pt x="21" y="0"/>
                      <a:pt x="1" y="21"/>
                      <a:pt x="11" y="41"/>
                    </a:cubicBezTo>
                    <a:cubicBezTo>
                      <a:pt x="114" y="342"/>
                      <a:pt x="239" y="632"/>
                      <a:pt x="384" y="913"/>
                    </a:cubicBezTo>
                    <a:cubicBezTo>
                      <a:pt x="519" y="1203"/>
                      <a:pt x="675" y="1473"/>
                      <a:pt x="831" y="1743"/>
                    </a:cubicBezTo>
                    <a:lnTo>
                      <a:pt x="1080" y="2147"/>
                    </a:lnTo>
                    <a:cubicBezTo>
                      <a:pt x="1162" y="2271"/>
                      <a:pt x="1255" y="2407"/>
                      <a:pt x="1349" y="2531"/>
                    </a:cubicBezTo>
                    <a:cubicBezTo>
                      <a:pt x="1525" y="2790"/>
                      <a:pt x="1723" y="3039"/>
                      <a:pt x="1919" y="3288"/>
                    </a:cubicBezTo>
                    <a:cubicBezTo>
                      <a:pt x="1972" y="3361"/>
                      <a:pt x="2034" y="3433"/>
                      <a:pt x="2096" y="3495"/>
                    </a:cubicBezTo>
                    <a:cubicBezTo>
                      <a:pt x="2158" y="3568"/>
                      <a:pt x="2221" y="3631"/>
                      <a:pt x="2293" y="3693"/>
                    </a:cubicBezTo>
                    <a:cubicBezTo>
                      <a:pt x="2313" y="3703"/>
                      <a:pt x="2324" y="3714"/>
                      <a:pt x="2334" y="3714"/>
                    </a:cubicBezTo>
                    <a:cubicBezTo>
                      <a:pt x="2347" y="3718"/>
                      <a:pt x="2358" y="3720"/>
                      <a:pt x="2368" y="3720"/>
                    </a:cubicBezTo>
                    <a:cubicBezTo>
                      <a:pt x="2383" y="3720"/>
                      <a:pt x="2395" y="3715"/>
                      <a:pt x="2407" y="3703"/>
                    </a:cubicBezTo>
                    <a:cubicBezTo>
                      <a:pt x="2449" y="3682"/>
                      <a:pt x="2469" y="3620"/>
                      <a:pt x="2438" y="3578"/>
                    </a:cubicBezTo>
                    <a:cubicBezTo>
                      <a:pt x="2407" y="3527"/>
                      <a:pt x="2366" y="3475"/>
                      <a:pt x="2324" y="3423"/>
                    </a:cubicBezTo>
                    <a:cubicBezTo>
                      <a:pt x="2283" y="3371"/>
                      <a:pt x="2241" y="3329"/>
                      <a:pt x="2200" y="3278"/>
                    </a:cubicBezTo>
                    <a:lnTo>
                      <a:pt x="1951" y="2997"/>
                    </a:lnTo>
                    <a:cubicBezTo>
                      <a:pt x="1785" y="2801"/>
                      <a:pt x="1619" y="2614"/>
                      <a:pt x="1463" y="2417"/>
                    </a:cubicBezTo>
                    <a:cubicBezTo>
                      <a:pt x="1474" y="2417"/>
                      <a:pt x="1474" y="2427"/>
                      <a:pt x="1484" y="2427"/>
                    </a:cubicBezTo>
                    <a:cubicBezTo>
                      <a:pt x="1225" y="2105"/>
                      <a:pt x="986" y="1763"/>
                      <a:pt x="768" y="1411"/>
                    </a:cubicBezTo>
                    <a:cubicBezTo>
                      <a:pt x="654" y="1234"/>
                      <a:pt x="561" y="1047"/>
                      <a:pt x="467" y="871"/>
                    </a:cubicBezTo>
                    <a:cubicBezTo>
                      <a:pt x="363" y="685"/>
                      <a:pt x="280" y="498"/>
                      <a:pt x="197" y="300"/>
                    </a:cubicBezTo>
                    <a:lnTo>
                      <a:pt x="197" y="311"/>
                    </a:lnTo>
                    <a:cubicBezTo>
                      <a:pt x="156" y="217"/>
                      <a:pt x="125" y="124"/>
                      <a:pt x="84" y="21"/>
                    </a:cubicBezTo>
                    <a:cubicBezTo>
                      <a:pt x="84" y="10"/>
                      <a:pt x="63" y="0"/>
                      <a:pt x="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50"/>
              <p:cNvSpPr/>
              <p:nvPr/>
            </p:nvSpPr>
            <p:spPr>
              <a:xfrm>
                <a:off x="4195400" y="3277950"/>
                <a:ext cx="82750" cy="9287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3715" extrusionOk="0">
                    <a:moveTo>
                      <a:pt x="780" y="1183"/>
                    </a:moveTo>
                    <a:cubicBezTo>
                      <a:pt x="783" y="1186"/>
                      <a:pt x="786" y="1190"/>
                      <a:pt x="788" y="1193"/>
                    </a:cubicBezTo>
                    <a:cubicBezTo>
                      <a:pt x="788" y="1193"/>
                      <a:pt x="788" y="1184"/>
                      <a:pt x="780" y="1183"/>
                    </a:cubicBezTo>
                    <a:close/>
                    <a:moveTo>
                      <a:pt x="11" y="0"/>
                    </a:moveTo>
                    <a:cubicBezTo>
                      <a:pt x="0" y="11"/>
                      <a:pt x="0" y="32"/>
                      <a:pt x="0" y="52"/>
                    </a:cubicBezTo>
                    <a:cubicBezTo>
                      <a:pt x="135" y="322"/>
                      <a:pt x="281" y="592"/>
                      <a:pt x="446" y="851"/>
                    </a:cubicBezTo>
                    <a:cubicBezTo>
                      <a:pt x="602" y="1100"/>
                      <a:pt x="788" y="1339"/>
                      <a:pt x="986" y="1577"/>
                    </a:cubicBezTo>
                    <a:cubicBezTo>
                      <a:pt x="1173" y="1805"/>
                      <a:pt x="1380" y="2033"/>
                      <a:pt x="1588" y="2251"/>
                    </a:cubicBezTo>
                    <a:cubicBezTo>
                      <a:pt x="1805" y="2480"/>
                      <a:pt x="2023" y="2687"/>
                      <a:pt x="2251" y="2895"/>
                    </a:cubicBezTo>
                    <a:cubicBezTo>
                      <a:pt x="2397" y="3029"/>
                      <a:pt x="2542" y="3174"/>
                      <a:pt x="2687" y="3309"/>
                    </a:cubicBezTo>
                    <a:cubicBezTo>
                      <a:pt x="2832" y="3444"/>
                      <a:pt x="2977" y="3589"/>
                      <a:pt x="3143" y="3704"/>
                    </a:cubicBezTo>
                    <a:cubicBezTo>
                      <a:pt x="3158" y="3711"/>
                      <a:pt x="3174" y="3714"/>
                      <a:pt x="3190" y="3714"/>
                    </a:cubicBezTo>
                    <a:cubicBezTo>
                      <a:pt x="3219" y="3714"/>
                      <a:pt x="3247" y="3703"/>
                      <a:pt x="3268" y="3683"/>
                    </a:cubicBezTo>
                    <a:cubicBezTo>
                      <a:pt x="3309" y="3641"/>
                      <a:pt x="3309" y="3579"/>
                      <a:pt x="3268" y="3538"/>
                    </a:cubicBezTo>
                    <a:cubicBezTo>
                      <a:pt x="3226" y="3485"/>
                      <a:pt x="3174" y="3444"/>
                      <a:pt x="3133" y="3402"/>
                    </a:cubicBezTo>
                    <a:cubicBezTo>
                      <a:pt x="3070" y="3351"/>
                      <a:pt x="3019" y="3309"/>
                      <a:pt x="2957" y="3268"/>
                    </a:cubicBezTo>
                    <a:lnTo>
                      <a:pt x="2614" y="2988"/>
                    </a:lnTo>
                    <a:cubicBezTo>
                      <a:pt x="2397" y="2812"/>
                      <a:pt x="2178" y="2625"/>
                      <a:pt x="1961" y="2427"/>
                    </a:cubicBezTo>
                    <a:cubicBezTo>
                      <a:pt x="1753" y="2241"/>
                      <a:pt x="1535" y="2044"/>
                      <a:pt x="1339" y="1837"/>
                    </a:cubicBezTo>
                    <a:cubicBezTo>
                      <a:pt x="1141" y="1629"/>
                      <a:pt x="954" y="1411"/>
                      <a:pt x="778" y="1183"/>
                    </a:cubicBezTo>
                    <a:cubicBezTo>
                      <a:pt x="779" y="1183"/>
                      <a:pt x="780" y="1183"/>
                      <a:pt x="780" y="1183"/>
                    </a:cubicBezTo>
                    <a:lnTo>
                      <a:pt x="780" y="1183"/>
                    </a:lnTo>
                    <a:cubicBezTo>
                      <a:pt x="504" y="822"/>
                      <a:pt x="258" y="432"/>
                      <a:pt x="62" y="11"/>
                    </a:cubicBezTo>
                    <a:cubicBezTo>
                      <a:pt x="62" y="0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50"/>
              <p:cNvSpPr/>
              <p:nvPr/>
            </p:nvSpPr>
            <p:spPr>
              <a:xfrm>
                <a:off x="4191750" y="3373650"/>
                <a:ext cx="980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3079" extrusionOk="0">
                    <a:moveTo>
                      <a:pt x="32" y="0"/>
                    </a:moveTo>
                    <a:cubicBezTo>
                      <a:pt x="12" y="10"/>
                      <a:pt x="1" y="42"/>
                      <a:pt x="12" y="62"/>
                    </a:cubicBezTo>
                    <a:cubicBezTo>
                      <a:pt x="344" y="549"/>
                      <a:pt x="748" y="985"/>
                      <a:pt x="1183" y="1369"/>
                    </a:cubicBezTo>
                    <a:cubicBezTo>
                      <a:pt x="1412" y="1577"/>
                      <a:pt x="1651" y="1764"/>
                      <a:pt x="1899" y="1950"/>
                    </a:cubicBezTo>
                    <a:cubicBezTo>
                      <a:pt x="2148" y="2126"/>
                      <a:pt x="2397" y="2303"/>
                      <a:pt x="2656" y="2469"/>
                    </a:cubicBezTo>
                    <a:cubicBezTo>
                      <a:pt x="2833" y="2583"/>
                      <a:pt x="3009" y="2686"/>
                      <a:pt x="3196" y="2801"/>
                    </a:cubicBezTo>
                    <a:cubicBezTo>
                      <a:pt x="3372" y="2905"/>
                      <a:pt x="3559" y="2998"/>
                      <a:pt x="3756" y="3071"/>
                    </a:cubicBezTo>
                    <a:lnTo>
                      <a:pt x="3767" y="3071"/>
                    </a:lnTo>
                    <a:cubicBezTo>
                      <a:pt x="3777" y="3076"/>
                      <a:pt x="3787" y="3078"/>
                      <a:pt x="3798" y="3078"/>
                    </a:cubicBezTo>
                    <a:cubicBezTo>
                      <a:pt x="3808" y="3078"/>
                      <a:pt x="3818" y="3076"/>
                      <a:pt x="3829" y="3071"/>
                    </a:cubicBezTo>
                    <a:cubicBezTo>
                      <a:pt x="3860" y="3060"/>
                      <a:pt x="3891" y="3050"/>
                      <a:pt x="3901" y="3018"/>
                    </a:cubicBezTo>
                    <a:cubicBezTo>
                      <a:pt x="3922" y="2988"/>
                      <a:pt x="3922" y="2956"/>
                      <a:pt x="3922" y="2925"/>
                    </a:cubicBezTo>
                    <a:cubicBezTo>
                      <a:pt x="3912" y="2894"/>
                      <a:pt x="3891" y="2863"/>
                      <a:pt x="3860" y="2852"/>
                    </a:cubicBezTo>
                    <a:cubicBezTo>
                      <a:pt x="3839" y="2842"/>
                      <a:pt x="3818" y="2832"/>
                      <a:pt x="3808" y="2822"/>
                    </a:cubicBezTo>
                    <a:cubicBezTo>
                      <a:pt x="3777" y="2801"/>
                      <a:pt x="3756" y="2790"/>
                      <a:pt x="3725" y="2780"/>
                    </a:cubicBezTo>
                    <a:cubicBezTo>
                      <a:pt x="3684" y="2759"/>
                      <a:pt x="3631" y="2728"/>
                      <a:pt x="3590" y="2707"/>
                    </a:cubicBezTo>
                    <a:cubicBezTo>
                      <a:pt x="3486" y="2656"/>
                      <a:pt x="3393" y="2614"/>
                      <a:pt x="3289" y="2562"/>
                    </a:cubicBezTo>
                    <a:cubicBezTo>
                      <a:pt x="3082" y="2469"/>
                      <a:pt x="2875" y="2365"/>
                      <a:pt x="2677" y="2251"/>
                    </a:cubicBezTo>
                    <a:cubicBezTo>
                      <a:pt x="2480" y="2137"/>
                      <a:pt x="2283" y="2022"/>
                      <a:pt x="2096" y="1898"/>
                    </a:cubicBezTo>
                    <a:cubicBezTo>
                      <a:pt x="1899" y="1774"/>
                      <a:pt x="1713" y="1639"/>
                      <a:pt x="1536" y="1504"/>
                    </a:cubicBezTo>
                    <a:cubicBezTo>
                      <a:pt x="1070" y="1141"/>
                      <a:pt x="644" y="736"/>
                      <a:pt x="281" y="280"/>
                    </a:cubicBezTo>
                    <a:lnTo>
                      <a:pt x="270" y="270"/>
                    </a:lnTo>
                    <a:lnTo>
                      <a:pt x="281" y="270"/>
                    </a:lnTo>
                    <a:cubicBezTo>
                      <a:pt x="208" y="187"/>
                      <a:pt x="146" y="104"/>
                      <a:pt x="95" y="21"/>
                    </a:cubicBezTo>
                    <a:cubicBezTo>
                      <a:pt x="84" y="0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50"/>
              <p:cNvSpPr/>
              <p:nvPr/>
            </p:nvSpPr>
            <p:spPr>
              <a:xfrm>
                <a:off x="4231450" y="3101350"/>
                <a:ext cx="34250" cy="78950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3158" extrusionOk="0">
                    <a:moveTo>
                      <a:pt x="31" y="0"/>
                    </a:moveTo>
                    <a:cubicBezTo>
                      <a:pt x="21" y="0"/>
                      <a:pt x="0" y="10"/>
                      <a:pt x="0" y="31"/>
                    </a:cubicBezTo>
                    <a:cubicBezTo>
                      <a:pt x="21" y="156"/>
                      <a:pt x="42" y="291"/>
                      <a:pt x="63" y="415"/>
                    </a:cubicBezTo>
                    <a:cubicBezTo>
                      <a:pt x="93" y="550"/>
                      <a:pt x="125" y="685"/>
                      <a:pt x="155" y="810"/>
                    </a:cubicBezTo>
                    <a:cubicBezTo>
                      <a:pt x="187" y="944"/>
                      <a:pt x="228" y="1079"/>
                      <a:pt x="270" y="1214"/>
                    </a:cubicBezTo>
                    <a:cubicBezTo>
                      <a:pt x="321" y="1349"/>
                      <a:pt x="363" y="1483"/>
                      <a:pt x="415" y="1619"/>
                    </a:cubicBezTo>
                    <a:cubicBezTo>
                      <a:pt x="519" y="1878"/>
                      <a:pt x="643" y="2137"/>
                      <a:pt x="768" y="2386"/>
                    </a:cubicBezTo>
                    <a:cubicBezTo>
                      <a:pt x="830" y="2511"/>
                      <a:pt x="892" y="2635"/>
                      <a:pt x="965" y="2749"/>
                    </a:cubicBezTo>
                    <a:cubicBezTo>
                      <a:pt x="1027" y="2873"/>
                      <a:pt x="1100" y="2998"/>
                      <a:pt x="1183" y="3112"/>
                    </a:cubicBezTo>
                    <a:cubicBezTo>
                      <a:pt x="1204" y="3133"/>
                      <a:pt x="1214" y="3143"/>
                      <a:pt x="1234" y="3154"/>
                    </a:cubicBezTo>
                    <a:cubicBezTo>
                      <a:pt x="1243" y="3157"/>
                      <a:pt x="1252" y="3158"/>
                      <a:pt x="1259" y="3158"/>
                    </a:cubicBezTo>
                    <a:cubicBezTo>
                      <a:pt x="1278" y="3158"/>
                      <a:pt x="1293" y="3151"/>
                      <a:pt x="1307" y="3143"/>
                    </a:cubicBezTo>
                    <a:cubicBezTo>
                      <a:pt x="1349" y="3122"/>
                      <a:pt x="1370" y="3060"/>
                      <a:pt x="1338" y="3019"/>
                    </a:cubicBezTo>
                    <a:cubicBezTo>
                      <a:pt x="1266" y="2905"/>
                      <a:pt x="1183" y="2790"/>
                      <a:pt x="1100" y="2666"/>
                    </a:cubicBezTo>
                    <a:cubicBezTo>
                      <a:pt x="1017" y="2541"/>
                      <a:pt x="944" y="2417"/>
                      <a:pt x="872" y="2282"/>
                    </a:cubicBezTo>
                    <a:cubicBezTo>
                      <a:pt x="789" y="2158"/>
                      <a:pt x="716" y="2023"/>
                      <a:pt x="653" y="1888"/>
                    </a:cubicBezTo>
                    <a:cubicBezTo>
                      <a:pt x="581" y="1753"/>
                      <a:pt x="529" y="1619"/>
                      <a:pt x="467" y="1483"/>
                    </a:cubicBezTo>
                    <a:cubicBezTo>
                      <a:pt x="415" y="1370"/>
                      <a:pt x="374" y="1255"/>
                      <a:pt x="332" y="1131"/>
                    </a:cubicBezTo>
                    <a:cubicBezTo>
                      <a:pt x="291" y="1017"/>
                      <a:pt x="249" y="893"/>
                      <a:pt x="218" y="778"/>
                    </a:cubicBezTo>
                    <a:cubicBezTo>
                      <a:pt x="146" y="540"/>
                      <a:pt x="93" y="301"/>
                      <a:pt x="63" y="63"/>
                    </a:cubicBezTo>
                    <a:lnTo>
                      <a:pt x="63" y="31"/>
                    </a:lnTo>
                    <a:cubicBezTo>
                      <a:pt x="63" y="10"/>
                      <a:pt x="52" y="0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50"/>
              <p:cNvSpPr/>
              <p:nvPr/>
            </p:nvSpPr>
            <p:spPr>
              <a:xfrm>
                <a:off x="4259700" y="3075425"/>
                <a:ext cx="2387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220" extrusionOk="0">
                    <a:moveTo>
                      <a:pt x="924" y="0"/>
                    </a:moveTo>
                    <a:cubicBezTo>
                      <a:pt x="913" y="0"/>
                      <a:pt x="903" y="0"/>
                      <a:pt x="893" y="21"/>
                    </a:cubicBezTo>
                    <a:cubicBezTo>
                      <a:pt x="820" y="270"/>
                      <a:pt x="737" y="529"/>
                      <a:pt x="644" y="768"/>
                    </a:cubicBezTo>
                    <a:cubicBezTo>
                      <a:pt x="561" y="1006"/>
                      <a:pt x="468" y="1234"/>
                      <a:pt x="364" y="1452"/>
                    </a:cubicBezTo>
                    <a:cubicBezTo>
                      <a:pt x="312" y="1566"/>
                      <a:pt x="249" y="1670"/>
                      <a:pt x="198" y="1784"/>
                    </a:cubicBezTo>
                    <a:cubicBezTo>
                      <a:pt x="136" y="1898"/>
                      <a:pt x="74" y="2012"/>
                      <a:pt x="21" y="2126"/>
                    </a:cubicBezTo>
                    <a:cubicBezTo>
                      <a:pt x="1" y="2158"/>
                      <a:pt x="11" y="2199"/>
                      <a:pt x="42" y="2220"/>
                    </a:cubicBezTo>
                    <a:lnTo>
                      <a:pt x="94" y="2220"/>
                    </a:lnTo>
                    <a:cubicBezTo>
                      <a:pt x="115" y="2220"/>
                      <a:pt x="125" y="2199"/>
                      <a:pt x="136" y="2188"/>
                    </a:cubicBezTo>
                    <a:cubicBezTo>
                      <a:pt x="240" y="2022"/>
                      <a:pt x="323" y="1856"/>
                      <a:pt x="395" y="1681"/>
                    </a:cubicBezTo>
                    <a:cubicBezTo>
                      <a:pt x="426" y="1587"/>
                      <a:pt x="468" y="1504"/>
                      <a:pt x="498" y="1411"/>
                    </a:cubicBezTo>
                    <a:cubicBezTo>
                      <a:pt x="540" y="1317"/>
                      <a:pt x="571" y="1224"/>
                      <a:pt x="602" y="1130"/>
                    </a:cubicBezTo>
                    <a:cubicBezTo>
                      <a:pt x="737" y="768"/>
                      <a:pt x="841" y="404"/>
                      <a:pt x="945" y="31"/>
                    </a:cubicBezTo>
                    <a:cubicBezTo>
                      <a:pt x="955" y="10"/>
                      <a:pt x="945" y="0"/>
                      <a:pt x="9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50"/>
              <p:cNvSpPr/>
              <p:nvPr/>
            </p:nvSpPr>
            <p:spPr>
              <a:xfrm>
                <a:off x="4264650" y="3155300"/>
                <a:ext cx="84550" cy="114175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4567" extrusionOk="0">
                    <a:moveTo>
                      <a:pt x="3350" y="0"/>
                    </a:moveTo>
                    <a:cubicBezTo>
                      <a:pt x="3340" y="0"/>
                      <a:pt x="3329" y="0"/>
                      <a:pt x="3319" y="10"/>
                    </a:cubicBezTo>
                    <a:cubicBezTo>
                      <a:pt x="2967" y="768"/>
                      <a:pt x="2531" y="1483"/>
                      <a:pt x="2054" y="2158"/>
                    </a:cubicBezTo>
                    <a:lnTo>
                      <a:pt x="2054" y="2137"/>
                    </a:lnTo>
                    <a:cubicBezTo>
                      <a:pt x="1909" y="2344"/>
                      <a:pt x="1763" y="2541"/>
                      <a:pt x="1597" y="2739"/>
                    </a:cubicBezTo>
                    <a:cubicBezTo>
                      <a:pt x="1441" y="2946"/>
                      <a:pt x="1276" y="3133"/>
                      <a:pt x="1100" y="3329"/>
                    </a:cubicBezTo>
                    <a:cubicBezTo>
                      <a:pt x="1017" y="3423"/>
                      <a:pt x="934" y="3506"/>
                      <a:pt x="840" y="3599"/>
                    </a:cubicBezTo>
                    <a:cubicBezTo>
                      <a:pt x="757" y="3693"/>
                      <a:pt x="664" y="3776"/>
                      <a:pt x="581" y="3869"/>
                    </a:cubicBezTo>
                    <a:cubicBezTo>
                      <a:pt x="404" y="4035"/>
                      <a:pt x="217" y="4201"/>
                      <a:pt x="42" y="4357"/>
                    </a:cubicBezTo>
                    <a:cubicBezTo>
                      <a:pt x="10" y="4377"/>
                      <a:pt x="0" y="4419"/>
                      <a:pt x="0" y="4450"/>
                    </a:cubicBezTo>
                    <a:cubicBezTo>
                      <a:pt x="10" y="4481"/>
                      <a:pt x="21" y="4512"/>
                      <a:pt x="42" y="4533"/>
                    </a:cubicBezTo>
                    <a:cubicBezTo>
                      <a:pt x="59" y="4550"/>
                      <a:pt x="90" y="4567"/>
                      <a:pt x="117" y="4567"/>
                    </a:cubicBezTo>
                    <a:cubicBezTo>
                      <a:pt x="123" y="4567"/>
                      <a:pt x="129" y="4566"/>
                      <a:pt x="134" y="4564"/>
                    </a:cubicBezTo>
                    <a:cubicBezTo>
                      <a:pt x="166" y="4564"/>
                      <a:pt x="197" y="4553"/>
                      <a:pt x="217" y="4533"/>
                    </a:cubicBezTo>
                    <a:cubicBezTo>
                      <a:pt x="446" y="4325"/>
                      <a:pt x="653" y="4108"/>
                      <a:pt x="861" y="3880"/>
                    </a:cubicBezTo>
                    <a:cubicBezTo>
                      <a:pt x="1068" y="3641"/>
                      <a:pt x="1266" y="3392"/>
                      <a:pt x="1462" y="3143"/>
                    </a:cubicBezTo>
                    <a:cubicBezTo>
                      <a:pt x="1856" y="2635"/>
                      <a:pt x="2220" y="2105"/>
                      <a:pt x="2562" y="1556"/>
                    </a:cubicBezTo>
                    <a:cubicBezTo>
                      <a:pt x="2852" y="1068"/>
                      <a:pt x="3133" y="560"/>
                      <a:pt x="3382" y="42"/>
                    </a:cubicBezTo>
                    <a:cubicBezTo>
                      <a:pt x="3382" y="31"/>
                      <a:pt x="3382" y="10"/>
                      <a:pt x="3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50"/>
              <p:cNvSpPr/>
              <p:nvPr/>
            </p:nvSpPr>
            <p:spPr>
              <a:xfrm>
                <a:off x="4271375" y="3231250"/>
                <a:ext cx="107900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4316" h="5292" extrusionOk="0">
                    <a:moveTo>
                      <a:pt x="4274" y="1"/>
                    </a:moveTo>
                    <a:cubicBezTo>
                      <a:pt x="4264" y="1"/>
                      <a:pt x="4254" y="12"/>
                      <a:pt x="4254" y="22"/>
                    </a:cubicBezTo>
                    <a:cubicBezTo>
                      <a:pt x="4077" y="312"/>
                      <a:pt x="3901" y="603"/>
                      <a:pt x="3714" y="883"/>
                    </a:cubicBezTo>
                    <a:cubicBezTo>
                      <a:pt x="3528" y="1173"/>
                      <a:pt x="3341" y="1443"/>
                      <a:pt x="3143" y="1723"/>
                    </a:cubicBezTo>
                    <a:lnTo>
                      <a:pt x="3143" y="1713"/>
                    </a:lnTo>
                    <a:cubicBezTo>
                      <a:pt x="2967" y="1972"/>
                      <a:pt x="2770" y="2232"/>
                      <a:pt x="2573" y="2480"/>
                    </a:cubicBezTo>
                    <a:cubicBezTo>
                      <a:pt x="2376" y="2729"/>
                      <a:pt x="2168" y="2968"/>
                      <a:pt x="1961" y="3207"/>
                    </a:cubicBezTo>
                    <a:cubicBezTo>
                      <a:pt x="1536" y="3684"/>
                      <a:pt x="1080" y="4140"/>
                      <a:pt x="602" y="4555"/>
                    </a:cubicBezTo>
                    <a:lnTo>
                      <a:pt x="322" y="4804"/>
                    </a:lnTo>
                    <a:cubicBezTo>
                      <a:pt x="229" y="4876"/>
                      <a:pt x="135" y="4959"/>
                      <a:pt x="52" y="5042"/>
                    </a:cubicBezTo>
                    <a:cubicBezTo>
                      <a:pt x="1" y="5084"/>
                      <a:pt x="1" y="5167"/>
                      <a:pt x="31" y="5219"/>
                    </a:cubicBezTo>
                    <a:cubicBezTo>
                      <a:pt x="52" y="5250"/>
                      <a:pt x="84" y="5281"/>
                      <a:pt x="125" y="5291"/>
                    </a:cubicBezTo>
                    <a:cubicBezTo>
                      <a:pt x="156" y="5291"/>
                      <a:pt x="208" y="5291"/>
                      <a:pt x="229" y="5270"/>
                    </a:cubicBezTo>
                    <a:cubicBezTo>
                      <a:pt x="301" y="5219"/>
                      <a:pt x="363" y="5167"/>
                      <a:pt x="426" y="5104"/>
                    </a:cubicBezTo>
                    <a:cubicBezTo>
                      <a:pt x="488" y="5053"/>
                      <a:pt x="550" y="5001"/>
                      <a:pt x="612" y="4938"/>
                    </a:cubicBezTo>
                    <a:cubicBezTo>
                      <a:pt x="727" y="4835"/>
                      <a:pt x="841" y="4721"/>
                      <a:pt x="955" y="4607"/>
                    </a:cubicBezTo>
                    <a:cubicBezTo>
                      <a:pt x="1183" y="4378"/>
                      <a:pt x="1391" y="4140"/>
                      <a:pt x="1608" y="3901"/>
                    </a:cubicBezTo>
                    <a:cubicBezTo>
                      <a:pt x="1712" y="3777"/>
                      <a:pt x="1816" y="3652"/>
                      <a:pt x="1909" y="3528"/>
                    </a:cubicBezTo>
                    <a:cubicBezTo>
                      <a:pt x="2013" y="3414"/>
                      <a:pt x="2117" y="3290"/>
                      <a:pt x="2221" y="3165"/>
                    </a:cubicBezTo>
                    <a:cubicBezTo>
                      <a:pt x="2417" y="2905"/>
                      <a:pt x="2604" y="2656"/>
                      <a:pt x="2791" y="2398"/>
                    </a:cubicBezTo>
                    <a:cubicBezTo>
                      <a:pt x="3341" y="1640"/>
                      <a:pt x="3828" y="851"/>
                      <a:pt x="4305" y="42"/>
                    </a:cubicBezTo>
                    <a:cubicBezTo>
                      <a:pt x="4316" y="22"/>
                      <a:pt x="4295" y="1"/>
                      <a:pt x="4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50"/>
              <p:cNvSpPr/>
              <p:nvPr/>
            </p:nvSpPr>
            <p:spPr>
              <a:xfrm>
                <a:off x="4288225" y="3320750"/>
                <a:ext cx="107150" cy="137875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5515" extrusionOk="0">
                    <a:moveTo>
                      <a:pt x="4254" y="0"/>
                    </a:moveTo>
                    <a:cubicBezTo>
                      <a:pt x="4233" y="0"/>
                      <a:pt x="4223" y="10"/>
                      <a:pt x="4223" y="21"/>
                    </a:cubicBezTo>
                    <a:cubicBezTo>
                      <a:pt x="3953" y="539"/>
                      <a:pt x="3663" y="1058"/>
                      <a:pt x="3361" y="1556"/>
                    </a:cubicBezTo>
                    <a:cubicBezTo>
                      <a:pt x="3040" y="2075"/>
                      <a:pt x="2698" y="2583"/>
                      <a:pt x="2324" y="3060"/>
                    </a:cubicBezTo>
                    <a:cubicBezTo>
                      <a:pt x="2179" y="3236"/>
                      <a:pt x="2034" y="3412"/>
                      <a:pt x="1879" y="3589"/>
                    </a:cubicBezTo>
                    <a:cubicBezTo>
                      <a:pt x="1754" y="3734"/>
                      <a:pt x="1619" y="3880"/>
                      <a:pt x="1474" y="4014"/>
                    </a:cubicBezTo>
                    <a:cubicBezTo>
                      <a:pt x="1328" y="4170"/>
                      <a:pt x="1183" y="4315"/>
                      <a:pt x="1028" y="4450"/>
                    </a:cubicBezTo>
                    <a:cubicBezTo>
                      <a:pt x="872" y="4585"/>
                      <a:pt x="706" y="4719"/>
                      <a:pt x="551" y="4855"/>
                    </a:cubicBezTo>
                    <a:cubicBezTo>
                      <a:pt x="468" y="4917"/>
                      <a:pt x="385" y="4979"/>
                      <a:pt x="312" y="5041"/>
                    </a:cubicBezTo>
                    <a:lnTo>
                      <a:pt x="187" y="5134"/>
                    </a:lnTo>
                    <a:cubicBezTo>
                      <a:pt x="146" y="5166"/>
                      <a:pt x="104" y="5207"/>
                      <a:pt x="63" y="5238"/>
                    </a:cubicBezTo>
                    <a:cubicBezTo>
                      <a:pt x="11" y="5280"/>
                      <a:pt x="1" y="5373"/>
                      <a:pt x="32" y="5436"/>
                    </a:cubicBezTo>
                    <a:cubicBezTo>
                      <a:pt x="53" y="5466"/>
                      <a:pt x="84" y="5498"/>
                      <a:pt x="125" y="5508"/>
                    </a:cubicBezTo>
                    <a:cubicBezTo>
                      <a:pt x="138" y="5512"/>
                      <a:pt x="155" y="5515"/>
                      <a:pt x="173" y="5515"/>
                    </a:cubicBezTo>
                    <a:cubicBezTo>
                      <a:pt x="198" y="5515"/>
                      <a:pt x="225" y="5510"/>
                      <a:pt x="250" y="5498"/>
                    </a:cubicBezTo>
                    <a:cubicBezTo>
                      <a:pt x="312" y="5456"/>
                      <a:pt x="374" y="5415"/>
                      <a:pt x="447" y="5373"/>
                    </a:cubicBezTo>
                    <a:cubicBezTo>
                      <a:pt x="509" y="5332"/>
                      <a:pt x="571" y="5280"/>
                      <a:pt x="623" y="5238"/>
                    </a:cubicBezTo>
                    <a:cubicBezTo>
                      <a:pt x="737" y="5145"/>
                      <a:pt x="851" y="5041"/>
                      <a:pt x="955" y="4948"/>
                    </a:cubicBezTo>
                    <a:cubicBezTo>
                      <a:pt x="1069" y="4844"/>
                      <a:pt x="1173" y="4730"/>
                      <a:pt x="1277" y="4626"/>
                    </a:cubicBezTo>
                    <a:cubicBezTo>
                      <a:pt x="1381" y="4523"/>
                      <a:pt x="1484" y="4408"/>
                      <a:pt x="1577" y="4294"/>
                    </a:cubicBezTo>
                    <a:cubicBezTo>
                      <a:pt x="1785" y="4066"/>
                      <a:pt x="1971" y="3827"/>
                      <a:pt x="2158" y="3578"/>
                    </a:cubicBezTo>
                    <a:cubicBezTo>
                      <a:pt x="2345" y="3340"/>
                      <a:pt x="2522" y="3091"/>
                      <a:pt x="2688" y="2842"/>
                    </a:cubicBezTo>
                    <a:cubicBezTo>
                      <a:pt x="2988" y="2386"/>
                      <a:pt x="3268" y="1929"/>
                      <a:pt x="3527" y="1462"/>
                    </a:cubicBezTo>
                    <a:cubicBezTo>
                      <a:pt x="3797" y="996"/>
                      <a:pt x="4036" y="529"/>
                      <a:pt x="4274" y="51"/>
                    </a:cubicBezTo>
                    <a:cubicBezTo>
                      <a:pt x="4285" y="42"/>
                      <a:pt x="4285" y="21"/>
                      <a:pt x="4274" y="10"/>
                    </a:cubicBezTo>
                    <a:cubicBezTo>
                      <a:pt x="4264" y="0"/>
                      <a:pt x="4254" y="0"/>
                      <a:pt x="4254" y="0"/>
                    </a:cubicBezTo>
                    <a:close/>
                  </a:path>
                </a:pathLst>
              </a:custGeom>
              <a:solidFill>
                <a:srgbClr val="59AA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50"/>
              <p:cNvSpPr/>
              <p:nvPr/>
            </p:nvSpPr>
            <p:spPr>
              <a:xfrm>
                <a:off x="4204200" y="3459975"/>
                <a:ext cx="180800" cy="120625"/>
              </a:xfrm>
              <a:custGeom>
                <a:avLst/>
                <a:gdLst/>
                <a:ahLst/>
                <a:cxnLst/>
                <a:rect l="l" t="t" r="r" b="b"/>
                <a:pathLst>
                  <a:path w="7232" h="4825" extrusionOk="0">
                    <a:moveTo>
                      <a:pt x="1" y="1"/>
                    </a:moveTo>
                    <a:cubicBezTo>
                      <a:pt x="84" y="1993"/>
                      <a:pt x="675" y="3735"/>
                      <a:pt x="1536" y="4825"/>
                    </a:cubicBezTo>
                    <a:lnTo>
                      <a:pt x="5696" y="4825"/>
                    </a:lnTo>
                    <a:cubicBezTo>
                      <a:pt x="6556" y="3735"/>
                      <a:pt x="7148" y="1993"/>
                      <a:pt x="7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50"/>
              <p:cNvSpPr/>
              <p:nvPr/>
            </p:nvSpPr>
            <p:spPr>
              <a:xfrm>
                <a:off x="4234800" y="3459975"/>
                <a:ext cx="150450" cy="12062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4825" extrusionOk="0">
                    <a:moveTo>
                      <a:pt x="4088" y="1"/>
                    </a:moveTo>
                    <a:cubicBezTo>
                      <a:pt x="4067" y="136"/>
                      <a:pt x="4046" y="261"/>
                      <a:pt x="4016" y="385"/>
                    </a:cubicBezTo>
                    <a:cubicBezTo>
                      <a:pt x="3891" y="883"/>
                      <a:pt x="3673" y="1349"/>
                      <a:pt x="3393" y="1775"/>
                    </a:cubicBezTo>
                    <a:cubicBezTo>
                      <a:pt x="3092" y="2221"/>
                      <a:pt x="2739" y="2626"/>
                      <a:pt x="2335" y="2988"/>
                    </a:cubicBezTo>
                    <a:cubicBezTo>
                      <a:pt x="2138" y="3165"/>
                      <a:pt x="1930" y="3331"/>
                      <a:pt x="1713" y="3497"/>
                    </a:cubicBezTo>
                    <a:cubicBezTo>
                      <a:pt x="1505" y="3642"/>
                      <a:pt x="1287" y="3788"/>
                      <a:pt x="1049" y="3922"/>
                    </a:cubicBezTo>
                    <a:cubicBezTo>
                      <a:pt x="717" y="4109"/>
                      <a:pt x="374" y="4275"/>
                      <a:pt x="1" y="4399"/>
                    </a:cubicBezTo>
                    <a:cubicBezTo>
                      <a:pt x="104" y="4555"/>
                      <a:pt x="208" y="4690"/>
                      <a:pt x="312" y="4825"/>
                    </a:cubicBezTo>
                    <a:lnTo>
                      <a:pt x="4472" y="4825"/>
                    </a:lnTo>
                    <a:cubicBezTo>
                      <a:pt x="5364" y="3705"/>
                      <a:pt x="5924" y="1941"/>
                      <a:pt x="60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50"/>
              <p:cNvSpPr/>
              <p:nvPr/>
            </p:nvSpPr>
            <p:spPr>
              <a:xfrm>
                <a:off x="4690450" y="3226350"/>
                <a:ext cx="213200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8528" h="13797" extrusionOk="0">
                    <a:moveTo>
                      <a:pt x="3226" y="0"/>
                    </a:moveTo>
                    <a:cubicBezTo>
                      <a:pt x="2915" y="10"/>
                      <a:pt x="2594" y="52"/>
                      <a:pt x="2283" y="135"/>
                    </a:cubicBezTo>
                    <a:cubicBezTo>
                      <a:pt x="1971" y="228"/>
                      <a:pt x="1670" y="353"/>
                      <a:pt x="1380" y="519"/>
                    </a:cubicBezTo>
                    <a:cubicBezTo>
                      <a:pt x="1359" y="529"/>
                      <a:pt x="1349" y="550"/>
                      <a:pt x="1338" y="570"/>
                    </a:cubicBezTo>
                    <a:cubicBezTo>
                      <a:pt x="1338" y="591"/>
                      <a:pt x="1338" y="612"/>
                      <a:pt x="1349" y="633"/>
                    </a:cubicBezTo>
                    <a:cubicBezTo>
                      <a:pt x="1359" y="664"/>
                      <a:pt x="1391" y="674"/>
                      <a:pt x="1421" y="674"/>
                    </a:cubicBezTo>
                    <a:cubicBezTo>
                      <a:pt x="1442" y="674"/>
                      <a:pt x="1453" y="674"/>
                      <a:pt x="1463" y="664"/>
                    </a:cubicBezTo>
                    <a:cubicBezTo>
                      <a:pt x="1598" y="591"/>
                      <a:pt x="1732" y="519"/>
                      <a:pt x="1868" y="457"/>
                    </a:cubicBezTo>
                    <a:cubicBezTo>
                      <a:pt x="2096" y="363"/>
                      <a:pt x="2345" y="291"/>
                      <a:pt x="2594" y="238"/>
                    </a:cubicBezTo>
                    <a:lnTo>
                      <a:pt x="2594" y="238"/>
                    </a:lnTo>
                    <a:cubicBezTo>
                      <a:pt x="2459" y="301"/>
                      <a:pt x="2334" y="384"/>
                      <a:pt x="2220" y="467"/>
                    </a:cubicBezTo>
                    <a:cubicBezTo>
                      <a:pt x="2096" y="560"/>
                      <a:pt x="1971" y="664"/>
                      <a:pt x="1857" y="778"/>
                    </a:cubicBezTo>
                    <a:cubicBezTo>
                      <a:pt x="1753" y="882"/>
                      <a:pt x="1649" y="1006"/>
                      <a:pt x="1536" y="1141"/>
                    </a:cubicBezTo>
                    <a:cubicBezTo>
                      <a:pt x="1100" y="1722"/>
                      <a:pt x="872" y="2437"/>
                      <a:pt x="685" y="3060"/>
                    </a:cubicBezTo>
                    <a:cubicBezTo>
                      <a:pt x="457" y="3786"/>
                      <a:pt x="291" y="4554"/>
                      <a:pt x="177" y="5342"/>
                    </a:cubicBezTo>
                    <a:cubicBezTo>
                      <a:pt x="52" y="6162"/>
                      <a:pt x="1" y="6971"/>
                      <a:pt x="11" y="7759"/>
                    </a:cubicBezTo>
                    <a:cubicBezTo>
                      <a:pt x="21" y="8578"/>
                      <a:pt x="104" y="9367"/>
                      <a:pt x="259" y="10104"/>
                    </a:cubicBezTo>
                    <a:cubicBezTo>
                      <a:pt x="425" y="10830"/>
                      <a:pt x="674" y="11524"/>
                      <a:pt x="1006" y="12157"/>
                    </a:cubicBezTo>
                    <a:cubicBezTo>
                      <a:pt x="1172" y="12469"/>
                      <a:pt x="1349" y="12738"/>
                      <a:pt x="1546" y="12956"/>
                    </a:cubicBezTo>
                    <a:cubicBezTo>
                      <a:pt x="1764" y="13195"/>
                      <a:pt x="2013" y="13391"/>
                      <a:pt x="2293" y="13527"/>
                    </a:cubicBezTo>
                    <a:cubicBezTo>
                      <a:pt x="2449" y="13599"/>
                      <a:pt x="2604" y="13651"/>
                      <a:pt x="2781" y="13693"/>
                    </a:cubicBezTo>
                    <a:cubicBezTo>
                      <a:pt x="2967" y="13744"/>
                      <a:pt x="3164" y="13765"/>
                      <a:pt x="3320" y="13776"/>
                    </a:cubicBezTo>
                    <a:cubicBezTo>
                      <a:pt x="3454" y="13786"/>
                      <a:pt x="3600" y="13796"/>
                      <a:pt x="3745" y="13796"/>
                    </a:cubicBezTo>
                    <a:cubicBezTo>
                      <a:pt x="3984" y="13796"/>
                      <a:pt x="4233" y="13776"/>
                      <a:pt x="4471" y="13744"/>
                    </a:cubicBezTo>
                    <a:cubicBezTo>
                      <a:pt x="4876" y="13682"/>
                      <a:pt x="5239" y="13568"/>
                      <a:pt x="5550" y="13391"/>
                    </a:cubicBezTo>
                    <a:cubicBezTo>
                      <a:pt x="5664" y="13329"/>
                      <a:pt x="5789" y="13246"/>
                      <a:pt x="5923" y="13142"/>
                    </a:cubicBezTo>
                    <a:cubicBezTo>
                      <a:pt x="6038" y="13060"/>
                      <a:pt x="6141" y="12977"/>
                      <a:pt x="6245" y="12873"/>
                    </a:cubicBezTo>
                    <a:cubicBezTo>
                      <a:pt x="6639" y="12520"/>
                      <a:pt x="6992" y="12054"/>
                      <a:pt x="7292" y="11504"/>
                    </a:cubicBezTo>
                    <a:cubicBezTo>
                      <a:pt x="7573" y="11006"/>
                      <a:pt x="7801" y="10436"/>
                      <a:pt x="7998" y="9792"/>
                    </a:cubicBezTo>
                    <a:cubicBezTo>
                      <a:pt x="8175" y="9212"/>
                      <a:pt x="8309" y="8568"/>
                      <a:pt x="8392" y="7905"/>
                    </a:cubicBezTo>
                    <a:cubicBezTo>
                      <a:pt x="8475" y="7271"/>
                      <a:pt x="8527" y="6639"/>
                      <a:pt x="8527" y="6017"/>
                    </a:cubicBezTo>
                    <a:cubicBezTo>
                      <a:pt x="8527" y="5425"/>
                      <a:pt x="8496" y="4855"/>
                      <a:pt x="8423" y="4325"/>
                    </a:cubicBezTo>
                    <a:cubicBezTo>
                      <a:pt x="8403" y="4170"/>
                      <a:pt x="8382" y="4046"/>
                      <a:pt x="8361" y="3942"/>
                    </a:cubicBezTo>
                    <a:cubicBezTo>
                      <a:pt x="8330" y="3797"/>
                      <a:pt x="8288" y="3652"/>
                      <a:pt x="8247" y="3506"/>
                    </a:cubicBezTo>
                    <a:cubicBezTo>
                      <a:pt x="8154" y="3226"/>
                      <a:pt x="8029" y="2946"/>
                      <a:pt x="7873" y="2676"/>
                    </a:cubicBezTo>
                    <a:cubicBezTo>
                      <a:pt x="7728" y="2417"/>
                      <a:pt x="7552" y="2168"/>
                      <a:pt x="7345" y="1919"/>
                    </a:cubicBezTo>
                    <a:cubicBezTo>
                      <a:pt x="7147" y="1691"/>
                      <a:pt x="6930" y="1462"/>
                      <a:pt x="6681" y="1255"/>
                    </a:cubicBezTo>
                    <a:cubicBezTo>
                      <a:pt x="6193" y="851"/>
                      <a:pt x="5644" y="540"/>
                      <a:pt x="5052" y="311"/>
                    </a:cubicBezTo>
                    <a:cubicBezTo>
                      <a:pt x="4492" y="104"/>
                      <a:pt x="3922" y="0"/>
                      <a:pt x="3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50"/>
              <p:cNvSpPr/>
              <p:nvPr/>
            </p:nvSpPr>
            <p:spPr>
              <a:xfrm>
                <a:off x="4765900" y="3235675"/>
                <a:ext cx="137750" cy="335600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13424" extrusionOk="0">
                    <a:moveTo>
                      <a:pt x="2190" y="1"/>
                    </a:moveTo>
                    <a:lnTo>
                      <a:pt x="2190" y="1"/>
                    </a:lnTo>
                    <a:cubicBezTo>
                      <a:pt x="2221" y="31"/>
                      <a:pt x="2262" y="63"/>
                      <a:pt x="2294" y="94"/>
                    </a:cubicBezTo>
                    <a:cubicBezTo>
                      <a:pt x="2511" y="312"/>
                      <a:pt x="2718" y="540"/>
                      <a:pt x="2905" y="778"/>
                    </a:cubicBezTo>
                    <a:cubicBezTo>
                      <a:pt x="3123" y="1079"/>
                      <a:pt x="3331" y="1391"/>
                      <a:pt x="3476" y="1733"/>
                    </a:cubicBezTo>
                    <a:cubicBezTo>
                      <a:pt x="3559" y="1930"/>
                      <a:pt x="3642" y="2138"/>
                      <a:pt x="3704" y="2345"/>
                    </a:cubicBezTo>
                    <a:cubicBezTo>
                      <a:pt x="3777" y="2562"/>
                      <a:pt x="3839" y="2791"/>
                      <a:pt x="3891" y="3009"/>
                    </a:cubicBezTo>
                    <a:cubicBezTo>
                      <a:pt x="3995" y="3465"/>
                      <a:pt x="4067" y="3922"/>
                      <a:pt x="4098" y="4388"/>
                    </a:cubicBezTo>
                    <a:cubicBezTo>
                      <a:pt x="4129" y="4855"/>
                      <a:pt x="4129" y="5332"/>
                      <a:pt x="4088" y="5799"/>
                    </a:cubicBezTo>
                    <a:cubicBezTo>
                      <a:pt x="4057" y="6255"/>
                      <a:pt x="3995" y="6712"/>
                      <a:pt x="3891" y="7158"/>
                    </a:cubicBezTo>
                    <a:cubicBezTo>
                      <a:pt x="3839" y="7376"/>
                      <a:pt x="3787" y="7583"/>
                      <a:pt x="3725" y="7790"/>
                    </a:cubicBezTo>
                    <a:cubicBezTo>
                      <a:pt x="3663" y="7988"/>
                      <a:pt x="3601" y="8185"/>
                      <a:pt x="3528" y="8371"/>
                    </a:cubicBezTo>
                    <a:cubicBezTo>
                      <a:pt x="3248" y="9139"/>
                      <a:pt x="2874" y="9886"/>
                      <a:pt x="2428" y="10581"/>
                    </a:cubicBezTo>
                    <a:cubicBezTo>
                      <a:pt x="1972" y="11287"/>
                      <a:pt x="1453" y="11950"/>
                      <a:pt x="872" y="12562"/>
                    </a:cubicBezTo>
                    <a:cubicBezTo>
                      <a:pt x="592" y="12843"/>
                      <a:pt x="302" y="13112"/>
                      <a:pt x="1" y="13371"/>
                    </a:cubicBezTo>
                    <a:cubicBezTo>
                      <a:pt x="104" y="13392"/>
                      <a:pt x="208" y="13403"/>
                      <a:pt x="302" y="13403"/>
                    </a:cubicBezTo>
                    <a:cubicBezTo>
                      <a:pt x="436" y="13423"/>
                      <a:pt x="582" y="13423"/>
                      <a:pt x="727" y="13423"/>
                    </a:cubicBezTo>
                    <a:cubicBezTo>
                      <a:pt x="966" y="13423"/>
                      <a:pt x="1215" y="13403"/>
                      <a:pt x="1453" y="13371"/>
                    </a:cubicBezTo>
                    <a:cubicBezTo>
                      <a:pt x="1858" y="13309"/>
                      <a:pt x="2221" y="13195"/>
                      <a:pt x="2532" y="13018"/>
                    </a:cubicBezTo>
                    <a:cubicBezTo>
                      <a:pt x="2646" y="12956"/>
                      <a:pt x="2771" y="12884"/>
                      <a:pt x="2905" y="12769"/>
                    </a:cubicBezTo>
                    <a:cubicBezTo>
                      <a:pt x="3020" y="12687"/>
                      <a:pt x="3123" y="12604"/>
                      <a:pt x="3227" y="12500"/>
                    </a:cubicBezTo>
                    <a:cubicBezTo>
                      <a:pt x="3621" y="12147"/>
                      <a:pt x="3974" y="11691"/>
                      <a:pt x="4274" y="11131"/>
                    </a:cubicBezTo>
                    <a:cubicBezTo>
                      <a:pt x="4555" y="10633"/>
                      <a:pt x="4783" y="10072"/>
                      <a:pt x="4980" y="9419"/>
                    </a:cubicBezTo>
                    <a:cubicBezTo>
                      <a:pt x="5157" y="8828"/>
                      <a:pt x="5291" y="8195"/>
                      <a:pt x="5385" y="7521"/>
                    </a:cubicBezTo>
                    <a:cubicBezTo>
                      <a:pt x="5468" y="6898"/>
                      <a:pt x="5509" y="6266"/>
                      <a:pt x="5509" y="5644"/>
                    </a:cubicBezTo>
                    <a:cubicBezTo>
                      <a:pt x="5509" y="5052"/>
                      <a:pt x="5478" y="4482"/>
                      <a:pt x="5405" y="3952"/>
                    </a:cubicBezTo>
                    <a:cubicBezTo>
                      <a:pt x="5385" y="3786"/>
                      <a:pt x="5364" y="3673"/>
                      <a:pt x="5343" y="3569"/>
                    </a:cubicBezTo>
                    <a:cubicBezTo>
                      <a:pt x="5312" y="3424"/>
                      <a:pt x="5281" y="3279"/>
                      <a:pt x="5229" y="3133"/>
                    </a:cubicBezTo>
                    <a:cubicBezTo>
                      <a:pt x="5146" y="2853"/>
                      <a:pt x="5021" y="2573"/>
                      <a:pt x="4866" y="2293"/>
                    </a:cubicBezTo>
                    <a:cubicBezTo>
                      <a:pt x="4721" y="2044"/>
                      <a:pt x="4544" y="1795"/>
                      <a:pt x="4327" y="1546"/>
                    </a:cubicBezTo>
                    <a:cubicBezTo>
                      <a:pt x="4140" y="1318"/>
                      <a:pt x="3912" y="1089"/>
                      <a:pt x="3663" y="882"/>
                    </a:cubicBezTo>
                    <a:cubicBezTo>
                      <a:pt x="3216" y="519"/>
                      <a:pt x="2729" y="218"/>
                      <a:pt x="21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50"/>
              <p:cNvSpPr/>
              <p:nvPr/>
            </p:nvSpPr>
            <p:spPr>
              <a:xfrm>
                <a:off x="4838775" y="3256675"/>
                <a:ext cx="1040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561" extrusionOk="0">
                    <a:moveTo>
                      <a:pt x="94" y="0"/>
                    </a:moveTo>
                    <a:cubicBezTo>
                      <a:pt x="84" y="0"/>
                      <a:pt x="63" y="0"/>
                      <a:pt x="52" y="11"/>
                    </a:cubicBezTo>
                    <a:cubicBezTo>
                      <a:pt x="11" y="32"/>
                      <a:pt x="1" y="83"/>
                      <a:pt x="22" y="125"/>
                    </a:cubicBezTo>
                    <a:cubicBezTo>
                      <a:pt x="105" y="249"/>
                      <a:pt x="188" y="385"/>
                      <a:pt x="250" y="519"/>
                    </a:cubicBezTo>
                    <a:cubicBezTo>
                      <a:pt x="264" y="547"/>
                      <a:pt x="296" y="561"/>
                      <a:pt x="325" y="561"/>
                    </a:cubicBezTo>
                    <a:cubicBezTo>
                      <a:pt x="340" y="561"/>
                      <a:pt x="353" y="558"/>
                      <a:pt x="364" y="551"/>
                    </a:cubicBezTo>
                    <a:cubicBezTo>
                      <a:pt x="405" y="519"/>
                      <a:pt x="416" y="478"/>
                      <a:pt x="395" y="436"/>
                    </a:cubicBezTo>
                    <a:cubicBezTo>
                      <a:pt x="333" y="291"/>
                      <a:pt x="250" y="166"/>
                      <a:pt x="167" y="42"/>
                    </a:cubicBezTo>
                    <a:cubicBezTo>
                      <a:pt x="146" y="11"/>
                      <a:pt x="125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50"/>
              <p:cNvSpPr/>
              <p:nvPr/>
            </p:nvSpPr>
            <p:spPr>
              <a:xfrm>
                <a:off x="4853050" y="3282100"/>
                <a:ext cx="83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67" extrusionOk="0">
                    <a:moveTo>
                      <a:pt x="73" y="0"/>
                    </a:moveTo>
                    <a:cubicBezTo>
                      <a:pt x="32" y="11"/>
                      <a:pt x="0" y="62"/>
                      <a:pt x="11" y="104"/>
                    </a:cubicBezTo>
                    <a:cubicBezTo>
                      <a:pt x="62" y="239"/>
                      <a:pt x="115" y="373"/>
                      <a:pt x="156" y="509"/>
                    </a:cubicBezTo>
                    <a:cubicBezTo>
                      <a:pt x="164" y="541"/>
                      <a:pt x="191" y="567"/>
                      <a:pt x="227" y="567"/>
                    </a:cubicBezTo>
                    <a:cubicBezTo>
                      <a:pt x="237" y="567"/>
                      <a:pt x="248" y="565"/>
                      <a:pt x="260" y="560"/>
                    </a:cubicBezTo>
                    <a:cubicBezTo>
                      <a:pt x="301" y="550"/>
                      <a:pt x="332" y="509"/>
                      <a:pt x="311" y="456"/>
                    </a:cubicBezTo>
                    <a:cubicBezTo>
                      <a:pt x="270" y="332"/>
                      <a:pt x="228" y="198"/>
                      <a:pt x="177" y="62"/>
                    </a:cubicBezTo>
                    <a:cubicBezTo>
                      <a:pt x="166" y="42"/>
                      <a:pt x="156" y="21"/>
                      <a:pt x="135" y="11"/>
                    </a:cubicBezTo>
                    <a:cubicBezTo>
                      <a:pt x="125" y="0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4860825" y="3311125"/>
                <a:ext cx="8325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85" extrusionOk="0">
                    <a:moveTo>
                      <a:pt x="94" y="1"/>
                    </a:moveTo>
                    <a:cubicBezTo>
                      <a:pt x="73" y="1"/>
                      <a:pt x="62" y="12"/>
                      <a:pt x="42" y="22"/>
                    </a:cubicBezTo>
                    <a:cubicBezTo>
                      <a:pt x="11" y="42"/>
                      <a:pt x="0" y="95"/>
                      <a:pt x="21" y="136"/>
                    </a:cubicBezTo>
                    <a:cubicBezTo>
                      <a:pt x="42" y="178"/>
                      <a:pt x="62" y="219"/>
                      <a:pt x="73" y="261"/>
                    </a:cubicBezTo>
                    <a:cubicBezTo>
                      <a:pt x="115" y="344"/>
                      <a:pt x="145" y="436"/>
                      <a:pt x="166" y="530"/>
                    </a:cubicBezTo>
                    <a:cubicBezTo>
                      <a:pt x="175" y="564"/>
                      <a:pt x="212" y="585"/>
                      <a:pt x="247" y="585"/>
                    </a:cubicBezTo>
                    <a:cubicBezTo>
                      <a:pt x="255" y="585"/>
                      <a:pt x="263" y="584"/>
                      <a:pt x="270" y="582"/>
                    </a:cubicBezTo>
                    <a:cubicBezTo>
                      <a:pt x="311" y="572"/>
                      <a:pt x="332" y="530"/>
                      <a:pt x="322" y="478"/>
                    </a:cubicBezTo>
                    <a:cubicBezTo>
                      <a:pt x="291" y="333"/>
                      <a:pt x="228" y="188"/>
                      <a:pt x="156" y="42"/>
                    </a:cubicBezTo>
                    <a:cubicBezTo>
                      <a:pt x="145" y="22"/>
                      <a:pt x="11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4865750" y="3340450"/>
                <a:ext cx="5975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737" extrusionOk="0">
                    <a:moveTo>
                      <a:pt x="63" y="0"/>
                    </a:moveTo>
                    <a:cubicBezTo>
                      <a:pt x="42" y="10"/>
                      <a:pt x="22" y="21"/>
                      <a:pt x="11" y="42"/>
                    </a:cubicBezTo>
                    <a:cubicBezTo>
                      <a:pt x="1" y="63"/>
                      <a:pt x="1" y="83"/>
                      <a:pt x="1" y="104"/>
                    </a:cubicBezTo>
                    <a:cubicBezTo>
                      <a:pt x="11" y="125"/>
                      <a:pt x="11" y="146"/>
                      <a:pt x="11" y="166"/>
                    </a:cubicBezTo>
                    <a:lnTo>
                      <a:pt x="11" y="176"/>
                    </a:lnTo>
                    <a:cubicBezTo>
                      <a:pt x="11" y="176"/>
                      <a:pt x="11" y="187"/>
                      <a:pt x="22" y="187"/>
                    </a:cubicBezTo>
                    <a:lnTo>
                      <a:pt x="11" y="187"/>
                    </a:lnTo>
                    <a:cubicBezTo>
                      <a:pt x="31" y="342"/>
                      <a:pt x="52" y="498"/>
                      <a:pt x="63" y="653"/>
                    </a:cubicBezTo>
                    <a:cubicBezTo>
                      <a:pt x="73" y="674"/>
                      <a:pt x="73" y="695"/>
                      <a:pt x="94" y="716"/>
                    </a:cubicBezTo>
                    <a:cubicBezTo>
                      <a:pt x="104" y="727"/>
                      <a:pt x="125" y="736"/>
                      <a:pt x="146" y="736"/>
                    </a:cubicBezTo>
                    <a:cubicBezTo>
                      <a:pt x="197" y="736"/>
                      <a:pt x="239" y="706"/>
                      <a:pt x="229" y="653"/>
                    </a:cubicBezTo>
                    <a:cubicBezTo>
                      <a:pt x="218" y="457"/>
                      <a:pt x="197" y="259"/>
                      <a:pt x="167" y="63"/>
                    </a:cubicBezTo>
                    <a:cubicBezTo>
                      <a:pt x="167" y="42"/>
                      <a:pt x="146" y="21"/>
                      <a:pt x="125" y="10"/>
                    </a:cubicBezTo>
                    <a:cubicBezTo>
                      <a:pt x="114" y="0"/>
                      <a:pt x="104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4866525" y="3374150"/>
                <a:ext cx="47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644" extrusionOk="0">
                    <a:moveTo>
                      <a:pt x="104" y="1"/>
                    </a:moveTo>
                    <a:cubicBezTo>
                      <a:pt x="63" y="1"/>
                      <a:pt x="21" y="32"/>
                      <a:pt x="21" y="84"/>
                    </a:cubicBezTo>
                    <a:cubicBezTo>
                      <a:pt x="21" y="239"/>
                      <a:pt x="11" y="395"/>
                      <a:pt x="0" y="550"/>
                    </a:cubicBezTo>
                    <a:cubicBezTo>
                      <a:pt x="0" y="603"/>
                      <a:pt x="42" y="644"/>
                      <a:pt x="83" y="644"/>
                    </a:cubicBezTo>
                    <a:cubicBezTo>
                      <a:pt x="136" y="644"/>
                      <a:pt x="166" y="603"/>
                      <a:pt x="166" y="550"/>
                    </a:cubicBezTo>
                    <a:cubicBezTo>
                      <a:pt x="177" y="395"/>
                      <a:pt x="187" y="239"/>
                      <a:pt x="187" y="84"/>
                    </a:cubicBezTo>
                    <a:cubicBezTo>
                      <a:pt x="187" y="32"/>
                      <a:pt x="146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50"/>
              <p:cNvSpPr/>
              <p:nvPr/>
            </p:nvSpPr>
            <p:spPr>
              <a:xfrm>
                <a:off x="4861100" y="3402925"/>
                <a:ext cx="59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616" extrusionOk="0">
                    <a:moveTo>
                      <a:pt x="155" y="1"/>
                    </a:moveTo>
                    <a:cubicBezTo>
                      <a:pt x="134" y="1"/>
                      <a:pt x="104" y="12"/>
                      <a:pt x="93" y="22"/>
                    </a:cubicBezTo>
                    <a:cubicBezTo>
                      <a:pt x="72" y="42"/>
                      <a:pt x="72" y="63"/>
                      <a:pt x="72" y="84"/>
                    </a:cubicBezTo>
                    <a:cubicBezTo>
                      <a:pt x="62" y="105"/>
                      <a:pt x="62" y="136"/>
                      <a:pt x="62" y="157"/>
                    </a:cubicBezTo>
                    <a:lnTo>
                      <a:pt x="62" y="167"/>
                    </a:lnTo>
                    <a:lnTo>
                      <a:pt x="0" y="510"/>
                    </a:lnTo>
                    <a:cubicBezTo>
                      <a:pt x="0" y="530"/>
                      <a:pt x="0" y="551"/>
                      <a:pt x="10" y="572"/>
                    </a:cubicBezTo>
                    <a:cubicBezTo>
                      <a:pt x="21" y="593"/>
                      <a:pt x="42" y="603"/>
                      <a:pt x="62" y="613"/>
                    </a:cubicBezTo>
                    <a:cubicBezTo>
                      <a:pt x="68" y="615"/>
                      <a:pt x="73" y="615"/>
                      <a:pt x="79" y="615"/>
                    </a:cubicBezTo>
                    <a:cubicBezTo>
                      <a:pt x="116" y="615"/>
                      <a:pt x="157" y="587"/>
                      <a:pt x="166" y="551"/>
                    </a:cubicBezTo>
                    <a:cubicBezTo>
                      <a:pt x="197" y="395"/>
                      <a:pt x="217" y="240"/>
                      <a:pt x="238" y="84"/>
                    </a:cubicBezTo>
                    <a:cubicBezTo>
                      <a:pt x="238" y="63"/>
                      <a:pt x="228" y="42"/>
                      <a:pt x="208" y="22"/>
                    </a:cubicBezTo>
                    <a:cubicBezTo>
                      <a:pt x="197" y="12"/>
                      <a:pt x="176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50"/>
              <p:cNvSpPr/>
              <p:nvPr/>
            </p:nvSpPr>
            <p:spPr>
              <a:xfrm>
                <a:off x="4853550" y="3431725"/>
                <a:ext cx="73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585" extrusionOk="0">
                    <a:moveTo>
                      <a:pt x="208" y="1"/>
                    </a:moveTo>
                    <a:cubicBezTo>
                      <a:pt x="167" y="1"/>
                      <a:pt x="136" y="21"/>
                      <a:pt x="125" y="52"/>
                    </a:cubicBezTo>
                    <a:cubicBezTo>
                      <a:pt x="84" y="197"/>
                      <a:pt x="53" y="343"/>
                      <a:pt x="12" y="478"/>
                    </a:cubicBezTo>
                    <a:cubicBezTo>
                      <a:pt x="1" y="529"/>
                      <a:pt x="32" y="571"/>
                      <a:pt x="74" y="582"/>
                    </a:cubicBezTo>
                    <a:cubicBezTo>
                      <a:pt x="81" y="583"/>
                      <a:pt x="88" y="584"/>
                      <a:pt x="95" y="584"/>
                    </a:cubicBezTo>
                    <a:cubicBezTo>
                      <a:pt x="131" y="584"/>
                      <a:pt x="169" y="564"/>
                      <a:pt x="178" y="529"/>
                    </a:cubicBezTo>
                    <a:cubicBezTo>
                      <a:pt x="208" y="384"/>
                      <a:pt x="250" y="239"/>
                      <a:pt x="281" y="104"/>
                    </a:cubicBezTo>
                    <a:cubicBezTo>
                      <a:pt x="291" y="52"/>
                      <a:pt x="271" y="1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4837750" y="3463875"/>
                <a:ext cx="9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635" extrusionOk="0">
                    <a:moveTo>
                      <a:pt x="301" y="1"/>
                    </a:moveTo>
                    <a:cubicBezTo>
                      <a:pt x="259" y="1"/>
                      <a:pt x="229" y="22"/>
                      <a:pt x="218" y="63"/>
                    </a:cubicBezTo>
                    <a:cubicBezTo>
                      <a:pt x="197" y="125"/>
                      <a:pt x="176" y="188"/>
                      <a:pt x="146" y="250"/>
                    </a:cubicBezTo>
                    <a:cubicBezTo>
                      <a:pt x="104" y="333"/>
                      <a:pt x="63" y="426"/>
                      <a:pt x="21" y="509"/>
                    </a:cubicBezTo>
                    <a:cubicBezTo>
                      <a:pt x="0" y="550"/>
                      <a:pt x="10" y="603"/>
                      <a:pt x="52" y="623"/>
                    </a:cubicBezTo>
                    <a:cubicBezTo>
                      <a:pt x="67" y="631"/>
                      <a:pt x="82" y="634"/>
                      <a:pt x="98" y="634"/>
                    </a:cubicBezTo>
                    <a:cubicBezTo>
                      <a:pt x="126" y="634"/>
                      <a:pt x="153" y="623"/>
                      <a:pt x="166" y="603"/>
                    </a:cubicBezTo>
                    <a:cubicBezTo>
                      <a:pt x="249" y="437"/>
                      <a:pt x="322" y="271"/>
                      <a:pt x="384" y="105"/>
                    </a:cubicBezTo>
                    <a:cubicBezTo>
                      <a:pt x="395" y="63"/>
                      <a:pt x="363" y="1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4434475" y="2904775"/>
                <a:ext cx="299825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11993" h="8766" extrusionOk="0">
                    <a:moveTo>
                      <a:pt x="4212" y="1"/>
                    </a:moveTo>
                    <a:cubicBezTo>
                      <a:pt x="4099" y="1"/>
                      <a:pt x="3995" y="21"/>
                      <a:pt x="3891" y="63"/>
                    </a:cubicBezTo>
                    <a:cubicBezTo>
                      <a:pt x="3839" y="84"/>
                      <a:pt x="3788" y="114"/>
                      <a:pt x="3756" y="135"/>
                    </a:cubicBezTo>
                    <a:cubicBezTo>
                      <a:pt x="3715" y="177"/>
                      <a:pt x="3673" y="208"/>
                      <a:pt x="3642" y="250"/>
                    </a:cubicBezTo>
                    <a:cubicBezTo>
                      <a:pt x="3580" y="322"/>
                      <a:pt x="3539" y="405"/>
                      <a:pt x="3507" y="509"/>
                    </a:cubicBezTo>
                    <a:cubicBezTo>
                      <a:pt x="3476" y="665"/>
                      <a:pt x="3476" y="840"/>
                      <a:pt x="3539" y="1006"/>
                    </a:cubicBezTo>
                    <a:cubicBezTo>
                      <a:pt x="3486" y="976"/>
                      <a:pt x="3424" y="934"/>
                      <a:pt x="3373" y="903"/>
                    </a:cubicBezTo>
                    <a:cubicBezTo>
                      <a:pt x="3227" y="810"/>
                      <a:pt x="3082" y="727"/>
                      <a:pt x="2926" y="654"/>
                    </a:cubicBezTo>
                    <a:cubicBezTo>
                      <a:pt x="2709" y="550"/>
                      <a:pt x="2481" y="467"/>
                      <a:pt x="2242" y="416"/>
                    </a:cubicBezTo>
                    <a:cubicBezTo>
                      <a:pt x="2024" y="353"/>
                      <a:pt x="1817" y="333"/>
                      <a:pt x="1619" y="333"/>
                    </a:cubicBezTo>
                    <a:cubicBezTo>
                      <a:pt x="1340" y="333"/>
                      <a:pt x="1091" y="384"/>
                      <a:pt x="872" y="499"/>
                    </a:cubicBezTo>
                    <a:cubicBezTo>
                      <a:pt x="468" y="695"/>
                      <a:pt x="178" y="1100"/>
                      <a:pt x="84" y="1587"/>
                    </a:cubicBezTo>
                    <a:cubicBezTo>
                      <a:pt x="1" y="1992"/>
                      <a:pt x="53" y="2449"/>
                      <a:pt x="240" y="2874"/>
                    </a:cubicBezTo>
                    <a:cubicBezTo>
                      <a:pt x="302" y="3019"/>
                      <a:pt x="385" y="3154"/>
                      <a:pt x="478" y="3288"/>
                    </a:cubicBezTo>
                    <a:cubicBezTo>
                      <a:pt x="572" y="3413"/>
                      <a:pt x="686" y="3537"/>
                      <a:pt x="810" y="3641"/>
                    </a:cubicBezTo>
                    <a:cubicBezTo>
                      <a:pt x="925" y="3735"/>
                      <a:pt x="1070" y="3818"/>
                      <a:pt x="1215" y="3880"/>
                    </a:cubicBezTo>
                    <a:cubicBezTo>
                      <a:pt x="1329" y="3922"/>
                      <a:pt x="1453" y="3963"/>
                      <a:pt x="1578" y="3973"/>
                    </a:cubicBezTo>
                    <a:cubicBezTo>
                      <a:pt x="1412" y="4388"/>
                      <a:pt x="1443" y="4834"/>
                      <a:pt x="1495" y="5146"/>
                    </a:cubicBezTo>
                    <a:cubicBezTo>
                      <a:pt x="1536" y="5374"/>
                      <a:pt x="1609" y="5602"/>
                      <a:pt x="1713" y="5830"/>
                    </a:cubicBezTo>
                    <a:cubicBezTo>
                      <a:pt x="1806" y="6048"/>
                      <a:pt x="1930" y="6245"/>
                      <a:pt x="2066" y="6432"/>
                    </a:cubicBezTo>
                    <a:cubicBezTo>
                      <a:pt x="2304" y="6732"/>
                      <a:pt x="2573" y="6951"/>
                      <a:pt x="2864" y="7064"/>
                    </a:cubicBezTo>
                    <a:lnTo>
                      <a:pt x="2895" y="7096"/>
                    </a:lnTo>
                    <a:cubicBezTo>
                      <a:pt x="3891" y="7490"/>
                      <a:pt x="4949" y="7718"/>
                      <a:pt x="5966" y="7946"/>
                    </a:cubicBezTo>
                    <a:cubicBezTo>
                      <a:pt x="6246" y="8009"/>
                      <a:pt x="6536" y="8071"/>
                      <a:pt x="6806" y="8133"/>
                    </a:cubicBezTo>
                    <a:cubicBezTo>
                      <a:pt x="7324" y="8247"/>
                      <a:pt x="7739" y="8361"/>
                      <a:pt x="8123" y="8475"/>
                    </a:cubicBezTo>
                    <a:lnTo>
                      <a:pt x="8103" y="8465"/>
                    </a:lnTo>
                    <a:lnTo>
                      <a:pt x="8103" y="8465"/>
                    </a:lnTo>
                    <a:cubicBezTo>
                      <a:pt x="8393" y="8558"/>
                      <a:pt x="8663" y="8652"/>
                      <a:pt x="8922" y="8756"/>
                    </a:cubicBezTo>
                    <a:cubicBezTo>
                      <a:pt x="8933" y="8756"/>
                      <a:pt x="8943" y="8765"/>
                      <a:pt x="8953" y="8765"/>
                    </a:cubicBezTo>
                    <a:lnTo>
                      <a:pt x="8995" y="8765"/>
                    </a:lnTo>
                    <a:cubicBezTo>
                      <a:pt x="9161" y="8756"/>
                      <a:pt x="9337" y="8724"/>
                      <a:pt x="9544" y="8673"/>
                    </a:cubicBezTo>
                    <a:cubicBezTo>
                      <a:pt x="9742" y="8610"/>
                      <a:pt x="9938" y="8527"/>
                      <a:pt x="10146" y="8424"/>
                    </a:cubicBezTo>
                    <a:cubicBezTo>
                      <a:pt x="10353" y="8320"/>
                      <a:pt x="10551" y="8195"/>
                      <a:pt x="10717" y="8060"/>
                    </a:cubicBezTo>
                    <a:cubicBezTo>
                      <a:pt x="10903" y="7915"/>
                      <a:pt x="11059" y="7749"/>
                      <a:pt x="11173" y="7594"/>
                    </a:cubicBezTo>
                    <a:cubicBezTo>
                      <a:pt x="11339" y="7366"/>
                      <a:pt x="11432" y="7127"/>
                      <a:pt x="11464" y="6898"/>
                    </a:cubicBezTo>
                    <a:cubicBezTo>
                      <a:pt x="11474" y="6774"/>
                      <a:pt x="11464" y="6639"/>
                      <a:pt x="11443" y="6515"/>
                    </a:cubicBezTo>
                    <a:cubicBezTo>
                      <a:pt x="11411" y="6411"/>
                      <a:pt x="11381" y="6307"/>
                      <a:pt x="11318" y="6204"/>
                    </a:cubicBezTo>
                    <a:cubicBezTo>
                      <a:pt x="11494" y="6038"/>
                      <a:pt x="11640" y="5830"/>
                      <a:pt x="11743" y="5612"/>
                    </a:cubicBezTo>
                    <a:cubicBezTo>
                      <a:pt x="11847" y="5405"/>
                      <a:pt x="11909" y="5176"/>
                      <a:pt x="11941" y="4927"/>
                    </a:cubicBezTo>
                    <a:cubicBezTo>
                      <a:pt x="11992" y="4471"/>
                      <a:pt x="11909" y="3984"/>
                      <a:pt x="11692" y="3527"/>
                    </a:cubicBezTo>
                    <a:cubicBezTo>
                      <a:pt x="11484" y="3081"/>
                      <a:pt x="11173" y="2708"/>
                      <a:pt x="10789" y="2438"/>
                    </a:cubicBezTo>
                    <a:cubicBezTo>
                      <a:pt x="10820" y="2366"/>
                      <a:pt x="10841" y="2293"/>
                      <a:pt x="10851" y="2220"/>
                    </a:cubicBezTo>
                    <a:cubicBezTo>
                      <a:pt x="10862" y="2137"/>
                      <a:pt x="10851" y="2055"/>
                      <a:pt x="10830" y="1981"/>
                    </a:cubicBezTo>
                    <a:cubicBezTo>
                      <a:pt x="10779" y="1816"/>
                      <a:pt x="10623" y="1733"/>
                      <a:pt x="10530" y="1691"/>
                    </a:cubicBezTo>
                    <a:cubicBezTo>
                      <a:pt x="10416" y="1640"/>
                      <a:pt x="10270" y="1619"/>
                      <a:pt x="10084" y="1619"/>
                    </a:cubicBezTo>
                    <a:lnTo>
                      <a:pt x="10053" y="1619"/>
                    </a:lnTo>
                    <a:cubicBezTo>
                      <a:pt x="9887" y="1619"/>
                      <a:pt x="9721" y="1650"/>
                      <a:pt x="9534" y="1702"/>
                    </a:cubicBezTo>
                    <a:cubicBezTo>
                      <a:pt x="9451" y="1723"/>
                      <a:pt x="9368" y="1753"/>
                      <a:pt x="9306" y="1785"/>
                    </a:cubicBezTo>
                    <a:cubicBezTo>
                      <a:pt x="9265" y="1619"/>
                      <a:pt x="9202" y="1463"/>
                      <a:pt x="9108" y="1318"/>
                    </a:cubicBezTo>
                    <a:cubicBezTo>
                      <a:pt x="9016" y="1152"/>
                      <a:pt x="8891" y="996"/>
                      <a:pt x="8735" y="851"/>
                    </a:cubicBezTo>
                    <a:cubicBezTo>
                      <a:pt x="8445" y="582"/>
                      <a:pt x="8071" y="384"/>
                      <a:pt x="7646" y="260"/>
                    </a:cubicBezTo>
                    <a:cubicBezTo>
                      <a:pt x="7387" y="187"/>
                      <a:pt x="7117" y="146"/>
                      <a:pt x="6847" y="146"/>
                    </a:cubicBezTo>
                    <a:cubicBezTo>
                      <a:pt x="6443" y="146"/>
                      <a:pt x="5862" y="239"/>
                      <a:pt x="5385" y="654"/>
                    </a:cubicBezTo>
                    <a:lnTo>
                      <a:pt x="5353" y="623"/>
                    </a:lnTo>
                    <a:lnTo>
                      <a:pt x="5291" y="571"/>
                    </a:lnTo>
                    <a:cubicBezTo>
                      <a:pt x="5095" y="395"/>
                      <a:pt x="4897" y="229"/>
                      <a:pt x="4659" y="114"/>
                    </a:cubicBezTo>
                    <a:cubicBezTo>
                      <a:pt x="4514" y="42"/>
                      <a:pt x="4389" y="11"/>
                      <a:pt x="4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4494400" y="2969850"/>
                <a:ext cx="50325" cy="123475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4939" extrusionOk="0">
                    <a:moveTo>
                      <a:pt x="1131" y="1"/>
                    </a:moveTo>
                    <a:cubicBezTo>
                      <a:pt x="1069" y="12"/>
                      <a:pt x="1006" y="32"/>
                      <a:pt x="944" y="63"/>
                    </a:cubicBezTo>
                    <a:lnTo>
                      <a:pt x="944" y="53"/>
                    </a:lnTo>
                    <a:cubicBezTo>
                      <a:pt x="861" y="95"/>
                      <a:pt x="778" y="136"/>
                      <a:pt x="706" y="198"/>
                    </a:cubicBezTo>
                    <a:cubicBezTo>
                      <a:pt x="674" y="219"/>
                      <a:pt x="644" y="250"/>
                      <a:pt x="602" y="281"/>
                    </a:cubicBezTo>
                    <a:cubicBezTo>
                      <a:pt x="571" y="323"/>
                      <a:pt x="540" y="354"/>
                      <a:pt x="519" y="395"/>
                    </a:cubicBezTo>
                    <a:cubicBezTo>
                      <a:pt x="467" y="447"/>
                      <a:pt x="436" y="510"/>
                      <a:pt x="395" y="572"/>
                    </a:cubicBezTo>
                    <a:lnTo>
                      <a:pt x="301" y="759"/>
                    </a:lnTo>
                    <a:lnTo>
                      <a:pt x="312" y="759"/>
                    </a:lnTo>
                    <a:cubicBezTo>
                      <a:pt x="187" y="1038"/>
                      <a:pt x="125" y="1349"/>
                      <a:pt x="84" y="1651"/>
                    </a:cubicBezTo>
                    <a:lnTo>
                      <a:pt x="84" y="1640"/>
                    </a:lnTo>
                    <a:cubicBezTo>
                      <a:pt x="52" y="1858"/>
                      <a:pt x="31" y="2075"/>
                      <a:pt x="21" y="2304"/>
                    </a:cubicBezTo>
                    <a:cubicBezTo>
                      <a:pt x="11" y="2532"/>
                      <a:pt x="1" y="2771"/>
                      <a:pt x="11" y="2999"/>
                    </a:cubicBezTo>
                    <a:cubicBezTo>
                      <a:pt x="11" y="3237"/>
                      <a:pt x="21" y="3476"/>
                      <a:pt x="31" y="3704"/>
                    </a:cubicBezTo>
                    <a:cubicBezTo>
                      <a:pt x="42" y="3829"/>
                      <a:pt x="52" y="3943"/>
                      <a:pt x="63" y="4067"/>
                    </a:cubicBezTo>
                    <a:cubicBezTo>
                      <a:pt x="73" y="4129"/>
                      <a:pt x="73" y="4182"/>
                      <a:pt x="84" y="4244"/>
                    </a:cubicBezTo>
                    <a:cubicBezTo>
                      <a:pt x="208" y="4337"/>
                      <a:pt x="332" y="4410"/>
                      <a:pt x="467" y="4461"/>
                    </a:cubicBezTo>
                    <a:cubicBezTo>
                      <a:pt x="467" y="4472"/>
                      <a:pt x="488" y="4482"/>
                      <a:pt x="498" y="4493"/>
                    </a:cubicBezTo>
                    <a:cubicBezTo>
                      <a:pt x="955" y="4669"/>
                      <a:pt x="1411" y="4814"/>
                      <a:pt x="1878" y="4938"/>
                    </a:cubicBezTo>
                    <a:cubicBezTo>
                      <a:pt x="1909" y="4627"/>
                      <a:pt x="1930" y="4327"/>
                      <a:pt x="1951" y="4016"/>
                    </a:cubicBezTo>
                    <a:cubicBezTo>
                      <a:pt x="1971" y="3652"/>
                      <a:pt x="1992" y="3290"/>
                      <a:pt x="2002" y="2926"/>
                    </a:cubicBezTo>
                    <a:cubicBezTo>
                      <a:pt x="2002" y="2677"/>
                      <a:pt x="2013" y="2439"/>
                      <a:pt x="2002" y="2200"/>
                    </a:cubicBezTo>
                    <a:cubicBezTo>
                      <a:pt x="2002" y="1889"/>
                      <a:pt x="1981" y="1568"/>
                      <a:pt x="1940" y="1256"/>
                    </a:cubicBezTo>
                    <a:cubicBezTo>
                      <a:pt x="1930" y="1121"/>
                      <a:pt x="1898" y="987"/>
                      <a:pt x="1868" y="851"/>
                    </a:cubicBezTo>
                    <a:cubicBezTo>
                      <a:pt x="1836" y="717"/>
                      <a:pt x="1805" y="593"/>
                      <a:pt x="1753" y="478"/>
                    </a:cubicBezTo>
                    <a:cubicBezTo>
                      <a:pt x="1712" y="385"/>
                      <a:pt x="1670" y="291"/>
                      <a:pt x="1608" y="219"/>
                    </a:cubicBezTo>
                    <a:cubicBezTo>
                      <a:pt x="1566" y="167"/>
                      <a:pt x="1536" y="136"/>
                      <a:pt x="1494" y="105"/>
                    </a:cubicBezTo>
                    <a:lnTo>
                      <a:pt x="1494" y="95"/>
                    </a:lnTo>
                    <a:cubicBezTo>
                      <a:pt x="1453" y="74"/>
                      <a:pt x="1421" y="53"/>
                      <a:pt x="1380" y="32"/>
                    </a:cubicBezTo>
                    <a:cubicBezTo>
                      <a:pt x="1349" y="22"/>
                      <a:pt x="1308" y="12"/>
                      <a:pt x="1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4648950" y="2945475"/>
                <a:ext cx="85350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3414" h="7138" extrusionOk="0">
                    <a:moveTo>
                      <a:pt x="1681" y="1"/>
                    </a:moveTo>
                    <a:cubicBezTo>
                      <a:pt x="1733" y="74"/>
                      <a:pt x="1774" y="157"/>
                      <a:pt x="1785" y="240"/>
                    </a:cubicBezTo>
                    <a:cubicBezTo>
                      <a:pt x="1785" y="281"/>
                      <a:pt x="1795" y="312"/>
                      <a:pt x="1795" y="344"/>
                    </a:cubicBezTo>
                    <a:cubicBezTo>
                      <a:pt x="1795" y="385"/>
                      <a:pt x="1795" y="416"/>
                      <a:pt x="1785" y="447"/>
                    </a:cubicBezTo>
                    <a:cubicBezTo>
                      <a:pt x="1774" y="509"/>
                      <a:pt x="1764" y="572"/>
                      <a:pt x="1733" y="634"/>
                    </a:cubicBezTo>
                    <a:cubicBezTo>
                      <a:pt x="1712" y="696"/>
                      <a:pt x="1671" y="758"/>
                      <a:pt x="1629" y="810"/>
                    </a:cubicBezTo>
                    <a:cubicBezTo>
                      <a:pt x="1598" y="841"/>
                      <a:pt x="1567" y="872"/>
                      <a:pt x="1525" y="904"/>
                    </a:cubicBezTo>
                    <a:cubicBezTo>
                      <a:pt x="1608" y="934"/>
                      <a:pt x="1681" y="966"/>
                      <a:pt x="1754" y="1007"/>
                    </a:cubicBezTo>
                    <a:cubicBezTo>
                      <a:pt x="1837" y="1059"/>
                      <a:pt x="1919" y="1121"/>
                      <a:pt x="1982" y="1183"/>
                    </a:cubicBezTo>
                    <a:cubicBezTo>
                      <a:pt x="2127" y="1329"/>
                      <a:pt x="2241" y="1495"/>
                      <a:pt x="2324" y="1671"/>
                    </a:cubicBezTo>
                    <a:cubicBezTo>
                      <a:pt x="2407" y="1858"/>
                      <a:pt x="2459" y="2055"/>
                      <a:pt x="2490" y="2262"/>
                    </a:cubicBezTo>
                    <a:cubicBezTo>
                      <a:pt x="2521" y="2470"/>
                      <a:pt x="2532" y="2677"/>
                      <a:pt x="2511" y="2885"/>
                    </a:cubicBezTo>
                    <a:cubicBezTo>
                      <a:pt x="2490" y="3082"/>
                      <a:pt x="2449" y="3289"/>
                      <a:pt x="2376" y="3476"/>
                    </a:cubicBezTo>
                    <a:cubicBezTo>
                      <a:pt x="2334" y="3601"/>
                      <a:pt x="2272" y="3725"/>
                      <a:pt x="2200" y="3850"/>
                    </a:cubicBezTo>
                    <a:cubicBezTo>
                      <a:pt x="2117" y="3974"/>
                      <a:pt x="2034" y="4109"/>
                      <a:pt x="1940" y="4223"/>
                    </a:cubicBezTo>
                    <a:cubicBezTo>
                      <a:pt x="1754" y="4472"/>
                      <a:pt x="1546" y="4689"/>
                      <a:pt x="1349" y="4918"/>
                    </a:cubicBezTo>
                    <a:lnTo>
                      <a:pt x="1038" y="5260"/>
                    </a:lnTo>
                    <a:cubicBezTo>
                      <a:pt x="934" y="5364"/>
                      <a:pt x="841" y="5478"/>
                      <a:pt x="748" y="5602"/>
                    </a:cubicBezTo>
                    <a:cubicBezTo>
                      <a:pt x="623" y="5768"/>
                      <a:pt x="509" y="5934"/>
                      <a:pt x="395" y="6111"/>
                    </a:cubicBezTo>
                    <a:cubicBezTo>
                      <a:pt x="301" y="6287"/>
                      <a:pt x="208" y="6464"/>
                      <a:pt x="125" y="6650"/>
                    </a:cubicBezTo>
                    <a:lnTo>
                      <a:pt x="135" y="6640"/>
                    </a:lnTo>
                    <a:lnTo>
                      <a:pt x="135" y="6640"/>
                    </a:lnTo>
                    <a:cubicBezTo>
                      <a:pt x="84" y="6754"/>
                      <a:pt x="42" y="6879"/>
                      <a:pt x="1" y="7003"/>
                    </a:cubicBezTo>
                    <a:cubicBezTo>
                      <a:pt x="125" y="7045"/>
                      <a:pt x="239" y="7086"/>
                      <a:pt x="343" y="7128"/>
                    </a:cubicBezTo>
                    <a:cubicBezTo>
                      <a:pt x="354" y="7137"/>
                      <a:pt x="364" y="7137"/>
                      <a:pt x="374" y="7137"/>
                    </a:cubicBezTo>
                    <a:lnTo>
                      <a:pt x="416" y="7137"/>
                    </a:lnTo>
                    <a:cubicBezTo>
                      <a:pt x="582" y="7137"/>
                      <a:pt x="758" y="7107"/>
                      <a:pt x="965" y="7045"/>
                    </a:cubicBezTo>
                    <a:cubicBezTo>
                      <a:pt x="1163" y="6982"/>
                      <a:pt x="1359" y="6909"/>
                      <a:pt x="1567" y="6806"/>
                    </a:cubicBezTo>
                    <a:cubicBezTo>
                      <a:pt x="1774" y="6692"/>
                      <a:pt x="1972" y="6567"/>
                      <a:pt x="2138" y="6432"/>
                    </a:cubicBezTo>
                    <a:cubicBezTo>
                      <a:pt x="2324" y="6287"/>
                      <a:pt x="2480" y="6132"/>
                      <a:pt x="2604" y="5966"/>
                    </a:cubicBezTo>
                    <a:cubicBezTo>
                      <a:pt x="2760" y="5738"/>
                      <a:pt x="2864" y="5499"/>
                      <a:pt x="2885" y="5270"/>
                    </a:cubicBezTo>
                    <a:cubicBezTo>
                      <a:pt x="2895" y="5146"/>
                      <a:pt x="2895" y="5011"/>
                      <a:pt x="2864" y="4887"/>
                    </a:cubicBezTo>
                    <a:cubicBezTo>
                      <a:pt x="2832" y="4783"/>
                      <a:pt x="2802" y="4679"/>
                      <a:pt x="2749" y="4576"/>
                    </a:cubicBezTo>
                    <a:cubicBezTo>
                      <a:pt x="2915" y="4410"/>
                      <a:pt x="3061" y="4212"/>
                      <a:pt x="3164" y="3984"/>
                    </a:cubicBezTo>
                    <a:cubicBezTo>
                      <a:pt x="3268" y="3777"/>
                      <a:pt x="3330" y="3548"/>
                      <a:pt x="3362" y="3299"/>
                    </a:cubicBezTo>
                    <a:cubicBezTo>
                      <a:pt x="3413" y="2843"/>
                      <a:pt x="3330" y="2356"/>
                      <a:pt x="3113" y="1899"/>
                    </a:cubicBezTo>
                    <a:cubicBezTo>
                      <a:pt x="2905" y="1453"/>
                      <a:pt x="2594" y="1080"/>
                      <a:pt x="2210" y="810"/>
                    </a:cubicBezTo>
                    <a:cubicBezTo>
                      <a:pt x="2241" y="738"/>
                      <a:pt x="2262" y="665"/>
                      <a:pt x="2272" y="592"/>
                    </a:cubicBezTo>
                    <a:cubicBezTo>
                      <a:pt x="2283" y="509"/>
                      <a:pt x="2283" y="427"/>
                      <a:pt x="2251" y="353"/>
                    </a:cubicBezTo>
                    <a:cubicBezTo>
                      <a:pt x="2200" y="188"/>
                      <a:pt x="2044" y="95"/>
                      <a:pt x="1961" y="63"/>
                    </a:cubicBezTo>
                    <a:cubicBezTo>
                      <a:pt x="1878" y="32"/>
                      <a:pt x="1785" y="12"/>
                      <a:pt x="16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0"/>
              <p:cNvSpPr/>
              <p:nvPr/>
            </p:nvSpPr>
            <p:spPr>
              <a:xfrm>
                <a:off x="4565700" y="3130650"/>
                <a:ext cx="95725" cy="100125"/>
              </a:xfrm>
              <a:custGeom>
                <a:avLst/>
                <a:gdLst/>
                <a:ahLst/>
                <a:cxnLst/>
                <a:rect l="l" t="t" r="r" b="b"/>
                <a:pathLst>
                  <a:path w="3829" h="4005" extrusionOk="0">
                    <a:moveTo>
                      <a:pt x="2470" y="0"/>
                    </a:moveTo>
                    <a:cubicBezTo>
                      <a:pt x="2407" y="0"/>
                      <a:pt x="2335" y="11"/>
                      <a:pt x="2294" y="11"/>
                    </a:cubicBezTo>
                    <a:cubicBezTo>
                      <a:pt x="2158" y="42"/>
                      <a:pt x="2003" y="94"/>
                      <a:pt x="1837" y="177"/>
                    </a:cubicBezTo>
                    <a:cubicBezTo>
                      <a:pt x="1733" y="228"/>
                      <a:pt x="1619" y="301"/>
                      <a:pt x="1515" y="374"/>
                    </a:cubicBezTo>
                    <a:cubicBezTo>
                      <a:pt x="1402" y="457"/>
                      <a:pt x="1298" y="540"/>
                      <a:pt x="1204" y="633"/>
                    </a:cubicBezTo>
                    <a:cubicBezTo>
                      <a:pt x="1121" y="726"/>
                      <a:pt x="1038" y="830"/>
                      <a:pt x="976" y="934"/>
                    </a:cubicBezTo>
                    <a:cubicBezTo>
                      <a:pt x="955" y="913"/>
                      <a:pt x="934" y="903"/>
                      <a:pt x="914" y="903"/>
                    </a:cubicBezTo>
                    <a:cubicBezTo>
                      <a:pt x="893" y="903"/>
                      <a:pt x="862" y="913"/>
                      <a:pt x="851" y="934"/>
                    </a:cubicBezTo>
                    <a:cubicBezTo>
                      <a:pt x="831" y="954"/>
                      <a:pt x="831" y="965"/>
                      <a:pt x="831" y="986"/>
                    </a:cubicBezTo>
                    <a:cubicBezTo>
                      <a:pt x="831" y="1058"/>
                      <a:pt x="841" y="1141"/>
                      <a:pt x="831" y="1214"/>
                    </a:cubicBezTo>
                    <a:cubicBezTo>
                      <a:pt x="831" y="1235"/>
                      <a:pt x="831" y="1245"/>
                      <a:pt x="821" y="1256"/>
                    </a:cubicBezTo>
                    <a:cubicBezTo>
                      <a:pt x="821" y="1276"/>
                      <a:pt x="821" y="1297"/>
                      <a:pt x="831" y="1318"/>
                    </a:cubicBezTo>
                    <a:cubicBezTo>
                      <a:pt x="831" y="1349"/>
                      <a:pt x="821" y="1380"/>
                      <a:pt x="821" y="1411"/>
                    </a:cubicBezTo>
                    <a:cubicBezTo>
                      <a:pt x="789" y="1598"/>
                      <a:pt x="738" y="1784"/>
                      <a:pt x="665" y="1961"/>
                    </a:cubicBezTo>
                    <a:lnTo>
                      <a:pt x="665" y="1950"/>
                    </a:lnTo>
                    <a:cubicBezTo>
                      <a:pt x="592" y="2127"/>
                      <a:pt x="499" y="2282"/>
                      <a:pt x="395" y="2417"/>
                    </a:cubicBezTo>
                    <a:cubicBezTo>
                      <a:pt x="302" y="2531"/>
                      <a:pt x="208" y="2635"/>
                      <a:pt x="94" y="2718"/>
                    </a:cubicBezTo>
                    <a:lnTo>
                      <a:pt x="84" y="2729"/>
                    </a:lnTo>
                    <a:lnTo>
                      <a:pt x="63" y="2739"/>
                    </a:lnTo>
                    <a:cubicBezTo>
                      <a:pt x="42" y="2759"/>
                      <a:pt x="32" y="2770"/>
                      <a:pt x="32" y="2791"/>
                    </a:cubicBezTo>
                    <a:cubicBezTo>
                      <a:pt x="21" y="2791"/>
                      <a:pt x="21" y="2801"/>
                      <a:pt x="12" y="2812"/>
                    </a:cubicBezTo>
                    <a:cubicBezTo>
                      <a:pt x="1" y="2822"/>
                      <a:pt x="1" y="2853"/>
                      <a:pt x="1" y="2874"/>
                    </a:cubicBezTo>
                    <a:cubicBezTo>
                      <a:pt x="42" y="2957"/>
                      <a:pt x="74" y="3040"/>
                      <a:pt x="115" y="3112"/>
                    </a:cubicBezTo>
                    <a:cubicBezTo>
                      <a:pt x="157" y="3174"/>
                      <a:pt x="208" y="3247"/>
                      <a:pt x="270" y="3320"/>
                    </a:cubicBezTo>
                    <a:cubicBezTo>
                      <a:pt x="374" y="3434"/>
                      <a:pt x="499" y="3548"/>
                      <a:pt x="655" y="3651"/>
                    </a:cubicBezTo>
                    <a:cubicBezTo>
                      <a:pt x="934" y="3828"/>
                      <a:pt x="1266" y="3942"/>
                      <a:pt x="1650" y="3983"/>
                    </a:cubicBezTo>
                    <a:cubicBezTo>
                      <a:pt x="1754" y="3994"/>
                      <a:pt x="1858" y="4004"/>
                      <a:pt x="1962" y="4004"/>
                    </a:cubicBezTo>
                    <a:cubicBezTo>
                      <a:pt x="2034" y="4004"/>
                      <a:pt x="2107" y="4004"/>
                      <a:pt x="2190" y="3994"/>
                    </a:cubicBezTo>
                    <a:cubicBezTo>
                      <a:pt x="2366" y="3983"/>
                      <a:pt x="2543" y="3953"/>
                      <a:pt x="2709" y="3900"/>
                    </a:cubicBezTo>
                    <a:cubicBezTo>
                      <a:pt x="2947" y="3828"/>
                      <a:pt x="3289" y="3672"/>
                      <a:pt x="3528" y="3372"/>
                    </a:cubicBezTo>
                    <a:cubicBezTo>
                      <a:pt x="3621" y="3257"/>
                      <a:pt x="3694" y="3133"/>
                      <a:pt x="3746" y="2988"/>
                    </a:cubicBezTo>
                    <a:cubicBezTo>
                      <a:pt x="3797" y="2853"/>
                      <a:pt x="3829" y="2687"/>
                      <a:pt x="3829" y="2521"/>
                    </a:cubicBezTo>
                    <a:cubicBezTo>
                      <a:pt x="3829" y="2490"/>
                      <a:pt x="3808" y="2459"/>
                      <a:pt x="3787" y="2448"/>
                    </a:cubicBezTo>
                    <a:cubicBezTo>
                      <a:pt x="3777" y="2427"/>
                      <a:pt x="3767" y="2407"/>
                      <a:pt x="3746" y="2397"/>
                    </a:cubicBezTo>
                    <a:cubicBezTo>
                      <a:pt x="3694" y="2376"/>
                      <a:pt x="3642" y="2335"/>
                      <a:pt x="3590" y="2303"/>
                    </a:cubicBezTo>
                    <a:cubicBezTo>
                      <a:pt x="3518" y="2241"/>
                      <a:pt x="3455" y="2179"/>
                      <a:pt x="3393" y="2106"/>
                    </a:cubicBezTo>
                    <a:cubicBezTo>
                      <a:pt x="3320" y="2003"/>
                      <a:pt x="3258" y="1899"/>
                      <a:pt x="3216" y="1784"/>
                    </a:cubicBezTo>
                    <a:cubicBezTo>
                      <a:pt x="3144" y="1629"/>
                      <a:pt x="3103" y="1452"/>
                      <a:pt x="3071" y="1256"/>
                    </a:cubicBezTo>
                    <a:cubicBezTo>
                      <a:pt x="3050" y="1100"/>
                      <a:pt x="3050" y="934"/>
                      <a:pt x="3050" y="779"/>
                    </a:cubicBezTo>
                    <a:cubicBezTo>
                      <a:pt x="3050" y="737"/>
                      <a:pt x="3061" y="696"/>
                      <a:pt x="3061" y="643"/>
                    </a:cubicBezTo>
                    <a:cubicBezTo>
                      <a:pt x="3061" y="560"/>
                      <a:pt x="3071" y="467"/>
                      <a:pt x="3082" y="384"/>
                    </a:cubicBezTo>
                    <a:cubicBezTo>
                      <a:pt x="3082" y="353"/>
                      <a:pt x="3082" y="332"/>
                      <a:pt x="3071" y="311"/>
                    </a:cubicBezTo>
                    <a:cubicBezTo>
                      <a:pt x="3061" y="291"/>
                      <a:pt x="3040" y="281"/>
                      <a:pt x="3020" y="270"/>
                    </a:cubicBezTo>
                    <a:lnTo>
                      <a:pt x="2978" y="270"/>
                    </a:lnTo>
                    <a:cubicBezTo>
                      <a:pt x="2947" y="228"/>
                      <a:pt x="2916" y="177"/>
                      <a:pt x="2874" y="145"/>
                    </a:cubicBezTo>
                    <a:cubicBezTo>
                      <a:pt x="2833" y="104"/>
                      <a:pt x="2781" y="62"/>
                      <a:pt x="2709" y="32"/>
                    </a:cubicBezTo>
                    <a:cubicBezTo>
                      <a:pt x="2656" y="11"/>
                      <a:pt x="2594" y="0"/>
                      <a:pt x="2511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50"/>
              <p:cNvSpPr/>
              <p:nvPr/>
            </p:nvSpPr>
            <p:spPr>
              <a:xfrm>
                <a:off x="4584650" y="3130400"/>
                <a:ext cx="58350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774" extrusionOk="0">
                    <a:moveTo>
                      <a:pt x="1712" y="0"/>
                    </a:moveTo>
                    <a:cubicBezTo>
                      <a:pt x="1660" y="0"/>
                      <a:pt x="1608" y="10"/>
                      <a:pt x="1536" y="21"/>
                    </a:cubicBezTo>
                    <a:cubicBezTo>
                      <a:pt x="1400" y="42"/>
                      <a:pt x="1245" y="93"/>
                      <a:pt x="1079" y="187"/>
                    </a:cubicBezTo>
                    <a:cubicBezTo>
                      <a:pt x="965" y="238"/>
                      <a:pt x="861" y="301"/>
                      <a:pt x="757" y="384"/>
                    </a:cubicBezTo>
                    <a:cubicBezTo>
                      <a:pt x="644" y="467"/>
                      <a:pt x="540" y="550"/>
                      <a:pt x="446" y="643"/>
                    </a:cubicBezTo>
                    <a:cubicBezTo>
                      <a:pt x="363" y="736"/>
                      <a:pt x="280" y="840"/>
                      <a:pt x="218" y="944"/>
                    </a:cubicBezTo>
                    <a:cubicBezTo>
                      <a:pt x="197" y="923"/>
                      <a:pt x="176" y="913"/>
                      <a:pt x="156" y="913"/>
                    </a:cubicBezTo>
                    <a:cubicBezTo>
                      <a:pt x="135" y="913"/>
                      <a:pt x="104" y="923"/>
                      <a:pt x="93" y="944"/>
                    </a:cubicBezTo>
                    <a:cubicBezTo>
                      <a:pt x="73" y="955"/>
                      <a:pt x="63" y="975"/>
                      <a:pt x="73" y="996"/>
                    </a:cubicBezTo>
                    <a:lnTo>
                      <a:pt x="73" y="1224"/>
                    </a:lnTo>
                    <a:lnTo>
                      <a:pt x="63" y="1266"/>
                    </a:lnTo>
                    <a:cubicBezTo>
                      <a:pt x="63" y="1286"/>
                      <a:pt x="63" y="1307"/>
                      <a:pt x="73" y="1328"/>
                    </a:cubicBezTo>
                    <a:cubicBezTo>
                      <a:pt x="63" y="1359"/>
                      <a:pt x="63" y="1390"/>
                      <a:pt x="63" y="1421"/>
                    </a:cubicBezTo>
                    <a:cubicBezTo>
                      <a:pt x="42" y="1515"/>
                      <a:pt x="31" y="1598"/>
                      <a:pt x="0" y="1681"/>
                    </a:cubicBezTo>
                    <a:cubicBezTo>
                      <a:pt x="228" y="1743"/>
                      <a:pt x="466" y="1773"/>
                      <a:pt x="705" y="1774"/>
                    </a:cubicBezTo>
                    <a:lnTo>
                      <a:pt x="705" y="1774"/>
                    </a:lnTo>
                    <a:cubicBezTo>
                      <a:pt x="816" y="1774"/>
                      <a:pt x="937" y="1773"/>
                      <a:pt x="1048" y="1764"/>
                    </a:cubicBezTo>
                    <a:cubicBezTo>
                      <a:pt x="1162" y="1743"/>
                      <a:pt x="1266" y="1732"/>
                      <a:pt x="1380" y="1701"/>
                    </a:cubicBezTo>
                    <a:cubicBezTo>
                      <a:pt x="1463" y="1681"/>
                      <a:pt x="1546" y="1660"/>
                      <a:pt x="1629" y="1628"/>
                    </a:cubicBezTo>
                    <a:cubicBezTo>
                      <a:pt x="1702" y="1598"/>
                      <a:pt x="1785" y="1556"/>
                      <a:pt x="1857" y="1515"/>
                    </a:cubicBezTo>
                    <a:cubicBezTo>
                      <a:pt x="1919" y="1483"/>
                      <a:pt x="1981" y="1442"/>
                      <a:pt x="2033" y="1400"/>
                    </a:cubicBezTo>
                    <a:cubicBezTo>
                      <a:pt x="2096" y="1359"/>
                      <a:pt x="2147" y="1317"/>
                      <a:pt x="2199" y="1266"/>
                    </a:cubicBezTo>
                    <a:cubicBezTo>
                      <a:pt x="2241" y="1234"/>
                      <a:pt x="2272" y="1193"/>
                      <a:pt x="2303" y="1151"/>
                    </a:cubicBezTo>
                    <a:cubicBezTo>
                      <a:pt x="2292" y="1038"/>
                      <a:pt x="2292" y="913"/>
                      <a:pt x="2292" y="789"/>
                    </a:cubicBezTo>
                    <a:cubicBezTo>
                      <a:pt x="2303" y="747"/>
                      <a:pt x="2303" y="706"/>
                      <a:pt x="2303" y="653"/>
                    </a:cubicBezTo>
                    <a:cubicBezTo>
                      <a:pt x="2303" y="570"/>
                      <a:pt x="2313" y="487"/>
                      <a:pt x="2324" y="394"/>
                    </a:cubicBezTo>
                    <a:cubicBezTo>
                      <a:pt x="2334" y="363"/>
                      <a:pt x="2334" y="342"/>
                      <a:pt x="2313" y="321"/>
                    </a:cubicBezTo>
                    <a:cubicBezTo>
                      <a:pt x="2303" y="301"/>
                      <a:pt x="2292" y="291"/>
                      <a:pt x="2262" y="280"/>
                    </a:cubicBezTo>
                    <a:lnTo>
                      <a:pt x="2220" y="280"/>
                    </a:lnTo>
                    <a:cubicBezTo>
                      <a:pt x="2189" y="238"/>
                      <a:pt x="2158" y="187"/>
                      <a:pt x="2116" y="155"/>
                    </a:cubicBezTo>
                    <a:cubicBezTo>
                      <a:pt x="2075" y="104"/>
                      <a:pt x="2023" y="72"/>
                      <a:pt x="1951" y="42"/>
                    </a:cubicBezTo>
                    <a:cubicBezTo>
                      <a:pt x="1898" y="21"/>
                      <a:pt x="1836" y="10"/>
                      <a:pt x="1753" y="0"/>
                    </a:cubicBezTo>
                    <a:close/>
                    <a:moveTo>
                      <a:pt x="705" y="1774"/>
                    </a:moveTo>
                    <a:cubicBezTo>
                      <a:pt x="701" y="1774"/>
                      <a:pt x="698" y="1774"/>
                      <a:pt x="695" y="1774"/>
                    </a:cubicBezTo>
                    <a:lnTo>
                      <a:pt x="706" y="1774"/>
                    </a:lnTo>
                    <a:cubicBezTo>
                      <a:pt x="705" y="1774"/>
                      <a:pt x="705" y="1774"/>
                      <a:pt x="705" y="1774"/>
                    </a:cubicBezTo>
                    <a:close/>
                  </a:path>
                </a:pathLst>
              </a:custGeom>
              <a:solidFill>
                <a:srgbClr val="E69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50"/>
              <p:cNvSpPr/>
              <p:nvPr/>
            </p:nvSpPr>
            <p:spPr>
              <a:xfrm>
                <a:off x="4474425" y="3055700"/>
                <a:ext cx="42825" cy="602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2408" extrusionOk="0">
                    <a:moveTo>
                      <a:pt x="737" y="1"/>
                    </a:moveTo>
                    <a:cubicBezTo>
                      <a:pt x="551" y="22"/>
                      <a:pt x="374" y="125"/>
                      <a:pt x="239" y="291"/>
                    </a:cubicBezTo>
                    <a:cubicBezTo>
                      <a:pt x="94" y="457"/>
                      <a:pt x="11" y="685"/>
                      <a:pt x="0" y="944"/>
                    </a:cubicBezTo>
                    <a:cubicBezTo>
                      <a:pt x="0" y="1048"/>
                      <a:pt x="11" y="1173"/>
                      <a:pt x="53" y="1308"/>
                    </a:cubicBezTo>
                    <a:cubicBezTo>
                      <a:pt x="83" y="1421"/>
                      <a:pt x="125" y="1546"/>
                      <a:pt x="198" y="1660"/>
                    </a:cubicBezTo>
                    <a:cubicBezTo>
                      <a:pt x="322" y="1889"/>
                      <a:pt x="498" y="2075"/>
                      <a:pt x="717" y="2221"/>
                    </a:cubicBezTo>
                    <a:cubicBezTo>
                      <a:pt x="820" y="2293"/>
                      <a:pt x="955" y="2345"/>
                      <a:pt x="1079" y="2376"/>
                    </a:cubicBezTo>
                    <a:cubicBezTo>
                      <a:pt x="1141" y="2397"/>
                      <a:pt x="1214" y="2397"/>
                      <a:pt x="1287" y="2407"/>
                    </a:cubicBezTo>
                    <a:lnTo>
                      <a:pt x="1318" y="2407"/>
                    </a:lnTo>
                    <a:cubicBezTo>
                      <a:pt x="1380" y="2407"/>
                      <a:pt x="1432" y="2397"/>
                      <a:pt x="1505" y="2387"/>
                    </a:cubicBezTo>
                    <a:cubicBezTo>
                      <a:pt x="1526" y="2387"/>
                      <a:pt x="1546" y="2366"/>
                      <a:pt x="1556" y="2345"/>
                    </a:cubicBezTo>
                    <a:cubicBezTo>
                      <a:pt x="1567" y="2334"/>
                      <a:pt x="1567" y="2304"/>
                      <a:pt x="1567" y="2283"/>
                    </a:cubicBezTo>
                    <a:cubicBezTo>
                      <a:pt x="1556" y="2262"/>
                      <a:pt x="1546" y="2251"/>
                      <a:pt x="1526" y="2241"/>
                    </a:cubicBezTo>
                    <a:cubicBezTo>
                      <a:pt x="1619" y="2075"/>
                      <a:pt x="1671" y="1868"/>
                      <a:pt x="1692" y="1608"/>
                    </a:cubicBezTo>
                    <a:cubicBezTo>
                      <a:pt x="1712" y="1349"/>
                      <a:pt x="1681" y="1080"/>
                      <a:pt x="1619" y="820"/>
                    </a:cubicBezTo>
                    <a:cubicBezTo>
                      <a:pt x="1556" y="550"/>
                      <a:pt x="1443" y="343"/>
                      <a:pt x="1287" y="197"/>
                    </a:cubicBezTo>
                    <a:cubicBezTo>
                      <a:pt x="1152" y="73"/>
                      <a:pt x="975" y="1"/>
                      <a:pt x="810" y="1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0"/>
              <p:cNvSpPr/>
              <p:nvPr/>
            </p:nvSpPr>
            <p:spPr>
              <a:xfrm>
                <a:off x="4482200" y="3065800"/>
                <a:ext cx="213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52" extrusionOk="0">
                    <a:moveTo>
                      <a:pt x="644" y="416"/>
                    </a:moveTo>
                    <a:cubicBezTo>
                      <a:pt x="644" y="425"/>
                      <a:pt x="644" y="426"/>
                      <a:pt x="651" y="427"/>
                    </a:cubicBezTo>
                    <a:lnTo>
                      <a:pt x="651" y="427"/>
                    </a:lnTo>
                    <a:lnTo>
                      <a:pt x="644" y="416"/>
                    </a:lnTo>
                    <a:close/>
                    <a:moveTo>
                      <a:pt x="157" y="1"/>
                    </a:moveTo>
                    <a:cubicBezTo>
                      <a:pt x="115" y="1"/>
                      <a:pt x="74" y="1"/>
                      <a:pt x="32" y="12"/>
                    </a:cubicBezTo>
                    <a:cubicBezTo>
                      <a:pt x="11" y="12"/>
                      <a:pt x="1" y="42"/>
                      <a:pt x="1" y="63"/>
                    </a:cubicBezTo>
                    <a:cubicBezTo>
                      <a:pt x="1" y="84"/>
                      <a:pt x="11" y="95"/>
                      <a:pt x="21" y="95"/>
                    </a:cubicBezTo>
                    <a:cubicBezTo>
                      <a:pt x="32" y="105"/>
                      <a:pt x="42" y="105"/>
                      <a:pt x="63" y="105"/>
                    </a:cubicBezTo>
                    <a:lnTo>
                      <a:pt x="74" y="95"/>
                    </a:lnTo>
                    <a:lnTo>
                      <a:pt x="177" y="95"/>
                    </a:lnTo>
                    <a:cubicBezTo>
                      <a:pt x="219" y="105"/>
                      <a:pt x="260" y="115"/>
                      <a:pt x="302" y="136"/>
                    </a:cubicBezTo>
                    <a:cubicBezTo>
                      <a:pt x="353" y="157"/>
                      <a:pt x="395" y="188"/>
                      <a:pt x="436" y="219"/>
                    </a:cubicBezTo>
                    <a:cubicBezTo>
                      <a:pt x="519" y="271"/>
                      <a:pt x="581" y="344"/>
                      <a:pt x="644" y="416"/>
                    </a:cubicBezTo>
                    <a:lnTo>
                      <a:pt x="644" y="416"/>
                    </a:lnTo>
                    <a:lnTo>
                      <a:pt x="644" y="416"/>
                    </a:lnTo>
                    <a:lnTo>
                      <a:pt x="655" y="427"/>
                    </a:lnTo>
                    <a:cubicBezTo>
                      <a:pt x="653" y="427"/>
                      <a:pt x="652" y="427"/>
                      <a:pt x="651" y="427"/>
                    </a:cubicBezTo>
                    <a:lnTo>
                      <a:pt x="651" y="427"/>
                    </a:lnTo>
                    <a:lnTo>
                      <a:pt x="706" y="510"/>
                    </a:lnTo>
                    <a:cubicBezTo>
                      <a:pt x="717" y="530"/>
                      <a:pt x="738" y="540"/>
                      <a:pt x="747" y="551"/>
                    </a:cubicBezTo>
                    <a:cubicBezTo>
                      <a:pt x="768" y="551"/>
                      <a:pt x="789" y="551"/>
                      <a:pt x="810" y="540"/>
                    </a:cubicBezTo>
                    <a:cubicBezTo>
                      <a:pt x="830" y="530"/>
                      <a:pt x="841" y="510"/>
                      <a:pt x="841" y="499"/>
                    </a:cubicBezTo>
                    <a:cubicBezTo>
                      <a:pt x="851" y="478"/>
                      <a:pt x="841" y="457"/>
                      <a:pt x="841" y="437"/>
                    </a:cubicBezTo>
                    <a:cubicBezTo>
                      <a:pt x="768" y="291"/>
                      <a:pt x="644" y="167"/>
                      <a:pt x="509" y="95"/>
                    </a:cubicBezTo>
                    <a:cubicBezTo>
                      <a:pt x="436" y="53"/>
                      <a:pt x="353" y="22"/>
                      <a:pt x="270" y="12"/>
                    </a:cubicBezTo>
                    <a:cubicBezTo>
                      <a:pt x="240" y="1"/>
                      <a:pt x="198" y="1"/>
                      <a:pt x="157" y="1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0"/>
              <p:cNvSpPr/>
              <p:nvPr/>
            </p:nvSpPr>
            <p:spPr>
              <a:xfrm>
                <a:off x="4492850" y="2961300"/>
                <a:ext cx="219400" cy="203875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8155" extrusionOk="0">
                    <a:moveTo>
                      <a:pt x="4004" y="1"/>
                    </a:moveTo>
                    <a:cubicBezTo>
                      <a:pt x="3641" y="1"/>
                      <a:pt x="3257" y="32"/>
                      <a:pt x="2894" y="63"/>
                    </a:cubicBezTo>
                    <a:cubicBezTo>
                      <a:pt x="2666" y="84"/>
                      <a:pt x="2438" y="105"/>
                      <a:pt x="2209" y="115"/>
                    </a:cubicBezTo>
                    <a:cubicBezTo>
                      <a:pt x="2054" y="125"/>
                      <a:pt x="1909" y="125"/>
                      <a:pt x="1774" y="125"/>
                    </a:cubicBezTo>
                    <a:cubicBezTo>
                      <a:pt x="1691" y="125"/>
                      <a:pt x="1598" y="125"/>
                      <a:pt x="1504" y="115"/>
                    </a:cubicBezTo>
                    <a:cubicBezTo>
                      <a:pt x="1483" y="94"/>
                      <a:pt x="1462" y="94"/>
                      <a:pt x="1442" y="94"/>
                    </a:cubicBezTo>
                    <a:cubicBezTo>
                      <a:pt x="1421" y="94"/>
                      <a:pt x="1400" y="94"/>
                      <a:pt x="1380" y="115"/>
                    </a:cubicBezTo>
                    <a:cubicBezTo>
                      <a:pt x="1048" y="499"/>
                      <a:pt x="768" y="944"/>
                      <a:pt x="550" y="1442"/>
                    </a:cubicBezTo>
                    <a:cubicBezTo>
                      <a:pt x="332" y="1930"/>
                      <a:pt x="176" y="2449"/>
                      <a:pt x="93" y="2988"/>
                    </a:cubicBezTo>
                    <a:cubicBezTo>
                      <a:pt x="10" y="3538"/>
                      <a:pt x="0" y="4088"/>
                      <a:pt x="63" y="4607"/>
                    </a:cubicBezTo>
                    <a:cubicBezTo>
                      <a:pt x="104" y="4876"/>
                      <a:pt x="155" y="5146"/>
                      <a:pt x="229" y="5395"/>
                    </a:cubicBezTo>
                    <a:cubicBezTo>
                      <a:pt x="301" y="5654"/>
                      <a:pt x="394" y="5903"/>
                      <a:pt x="519" y="6142"/>
                    </a:cubicBezTo>
                    <a:cubicBezTo>
                      <a:pt x="757" y="6640"/>
                      <a:pt x="1100" y="7075"/>
                      <a:pt x="1494" y="7397"/>
                    </a:cubicBezTo>
                    <a:cubicBezTo>
                      <a:pt x="1681" y="7553"/>
                      <a:pt x="1898" y="7687"/>
                      <a:pt x="2126" y="7802"/>
                    </a:cubicBezTo>
                    <a:cubicBezTo>
                      <a:pt x="2345" y="7905"/>
                      <a:pt x="2583" y="7988"/>
                      <a:pt x="2822" y="8040"/>
                    </a:cubicBezTo>
                    <a:cubicBezTo>
                      <a:pt x="3122" y="8113"/>
                      <a:pt x="3433" y="8154"/>
                      <a:pt x="3745" y="8154"/>
                    </a:cubicBezTo>
                    <a:cubicBezTo>
                      <a:pt x="3942" y="8154"/>
                      <a:pt x="4129" y="8143"/>
                      <a:pt x="4325" y="8113"/>
                    </a:cubicBezTo>
                    <a:cubicBezTo>
                      <a:pt x="4585" y="8081"/>
                      <a:pt x="4844" y="8030"/>
                      <a:pt x="5093" y="7957"/>
                    </a:cubicBezTo>
                    <a:cubicBezTo>
                      <a:pt x="5384" y="7874"/>
                      <a:pt x="5623" y="7781"/>
                      <a:pt x="5840" y="7666"/>
                    </a:cubicBezTo>
                    <a:cubicBezTo>
                      <a:pt x="6286" y="7438"/>
                      <a:pt x="6670" y="7096"/>
                      <a:pt x="6950" y="6681"/>
                    </a:cubicBezTo>
                    <a:cubicBezTo>
                      <a:pt x="7085" y="6474"/>
                      <a:pt x="7199" y="6246"/>
                      <a:pt x="7271" y="6007"/>
                    </a:cubicBezTo>
                    <a:cubicBezTo>
                      <a:pt x="7344" y="5799"/>
                      <a:pt x="7386" y="5582"/>
                      <a:pt x="7396" y="5353"/>
                    </a:cubicBezTo>
                    <a:cubicBezTo>
                      <a:pt x="7469" y="5374"/>
                      <a:pt x="7531" y="5374"/>
                      <a:pt x="7603" y="5374"/>
                    </a:cubicBezTo>
                    <a:cubicBezTo>
                      <a:pt x="7666" y="5374"/>
                      <a:pt x="7728" y="5374"/>
                      <a:pt x="7790" y="5363"/>
                    </a:cubicBezTo>
                    <a:cubicBezTo>
                      <a:pt x="7935" y="5333"/>
                      <a:pt x="8071" y="5270"/>
                      <a:pt x="8195" y="5177"/>
                    </a:cubicBezTo>
                    <a:cubicBezTo>
                      <a:pt x="8319" y="5094"/>
                      <a:pt x="8412" y="4980"/>
                      <a:pt x="8506" y="4856"/>
                    </a:cubicBezTo>
                    <a:cubicBezTo>
                      <a:pt x="8548" y="4793"/>
                      <a:pt x="8589" y="4720"/>
                      <a:pt x="8620" y="4648"/>
                    </a:cubicBezTo>
                    <a:cubicBezTo>
                      <a:pt x="8651" y="4596"/>
                      <a:pt x="8672" y="4524"/>
                      <a:pt x="8703" y="4430"/>
                    </a:cubicBezTo>
                    <a:cubicBezTo>
                      <a:pt x="8744" y="4295"/>
                      <a:pt x="8776" y="4150"/>
                      <a:pt x="8776" y="3994"/>
                    </a:cubicBezTo>
                    <a:cubicBezTo>
                      <a:pt x="8776" y="3849"/>
                      <a:pt x="8744" y="3715"/>
                      <a:pt x="8693" y="3590"/>
                    </a:cubicBezTo>
                    <a:cubicBezTo>
                      <a:pt x="8641" y="3455"/>
                      <a:pt x="8558" y="3341"/>
                      <a:pt x="8454" y="3247"/>
                    </a:cubicBezTo>
                    <a:cubicBezTo>
                      <a:pt x="8350" y="3154"/>
                      <a:pt x="8205" y="3092"/>
                      <a:pt x="8050" y="3061"/>
                    </a:cubicBezTo>
                    <a:cubicBezTo>
                      <a:pt x="7977" y="3051"/>
                      <a:pt x="7894" y="3040"/>
                      <a:pt x="7811" y="3040"/>
                    </a:cubicBezTo>
                    <a:lnTo>
                      <a:pt x="7739" y="3040"/>
                    </a:lnTo>
                    <a:lnTo>
                      <a:pt x="7490" y="3071"/>
                    </a:lnTo>
                    <a:cubicBezTo>
                      <a:pt x="7448" y="3081"/>
                      <a:pt x="7396" y="3092"/>
                      <a:pt x="7354" y="3113"/>
                    </a:cubicBezTo>
                    <a:cubicBezTo>
                      <a:pt x="7365" y="2864"/>
                      <a:pt x="7354" y="2615"/>
                      <a:pt x="7303" y="2376"/>
                    </a:cubicBezTo>
                    <a:cubicBezTo>
                      <a:pt x="7251" y="2106"/>
                      <a:pt x="7168" y="1837"/>
                      <a:pt x="7043" y="1588"/>
                    </a:cubicBezTo>
                    <a:cubicBezTo>
                      <a:pt x="6919" y="1339"/>
                      <a:pt x="6753" y="1121"/>
                      <a:pt x="6556" y="914"/>
                    </a:cubicBezTo>
                    <a:cubicBezTo>
                      <a:pt x="6359" y="716"/>
                      <a:pt x="6100" y="540"/>
                      <a:pt x="5809" y="384"/>
                    </a:cubicBezTo>
                    <a:cubicBezTo>
                      <a:pt x="5540" y="250"/>
                      <a:pt x="5249" y="146"/>
                      <a:pt x="4938" y="84"/>
                    </a:cubicBezTo>
                    <a:cubicBezTo>
                      <a:pt x="4668" y="32"/>
                      <a:pt x="4367" y="1"/>
                      <a:pt x="4035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50"/>
              <p:cNvSpPr/>
              <p:nvPr/>
            </p:nvSpPr>
            <p:spPr>
              <a:xfrm>
                <a:off x="4509700" y="2961300"/>
                <a:ext cx="167300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3632" extrusionOk="0">
                    <a:moveTo>
                      <a:pt x="6535" y="3507"/>
                    </a:moveTo>
                    <a:cubicBezTo>
                      <a:pt x="6533" y="3510"/>
                      <a:pt x="6531" y="3513"/>
                      <a:pt x="6529" y="3516"/>
                    </a:cubicBezTo>
                    <a:lnTo>
                      <a:pt x="6529" y="3516"/>
                    </a:lnTo>
                    <a:cubicBezTo>
                      <a:pt x="6532" y="3515"/>
                      <a:pt x="6535" y="3513"/>
                      <a:pt x="6535" y="3507"/>
                    </a:cubicBezTo>
                    <a:close/>
                    <a:moveTo>
                      <a:pt x="3330" y="1"/>
                    </a:moveTo>
                    <a:cubicBezTo>
                      <a:pt x="2967" y="1"/>
                      <a:pt x="2604" y="32"/>
                      <a:pt x="2252" y="63"/>
                    </a:cubicBezTo>
                    <a:lnTo>
                      <a:pt x="2220" y="63"/>
                    </a:lnTo>
                    <a:cubicBezTo>
                      <a:pt x="2023" y="84"/>
                      <a:pt x="1774" y="105"/>
                      <a:pt x="1535" y="115"/>
                    </a:cubicBezTo>
                    <a:cubicBezTo>
                      <a:pt x="1380" y="115"/>
                      <a:pt x="1245" y="125"/>
                      <a:pt x="1100" y="125"/>
                    </a:cubicBezTo>
                    <a:cubicBezTo>
                      <a:pt x="1017" y="125"/>
                      <a:pt x="924" y="125"/>
                      <a:pt x="830" y="115"/>
                    </a:cubicBezTo>
                    <a:cubicBezTo>
                      <a:pt x="820" y="94"/>
                      <a:pt x="788" y="84"/>
                      <a:pt x="768" y="84"/>
                    </a:cubicBezTo>
                    <a:cubicBezTo>
                      <a:pt x="747" y="84"/>
                      <a:pt x="726" y="94"/>
                      <a:pt x="706" y="115"/>
                    </a:cubicBezTo>
                    <a:cubicBezTo>
                      <a:pt x="436" y="426"/>
                      <a:pt x="198" y="779"/>
                      <a:pt x="0" y="1163"/>
                    </a:cubicBezTo>
                    <a:cubicBezTo>
                      <a:pt x="115" y="1080"/>
                      <a:pt x="228" y="1007"/>
                      <a:pt x="353" y="944"/>
                    </a:cubicBezTo>
                    <a:cubicBezTo>
                      <a:pt x="415" y="914"/>
                      <a:pt x="477" y="882"/>
                      <a:pt x="550" y="852"/>
                    </a:cubicBezTo>
                    <a:cubicBezTo>
                      <a:pt x="602" y="831"/>
                      <a:pt x="664" y="810"/>
                      <a:pt x="716" y="789"/>
                    </a:cubicBezTo>
                    <a:lnTo>
                      <a:pt x="726" y="789"/>
                    </a:lnTo>
                    <a:lnTo>
                      <a:pt x="737" y="799"/>
                    </a:lnTo>
                    <a:cubicBezTo>
                      <a:pt x="747" y="799"/>
                      <a:pt x="747" y="810"/>
                      <a:pt x="747" y="820"/>
                    </a:cubicBezTo>
                    <a:cubicBezTo>
                      <a:pt x="768" y="841"/>
                      <a:pt x="799" y="872"/>
                      <a:pt x="820" y="903"/>
                    </a:cubicBezTo>
                    <a:cubicBezTo>
                      <a:pt x="892" y="997"/>
                      <a:pt x="975" y="1080"/>
                      <a:pt x="1058" y="1152"/>
                    </a:cubicBezTo>
                    <a:cubicBezTo>
                      <a:pt x="1152" y="1235"/>
                      <a:pt x="1235" y="1308"/>
                      <a:pt x="1339" y="1370"/>
                    </a:cubicBezTo>
                    <a:cubicBezTo>
                      <a:pt x="1608" y="1567"/>
                      <a:pt x="1909" y="1712"/>
                      <a:pt x="2231" y="1827"/>
                    </a:cubicBezTo>
                    <a:cubicBezTo>
                      <a:pt x="2656" y="1982"/>
                      <a:pt x="3112" y="2076"/>
                      <a:pt x="3568" y="2117"/>
                    </a:cubicBezTo>
                    <a:lnTo>
                      <a:pt x="3559" y="2117"/>
                    </a:lnTo>
                    <a:cubicBezTo>
                      <a:pt x="3707" y="2127"/>
                      <a:pt x="3856" y="2133"/>
                      <a:pt x="4004" y="2133"/>
                    </a:cubicBezTo>
                    <a:cubicBezTo>
                      <a:pt x="4301" y="2133"/>
                      <a:pt x="4596" y="2110"/>
                      <a:pt x="4886" y="2055"/>
                    </a:cubicBezTo>
                    <a:lnTo>
                      <a:pt x="4875" y="2055"/>
                    </a:lnTo>
                    <a:cubicBezTo>
                      <a:pt x="5062" y="2013"/>
                      <a:pt x="5249" y="1972"/>
                      <a:pt x="5436" y="1899"/>
                    </a:cubicBezTo>
                    <a:lnTo>
                      <a:pt x="5456" y="1899"/>
                    </a:lnTo>
                    <a:cubicBezTo>
                      <a:pt x="5467" y="1899"/>
                      <a:pt x="5477" y="1920"/>
                      <a:pt x="5477" y="1930"/>
                    </a:cubicBezTo>
                    <a:cubicBezTo>
                      <a:pt x="5477" y="2086"/>
                      <a:pt x="5488" y="2242"/>
                      <a:pt x="5509" y="2397"/>
                    </a:cubicBezTo>
                    <a:lnTo>
                      <a:pt x="5509" y="2387"/>
                    </a:lnTo>
                    <a:cubicBezTo>
                      <a:pt x="5539" y="2604"/>
                      <a:pt x="5592" y="2812"/>
                      <a:pt x="5675" y="3009"/>
                    </a:cubicBezTo>
                    <a:lnTo>
                      <a:pt x="5685" y="3009"/>
                    </a:lnTo>
                    <a:cubicBezTo>
                      <a:pt x="5737" y="3134"/>
                      <a:pt x="5799" y="3237"/>
                      <a:pt x="5871" y="3341"/>
                    </a:cubicBezTo>
                    <a:cubicBezTo>
                      <a:pt x="5903" y="3372"/>
                      <a:pt x="5934" y="3403"/>
                      <a:pt x="5954" y="3434"/>
                    </a:cubicBezTo>
                    <a:cubicBezTo>
                      <a:pt x="5986" y="3466"/>
                      <a:pt x="6017" y="3486"/>
                      <a:pt x="6048" y="3517"/>
                    </a:cubicBezTo>
                    <a:lnTo>
                      <a:pt x="6058" y="3517"/>
                    </a:lnTo>
                    <a:cubicBezTo>
                      <a:pt x="6110" y="3549"/>
                      <a:pt x="6162" y="3579"/>
                      <a:pt x="6224" y="3611"/>
                    </a:cubicBezTo>
                    <a:lnTo>
                      <a:pt x="6214" y="3600"/>
                    </a:lnTo>
                    <a:lnTo>
                      <a:pt x="6307" y="3632"/>
                    </a:lnTo>
                    <a:cubicBezTo>
                      <a:pt x="6328" y="3632"/>
                      <a:pt x="6348" y="3632"/>
                      <a:pt x="6369" y="3621"/>
                    </a:cubicBezTo>
                    <a:lnTo>
                      <a:pt x="6369" y="3621"/>
                    </a:lnTo>
                    <a:cubicBezTo>
                      <a:pt x="6369" y="3624"/>
                      <a:pt x="6368" y="3626"/>
                      <a:pt x="6367" y="3628"/>
                    </a:cubicBezTo>
                    <a:lnTo>
                      <a:pt x="6367" y="3628"/>
                    </a:lnTo>
                    <a:cubicBezTo>
                      <a:pt x="6385" y="3621"/>
                      <a:pt x="6403" y="3620"/>
                      <a:pt x="6421" y="3611"/>
                    </a:cubicBezTo>
                    <a:cubicBezTo>
                      <a:pt x="6442" y="3600"/>
                      <a:pt x="6452" y="3590"/>
                      <a:pt x="6473" y="3579"/>
                    </a:cubicBezTo>
                    <a:cubicBezTo>
                      <a:pt x="6491" y="3561"/>
                      <a:pt x="6510" y="3542"/>
                      <a:pt x="6529" y="3516"/>
                    </a:cubicBezTo>
                    <a:lnTo>
                      <a:pt x="6529" y="3516"/>
                    </a:lnTo>
                    <a:cubicBezTo>
                      <a:pt x="6527" y="3517"/>
                      <a:pt x="6525" y="3517"/>
                      <a:pt x="6525" y="3517"/>
                    </a:cubicBezTo>
                    <a:cubicBezTo>
                      <a:pt x="6556" y="3476"/>
                      <a:pt x="6587" y="3424"/>
                      <a:pt x="6608" y="3372"/>
                    </a:cubicBezTo>
                    <a:cubicBezTo>
                      <a:pt x="6629" y="3310"/>
                      <a:pt x="6650" y="3237"/>
                      <a:pt x="6660" y="3175"/>
                    </a:cubicBezTo>
                    <a:lnTo>
                      <a:pt x="6691" y="3019"/>
                    </a:lnTo>
                    <a:cubicBezTo>
                      <a:pt x="6691" y="2812"/>
                      <a:pt x="6670" y="2594"/>
                      <a:pt x="6639" y="2376"/>
                    </a:cubicBezTo>
                    <a:cubicBezTo>
                      <a:pt x="6587" y="2106"/>
                      <a:pt x="6494" y="1837"/>
                      <a:pt x="6369" y="1588"/>
                    </a:cubicBezTo>
                    <a:cubicBezTo>
                      <a:pt x="6245" y="1339"/>
                      <a:pt x="6079" y="1110"/>
                      <a:pt x="5882" y="914"/>
                    </a:cubicBezTo>
                    <a:cubicBezTo>
                      <a:pt x="5685" y="716"/>
                      <a:pt x="5436" y="530"/>
                      <a:pt x="5135" y="384"/>
                    </a:cubicBezTo>
                    <a:cubicBezTo>
                      <a:pt x="4866" y="250"/>
                      <a:pt x="4575" y="146"/>
                      <a:pt x="4264" y="84"/>
                    </a:cubicBezTo>
                    <a:cubicBezTo>
                      <a:pt x="3994" y="32"/>
                      <a:pt x="3693" y="1"/>
                      <a:pt x="3361" y="1"/>
                    </a:cubicBezTo>
                    <a:close/>
                    <a:moveTo>
                      <a:pt x="6367" y="3628"/>
                    </a:moveTo>
                    <a:lnTo>
                      <a:pt x="6367" y="3628"/>
                    </a:lnTo>
                    <a:cubicBezTo>
                      <a:pt x="6364" y="3629"/>
                      <a:pt x="6362" y="3630"/>
                      <a:pt x="6359" y="3632"/>
                    </a:cubicBezTo>
                    <a:cubicBezTo>
                      <a:pt x="6359" y="3632"/>
                      <a:pt x="6364" y="3632"/>
                      <a:pt x="6367" y="3628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50"/>
              <p:cNvSpPr/>
              <p:nvPr/>
            </p:nvSpPr>
            <p:spPr>
              <a:xfrm>
                <a:off x="4583600" y="3064250"/>
                <a:ext cx="128400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4037" extrusionOk="0">
                    <a:moveTo>
                      <a:pt x="5135" y="1"/>
                    </a:moveTo>
                    <a:cubicBezTo>
                      <a:pt x="5135" y="6"/>
                      <a:pt x="5134" y="12"/>
                      <a:pt x="5134" y="17"/>
                    </a:cubicBezTo>
                    <a:lnTo>
                      <a:pt x="5134" y="17"/>
                    </a:lnTo>
                    <a:cubicBezTo>
                      <a:pt x="5134" y="15"/>
                      <a:pt x="5135" y="13"/>
                      <a:pt x="5135" y="11"/>
                    </a:cubicBezTo>
                    <a:lnTo>
                      <a:pt x="5135" y="1"/>
                    </a:lnTo>
                    <a:close/>
                    <a:moveTo>
                      <a:pt x="5134" y="17"/>
                    </a:moveTo>
                    <a:lnTo>
                      <a:pt x="5134" y="17"/>
                    </a:lnTo>
                    <a:cubicBezTo>
                      <a:pt x="5103" y="128"/>
                      <a:pt x="5062" y="230"/>
                      <a:pt x="5011" y="323"/>
                    </a:cubicBezTo>
                    <a:cubicBezTo>
                      <a:pt x="4948" y="426"/>
                      <a:pt x="4876" y="509"/>
                      <a:pt x="4803" y="592"/>
                    </a:cubicBezTo>
                    <a:cubicBezTo>
                      <a:pt x="4637" y="758"/>
                      <a:pt x="4430" y="883"/>
                      <a:pt x="4202" y="945"/>
                    </a:cubicBezTo>
                    <a:cubicBezTo>
                      <a:pt x="4088" y="976"/>
                      <a:pt x="3973" y="996"/>
                      <a:pt x="3849" y="1007"/>
                    </a:cubicBezTo>
                    <a:cubicBezTo>
                      <a:pt x="3787" y="1007"/>
                      <a:pt x="3714" y="1007"/>
                      <a:pt x="3652" y="996"/>
                    </a:cubicBezTo>
                    <a:cubicBezTo>
                      <a:pt x="3590" y="987"/>
                      <a:pt x="3538" y="976"/>
                      <a:pt x="3475" y="966"/>
                    </a:cubicBezTo>
                    <a:cubicBezTo>
                      <a:pt x="3465" y="1090"/>
                      <a:pt x="3465" y="1204"/>
                      <a:pt x="3445" y="1318"/>
                    </a:cubicBezTo>
                    <a:cubicBezTo>
                      <a:pt x="3424" y="1474"/>
                      <a:pt x="3392" y="1630"/>
                      <a:pt x="3341" y="1785"/>
                    </a:cubicBezTo>
                    <a:cubicBezTo>
                      <a:pt x="3300" y="1899"/>
                      <a:pt x="3258" y="2013"/>
                      <a:pt x="3206" y="2128"/>
                    </a:cubicBezTo>
                    <a:cubicBezTo>
                      <a:pt x="3102" y="2345"/>
                      <a:pt x="2968" y="2542"/>
                      <a:pt x="2822" y="2729"/>
                    </a:cubicBezTo>
                    <a:cubicBezTo>
                      <a:pt x="2677" y="2905"/>
                      <a:pt x="2500" y="3071"/>
                      <a:pt x="2324" y="3206"/>
                    </a:cubicBezTo>
                    <a:cubicBezTo>
                      <a:pt x="2138" y="3352"/>
                      <a:pt x="1940" y="3476"/>
                      <a:pt x="1723" y="3580"/>
                    </a:cubicBezTo>
                    <a:cubicBezTo>
                      <a:pt x="1297" y="3797"/>
                      <a:pt x="831" y="3942"/>
                      <a:pt x="354" y="4005"/>
                    </a:cubicBezTo>
                    <a:cubicBezTo>
                      <a:pt x="239" y="4015"/>
                      <a:pt x="125" y="4025"/>
                      <a:pt x="1" y="4036"/>
                    </a:cubicBezTo>
                    <a:lnTo>
                      <a:pt x="115" y="4036"/>
                    </a:lnTo>
                    <a:cubicBezTo>
                      <a:pt x="312" y="4036"/>
                      <a:pt x="499" y="4025"/>
                      <a:pt x="695" y="3995"/>
                    </a:cubicBezTo>
                    <a:cubicBezTo>
                      <a:pt x="955" y="3963"/>
                      <a:pt x="1214" y="3912"/>
                      <a:pt x="1463" y="3839"/>
                    </a:cubicBezTo>
                    <a:cubicBezTo>
                      <a:pt x="1744" y="3756"/>
                      <a:pt x="1993" y="3663"/>
                      <a:pt x="2210" y="3548"/>
                    </a:cubicBezTo>
                    <a:cubicBezTo>
                      <a:pt x="2656" y="3320"/>
                      <a:pt x="3040" y="2978"/>
                      <a:pt x="3320" y="2563"/>
                    </a:cubicBezTo>
                    <a:cubicBezTo>
                      <a:pt x="3465" y="2356"/>
                      <a:pt x="3569" y="2128"/>
                      <a:pt x="3652" y="1889"/>
                    </a:cubicBezTo>
                    <a:cubicBezTo>
                      <a:pt x="3714" y="1681"/>
                      <a:pt x="3756" y="1464"/>
                      <a:pt x="3766" y="1235"/>
                    </a:cubicBezTo>
                    <a:cubicBezTo>
                      <a:pt x="3828" y="1256"/>
                      <a:pt x="3901" y="1266"/>
                      <a:pt x="3973" y="1266"/>
                    </a:cubicBezTo>
                    <a:cubicBezTo>
                      <a:pt x="4036" y="1266"/>
                      <a:pt x="4098" y="1256"/>
                      <a:pt x="4160" y="1245"/>
                    </a:cubicBezTo>
                    <a:cubicBezTo>
                      <a:pt x="4305" y="1215"/>
                      <a:pt x="4441" y="1152"/>
                      <a:pt x="4575" y="1059"/>
                    </a:cubicBezTo>
                    <a:cubicBezTo>
                      <a:pt x="4689" y="976"/>
                      <a:pt x="4793" y="872"/>
                      <a:pt x="4876" y="738"/>
                    </a:cubicBezTo>
                    <a:cubicBezTo>
                      <a:pt x="4918" y="675"/>
                      <a:pt x="4959" y="602"/>
                      <a:pt x="4990" y="540"/>
                    </a:cubicBezTo>
                    <a:cubicBezTo>
                      <a:pt x="5021" y="478"/>
                      <a:pt x="5052" y="406"/>
                      <a:pt x="5073" y="323"/>
                    </a:cubicBezTo>
                    <a:cubicBezTo>
                      <a:pt x="5103" y="224"/>
                      <a:pt x="5123" y="125"/>
                      <a:pt x="5134" y="17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50"/>
              <p:cNvSpPr/>
              <p:nvPr/>
            </p:nvSpPr>
            <p:spPr>
              <a:xfrm>
                <a:off x="4543150" y="2995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50"/>
              <p:cNvSpPr/>
              <p:nvPr/>
            </p:nvSpPr>
            <p:spPr>
              <a:xfrm>
                <a:off x="4543150" y="2995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0"/>
              <p:cNvSpPr/>
              <p:nvPr/>
            </p:nvSpPr>
            <p:spPr>
              <a:xfrm>
                <a:off x="4651550" y="3036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50"/>
              <p:cNvSpPr/>
              <p:nvPr/>
            </p:nvSpPr>
            <p:spPr>
              <a:xfrm>
                <a:off x="4651550" y="3036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50"/>
              <p:cNvSpPr/>
              <p:nvPr/>
            </p:nvSpPr>
            <p:spPr>
              <a:xfrm>
                <a:off x="4674900" y="3045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50"/>
              <p:cNvSpPr/>
              <p:nvPr/>
            </p:nvSpPr>
            <p:spPr>
              <a:xfrm>
                <a:off x="4660900" y="3049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50"/>
              <p:cNvSpPr/>
              <p:nvPr/>
            </p:nvSpPr>
            <p:spPr>
              <a:xfrm>
                <a:off x="4660900" y="3049225"/>
                <a:ext cx="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10" y="0"/>
                    </a:move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50"/>
              <p:cNvSpPr/>
              <p:nvPr/>
            </p:nvSpPr>
            <p:spPr>
              <a:xfrm>
                <a:off x="4670225" y="3051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50"/>
              <p:cNvSpPr/>
              <p:nvPr/>
            </p:nvSpPr>
            <p:spPr>
              <a:xfrm>
                <a:off x="4667350" y="30520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50"/>
              <p:cNvSpPr/>
              <p:nvPr/>
            </p:nvSpPr>
            <p:spPr>
              <a:xfrm>
                <a:off x="4682675" y="3046375"/>
                <a:ext cx="8325" cy="394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578" extrusionOk="0">
                    <a:moveTo>
                      <a:pt x="83" y="0"/>
                    </a:moveTo>
                    <a:cubicBezTo>
                      <a:pt x="73" y="0"/>
                      <a:pt x="52" y="0"/>
                      <a:pt x="52" y="10"/>
                    </a:cubicBezTo>
                    <a:cubicBezTo>
                      <a:pt x="31" y="10"/>
                      <a:pt x="21" y="31"/>
                      <a:pt x="21" y="42"/>
                    </a:cubicBezTo>
                    <a:lnTo>
                      <a:pt x="21" y="73"/>
                    </a:lnTo>
                    <a:cubicBezTo>
                      <a:pt x="21" y="83"/>
                      <a:pt x="31" y="93"/>
                      <a:pt x="31" y="104"/>
                    </a:cubicBezTo>
                    <a:cubicBezTo>
                      <a:pt x="42" y="104"/>
                      <a:pt x="42" y="114"/>
                      <a:pt x="52" y="125"/>
                    </a:cubicBezTo>
                    <a:cubicBezTo>
                      <a:pt x="93" y="176"/>
                      <a:pt x="114" y="229"/>
                      <a:pt x="146" y="291"/>
                    </a:cubicBezTo>
                    <a:cubicBezTo>
                      <a:pt x="176" y="374"/>
                      <a:pt x="197" y="467"/>
                      <a:pt x="218" y="560"/>
                    </a:cubicBezTo>
                    <a:lnTo>
                      <a:pt x="218" y="570"/>
                    </a:lnTo>
                    <a:cubicBezTo>
                      <a:pt x="229" y="685"/>
                      <a:pt x="229" y="809"/>
                      <a:pt x="218" y="934"/>
                    </a:cubicBezTo>
                    <a:lnTo>
                      <a:pt x="218" y="944"/>
                    </a:lnTo>
                    <a:cubicBezTo>
                      <a:pt x="197" y="1068"/>
                      <a:pt x="166" y="1183"/>
                      <a:pt x="114" y="1297"/>
                    </a:cubicBezTo>
                    <a:cubicBezTo>
                      <a:pt x="83" y="1370"/>
                      <a:pt x="52" y="1432"/>
                      <a:pt x="10" y="1494"/>
                    </a:cubicBezTo>
                    <a:cubicBezTo>
                      <a:pt x="0" y="1525"/>
                      <a:pt x="10" y="1556"/>
                      <a:pt x="31" y="1566"/>
                    </a:cubicBezTo>
                    <a:cubicBezTo>
                      <a:pt x="38" y="1574"/>
                      <a:pt x="47" y="1577"/>
                      <a:pt x="56" y="1577"/>
                    </a:cubicBezTo>
                    <a:cubicBezTo>
                      <a:pt x="73" y="1577"/>
                      <a:pt x="91" y="1566"/>
                      <a:pt x="104" y="1546"/>
                    </a:cubicBezTo>
                    <a:cubicBezTo>
                      <a:pt x="249" y="1328"/>
                      <a:pt x="322" y="1058"/>
                      <a:pt x="332" y="789"/>
                    </a:cubicBezTo>
                    <a:cubicBezTo>
                      <a:pt x="332" y="653"/>
                      <a:pt x="322" y="519"/>
                      <a:pt x="291" y="384"/>
                    </a:cubicBezTo>
                    <a:cubicBezTo>
                      <a:pt x="259" y="259"/>
                      <a:pt x="208" y="135"/>
                      <a:pt x="135" y="31"/>
                    </a:cubicBezTo>
                    <a:cubicBezTo>
                      <a:pt x="125" y="10"/>
                      <a:pt x="114" y="0"/>
                      <a:pt x="93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0"/>
              <p:cNvSpPr/>
              <p:nvPr/>
            </p:nvSpPr>
            <p:spPr>
              <a:xfrm>
                <a:off x="4682675" y="3044550"/>
                <a:ext cx="215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861" h="327" extrusionOk="0">
                    <a:moveTo>
                      <a:pt x="270" y="0"/>
                    </a:moveTo>
                    <a:cubicBezTo>
                      <a:pt x="197" y="11"/>
                      <a:pt x="114" y="32"/>
                      <a:pt x="42" y="63"/>
                    </a:cubicBezTo>
                    <a:cubicBezTo>
                      <a:pt x="10" y="73"/>
                      <a:pt x="0" y="115"/>
                      <a:pt x="10" y="146"/>
                    </a:cubicBezTo>
                    <a:cubicBezTo>
                      <a:pt x="10" y="156"/>
                      <a:pt x="31" y="177"/>
                      <a:pt x="42" y="187"/>
                    </a:cubicBezTo>
                    <a:cubicBezTo>
                      <a:pt x="49" y="187"/>
                      <a:pt x="65" y="192"/>
                      <a:pt x="78" y="192"/>
                    </a:cubicBezTo>
                    <a:cubicBezTo>
                      <a:pt x="84" y="192"/>
                      <a:pt x="90" y="191"/>
                      <a:pt x="93" y="187"/>
                    </a:cubicBezTo>
                    <a:cubicBezTo>
                      <a:pt x="135" y="177"/>
                      <a:pt x="166" y="166"/>
                      <a:pt x="208" y="146"/>
                    </a:cubicBezTo>
                    <a:cubicBezTo>
                      <a:pt x="249" y="136"/>
                      <a:pt x="291" y="125"/>
                      <a:pt x="332" y="125"/>
                    </a:cubicBezTo>
                    <a:cubicBezTo>
                      <a:pt x="358" y="120"/>
                      <a:pt x="384" y="117"/>
                      <a:pt x="410" y="117"/>
                    </a:cubicBezTo>
                    <a:cubicBezTo>
                      <a:pt x="436" y="117"/>
                      <a:pt x="462" y="120"/>
                      <a:pt x="488" y="125"/>
                    </a:cubicBezTo>
                    <a:cubicBezTo>
                      <a:pt x="529" y="125"/>
                      <a:pt x="570" y="136"/>
                      <a:pt x="612" y="156"/>
                    </a:cubicBezTo>
                    <a:cubicBezTo>
                      <a:pt x="644" y="166"/>
                      <a:pt x="664" y="187"/>
                      <a:pt x="695" y="198"/>
                    </a:cubicBezTo>
                    <a:lnTo>
                      <a:pt x="768" y="270"/>
                    </a:lnTo>
                    <a:cubicBezTo>
                      <a:pt x="778" y="281"/>
                      <a:pt x="789" y="291"/>
                      <a:pt x="789" y="311"/>
                    </a:cubicBezTo>
                    <a:cubicBezTo>
                      <a:pt x="796" y="319"/>
                      <a:pt x="808" y="326"/>
                      <a:pt x="822" y="326"/>
                    </a:cubicBezTo>
                    <a:cubicBezTo>
                      <a:pt x="828" y="326"/>
                      <a:pt x="834" y="325"/>
                      <a:pt x="840" y="322"/>
                    </a:cubicBezTo>
                    <a:cubicBezTo>
                      <a:pt x="861" y="311"/>
                      <a:pt x="861" y="291"/>
                      <a:pt x="851" y="270"/>
                    </a:cubicBezTo>
                    <a:cubicBezTo>
                      <a:pt x="830" y="239"/>
                      <a:pt x="809" y="219"/>
                      <a:pt x="789" y="187"/>
                    </a:cubicBezTo>
                    <a:cubicBezTo>
                      <a:pt x="768" y="166"/>
                      <a:pt x="736" y="136"/>
                      <a:pt x="706" y="115"/>
                    </a:cubicBezTo>
                    <a:cubicBezTo>
                      <a:pt x="644" y="73"/>
                      <a:pt x="581" y="42"/>
                      <a:pt x="508" y="21"/>
                    </a:cubicBezTo>
                    <a:cubicBezTo>
                      <a:pt x="467" y="11"/>
                      <a:pt x="425" y="0"/>
                      <a:pt x="395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50"/>
              <p:cNvSpPr/>
              <p:nvPr/>
            </p:nvSpPr>
            <p:spPr>
              <a:xfrm>
                <a:off x="4481175" y="3185625"/>
                <a:ext cx="273625" cy="333500"/>
              </a:xfrm>
              <a:custGeom>
                <a:avLst/>
                <a:gdLst/>
                <a:ahLst/>
                <a:cxnLst/>
                <a:rect l="l" t="t" r="r" b="b"/>
                <a:pathLst>
                  <a:path w="10945" h="13340" extrusionOk="0">
                    <a:moveTo>
                      <a:pt x="6992" y="0"/>
                    </a:moveTo>
                    <a:cubicBezTo>
                      <a:pt x="6971" y="0"/>
                      <a:pt x="6961" y="11"/>
                      <a:pt x="6950" y="11"/>
                    </a:cubicBezTo>
                    <a:cubicBezTo>
                      <a:pt x="6919" y="32"/>
                      <a:pt x="6919" y="42"/>
                      <a:pt x="6909" y="62"/>
                    </a:cubicBezTo>
                    <a:cubicBezTo>
                      <a:pt x="6826" y="249"/>
                      <a:pt x="6743" y="405"/>
                      <a:pt x="6639" y="530"/>
                    </a:cubicBezTo>
                    <a:cubicBezTo>
                      <a:pt x="6567" y="633"/>
                      <a:pt x="6473" y="716"/>
                      <a:pt x="6380" y="799"/>
                    </a:cubicBezTo>
                    <a:cubicBezTo>
                      <a:pt x="6245" y="903"/>
                      <a:pt x="6090" y="986"/>
                      <a:pt x="5913" y="1058"/>
                    </a:cubicBezTo>
                    <a:cubicBezTo>
                      <a:pt x="5705" y="1141"/>
                      <a:pt x="5477" y="1204"/>
                      <a:pt x="5249" y="1235"/>
                    </a:cubicBezTo>
                    <a:lnTo>
                      <a:pt x="5239" y="1245"/>
                    </a:lnTo>
                    <a:lnTo>
                      <a:pt x="5228" y="1245"/>
                    </a:lnTo>
                    <a:cubicBezTo>
                      <a:pt x="5114" y="1256"/>
                      <a:pt x="5011" y="1266"/>
                      <a:pt x="4917" y="1266"/>
                    </a:cubicBezTo>
                    <a:cubicBezTo>
                      <a:pt x="4824" y="1266"/>
                      <a:pt x="4741" y="1256"/>
                      <a:pt x="4647" y="1245"/>
                    </a:cubicBezTo>
                    <a:lnTo>
                      <a:pt x="4637" y="1245"/>
                    </a:lnTo>
                    <a:cubicBezTo>
                      <a:pt x="4502" y="1224"/>
                      <a:pt x="4378" y="1194"/>
                      <a:pt x="4264" y="1141"/>
                    </a:cubicBezTo>
                    <a:cubicBezTo>
                      <a:pt x="4170" y="1100"/>
                      <a:pt x="4087" y="1058"/>
                      <a:pt x="4015" y="1007"/>
                    </a:cubicBezTo>
                    <a:cubicBezTo>
                      <a:pt x="3942" y="945"/>
                      <a:pt x="3890" y="892"/>
                      <a:pt x="3838" y="830"/>
                    </a:cubicBezTo>
                    <a:cubicBezTo>
                      <a:pt x="3787" y="768"/>
                      <a:pt x="3745" y="685"/>
                      <a:pt x="3714" y="613"/>
                    </a:cubicBezTo>
                    <a:cubicBezTo>
                      <a:pt x="3693" y="540"/>
                      <a:pt x="3662" y="477"/>
                      <a:pt x="3651" y="405"/>
                    </a:cubicBezTo>
                    <a:cubicBezTo>
                      <a:pt x="3641" y="374"/>
                      <a:pt x="3621" y="353"/>
                      <a:pt x="3589" y="343"/>
                    </a:cubicBezTo>
                    <a:cubicBezTo>
                      <a:pt x="3579" y="332"/>
                      <a:pt x="3558" y="332"/>
                      <a:pt x="3548" y="332"/>
                    </a:cubicBezTo>
                    <a:cubicBezTo>
                      <a:pt x="3517" y="332"/>
                      <a:pt x="3496" y="343"/>
                      <a:pt x="3485" y="353"/>
                    </a:cubicBezTo>
                    <a:cubicBezTo>
                      <a:pt x="2500" y="1162"/>
                      <a:pt x="1712" y="2282"/>
                      <a:pt x="1120" y="3683"/>
                    </a:cubicBezTo>
                    <a:cubicBezTo>
                      <a:pt x="602" y="4907"/>
                      <a:pt x="260" y="6286"/>
                      <a:pt x="104" y="7791"/>
                    </a:cubicBezTo>
                    <a:cubicBezTo>
                      <a:pt x="32" y="8465"/>
                      <a:pt x="0" y="9139"/>
                      <a:pt x="11" y="9813"/>
                    </a:cubicBezTo>
                    <a:cubicBezTo>
                      <a:pt x="21" y="10011"/>
                      <a:pt x="32" y="10156"/>
                      <a:pt x="42" y="10280"/>
                    </a:cubicBezTo>
                    <a:cubicBezTo>
                      <a:pt x="52" y="10426"/>
                      <a:pt x="62" y="10571"/>
                      <a:pt x="94" y="10716"/>
                    </a:cubicBezTo>
                    <a:cubicBezTo>
                      <a:pt x="135" y="10975"/>
                      <a:pt x="198" y="11214"/>
                      <a:pt x="291" y="11442"/>
                    </a:cubicBezTo>
                    <a:cubicBezTo>
                      <a:pt x="374" y="11660"/>
                      <a:pt x="477" y="11857"/>
                      <a:pt x="602" y="12033"/>
                    </a:cubicBezTo>
                    <a:cubicBezTo>
                      <a:pt x="716" y="12210"/>
                      <a:pt x="851" y="12365"/>
                      <a:pt x="1007" y="12500"/>
                    </a:cubicBezTo>
                    <a:cubicBezTo>
                      <a:pt x="1297" y="12759"/>
                      <a:pt x="1650" y="12957"/>
                      <a:pt x="2075" y="13102"/>
                    </a:cubicBezTo>
                    <a:cubicBezTo>
                      <a:pt x="2448" y="13216"/>
                      <a:pt x="2884" y="13299"/>
                      <a:pt x="3393" y="13319"/>
                    </a:cubicBezTo>
                    <a:cubicBezTo>
                      <a:pt x="3548" y="13330"/>
                      <a:pt x="3704" y="13340"/>
                      <a:pt x="3870" y="13340"/>
                    </a:cubicBezTo>
                    <a:cubicBezTo>
                      <a:pt x="4160" y="13340"/>
                      <a:pt x="4481" y="13319"/>
                      <a:pt x="4834" y="13299"/>
                    </a:cubicBezTo>
                    <a:cubicBezTo>
                      <a:pt x="5187" y="13268"/>
                      <a:pt x="5560" y="13226"/>
                      <a:pt x="5996" y="13164"/>
                    </a:cubicBezTo>
                    <a:lnTo>
                      <a:pt x="6007" y="13164"/>
                    </a:lnTo>
                    <a:cubicBezTo>
                      <a:pt x="6338" y="13123"/>
                      <a:pt x="6660" y="13070"/>
                      <a:pt x="7044" y="13019"/>
                    </a:cubicBezTo>
                    <a:cubicBezTo>
                      <a:pt x="7293" y="12977"/>
                      <a:pt x="7542" y="12936"/>
                      <a:pt x="7791" y="12904"/>
                    </a:cubicBezTo>
                    <a:lnTo>
                      <a:pt x="8019" y="12874"/>
                    </a:lnTo>
                    <a:lnTo>
                      <a:pt x="7998" y="12874"/>
                    </a:lnTo>
                    <a:lnTo>
                      <a:pt x="8112" y="12863"/>
                    </a:lnTo>
                    <a:cubicBezTo>
                      <a:pt x="8268" y="12842"/>
                      <a:pt x="8465" y="12821"/>
                      <a:pt x="8662" y="12801"/>
                    </a:cubicBezTo>
                    <a:cubicBezTo>
                      <a:pt x="8859" y="12780"/>
                      <a:pt x="9077" y="12759"/>
                      <a:pt x="9294" y="12759"/>
                    </a:cubicBezTo>
                    <a:lnTo>
                      <a:pt x="9315" y="12780"/>
                    </a:lnTo>
                    <a:cubicBezTo>
                      <a:pt x="9336" y="12791"/>
                      <a:pt x="9347" y="12791"/>
                      <a:pt x="9367" y="12791"/>
                    </a:cubicBezTo>
                    <a:cubicBezTo>
                      <a:pt x="9398" y="12791"/>
                      <a:pt x="9419" y="12780"/>
                      <a:pt x="9440" y="12749"/>
                    </a:cubicBezTo>
                    <a:cubicBezTo>
                      <a:pt x="9803" y="12033"/>
                      <a:pt x="10094" y="11369"/>
                      <a:pt x="10322" y="10726"/>
                    </a:cubicBezTo>
                    <a:cubicBezTo>
                      <a:pt x="10560" y="10041"/>
                      <a:pt x="10726" y="9336"/>
                      <a:pt x="10820" y="8662"/>
                    </a:cubicBezTo>
                    <a:cubicBezTo>
                      <a:pt x="10923" y="7936"/>
                      <a:pt x="10944" y="7199"/>
                      <a:pt x="10871" y="6463"/>
                    </a:cubicBezTo>
                    <a:cubicBezTo>
                      <a:pt x="10840" y="6162"/>
                      <a:pt x="10799" y="5841"/>
                      <a:pt x="10737" y="5509"/>
                    </a:cubicBezTo>
                    <a:cubicBezTo>
                      <a:pt x="10684" y="5218"/>
                      <a:pt x="10612" y="4907"/>
                      <a:pt x="10539" y="4617"/>
                    </a:cubicBezTo>
                    <a:cubicBezTo>
                      <a:pt x="10186" y="3330"/>
                      <a:pt x="9637" y="2252"/>
                      <a:pt x="8879" y="1401"/>
                    </a:cubicBezTo>
                    <a:cubicBezTo>
                      <a:pt x="8382" y="830"/>
                      <a:pt x="7749" y="353"/>
                      <a:pt x="7065" y="21"/>
                    </a:cubicBezTo>
                    <a:cubicBezTo>
                      <a:pt x="7054" y="11"/>
                      <a:pt x="7033" y="11"/>
                      <a:pt x="7023" y="11"/>
                    </a:cubicBezTo>
                    <a:cubicBezTo>
                      <a:pt x="7002" y="0"/>
                      <a:pt x="6992" y="0"/>
                      <a:pt x="69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50"/>
              <p:cNvSpPr/>
              <p:nvPr/>
            </p:nvSpPr>
            <p:spPr>
              <a:xfrm>
                <a:off x="4641175" y="3195225"/>
                <a:ext cx="113625" cy="318200"/>
              </a:xfrm>
              <a:custGeom>
                <a:avLst/>
                <a:gdLst/>
                <a:ahLst/>
                <a:cxnLst/>
                <a:rect l="l" t="t" r="r" b="b"/>
                <a:pathLst>
                  <a:path w="4545" h="12728" extrusionOk="0">
                    <a:moveTo>
                      <a:pt x="1318" y="0"/>
                    </a:moveTo>
                    <a:cubicBezTo>
                      <a:pt x="1245" y="114"/>
                      <a:pt x="1193" y="229"/>
                      <a:pt x="1142" y="353"/>
                    </a:cubicBezTo>
                    <a:lnTo>
                      <a:pt x="1142" y="342"/>
                    </a:lnTo>
                    <a:cubicBezTo>
                      <a:pt x="997" y="695"/>
                      <a:pt x="903" y="1068"/>
                      <a:pt x="851" y="1453"/>
                    </a:cubicBezTo>
                    <a:cubicBezTo>
                      <a:pt x="831" y="1608"/>
                      <a:pt x="820" y="1774"/>
                      <a:pt x="810" y="1940"/>
                    </a:cubicBezTo>
                    <a:lnTo>
                      <a:pt x="810" y="2158"/>
                    </a:lnTo>
                    <a:cubicBezTo>
                      <a:pt x="820" y="2262"/>
                      <a:pt x="831" y="2375"/>
                      <a:pt x="840" y="2479"/>
                    </a:cubicBezTo>
                    <a:lnTo>
                      <a:pt x="840" y="2469"/>
                    </a:lnTo>
                    <a:cubicBezTo>
                      <a:pt x="872" y="2718"/>
                      <a:pt x="934" y="2956"/>
                      <a:pt x="997" y="3195"/>
                    </a:cubicBezTo>
                    <a:cubicBezTo>
                      <a:pt x="1069" y="3424"/>
                      <a:pt x="1152" y="3652"/>
                      <a:pt x="1235" y="3880"/>
                    </a:cubicBezTo>
                    <a:cubicBezTo>
                      <a:pt x="1391" y="4263"/>
                      <a:pt x="1557" y="4648"/>
                      <a:pt x="1691" y="5042"/>
                    </a:cubicBezTo>
                    <a:cubicBezTo>
                      <a:pt x="1764" y="5228"/>
                      <a:pt x="1826" y="5425"/>
                      <a:pt x="1868" y="5633"/>
                    </a:cubicBezTo>
                    <a:cubicBezTo>
                      <a:pt x="1899" y="5736"/>
                      <a:pt x="1919" y="5851"/>
                      <a:pt x="1940" y="5965"/>
                    </a:cubicBezTo>
                    <a:lnTo>
                      <a:pt x="2002" y="6307"/>
                    </a:lnTo>
                    <a:cubicBezTo>
                      <a:pt x="2075" y="6764"/>
                      <a:pt x="2138" y="7220"/>
                      <a:pt x="2148" y="7686"/>
                    </a:cubicBezTo>
                    <a:cubicBezTo>
                      <a:pt x="2158" y="7915"/>
                      <a:pt x="2148" y="8154"/>
                      <a:pt x="2138" y="8392"/>
                    </a:cubicBezTo>
                    <a:cubicBezTo>
                      <a:pt x="2117" y="8620"/>
                      <a:pt x="2096" y="8848"/>
                      <a:pt x="2055" y="9076"/>
                    </a:cubicBezTo>
                    <a:cubicBezTo>
                      <a:pt x="1982" y="9491"/>
                      <a:pt x="1868" y="9906"/>
                      <a:pt x="1712" y="10291"/>
                    </a:cubicBezTo>
                    <a:cubicBezTo>
                      <a:pt x="1567" y="10674"/>
                      <a:pt x="1380" y="11047"/>
                      <a:pt x="1152" y="11390"/>
                    </a:cubicBezTo>
                    <a:cubicBezTo>
                      <a:pt x="1038" y="11556"/>
                      <a:pt x="923" y="11722"/>
                      <a:pt x="789" y="11877"/>
                    </a:cubicBezTo>
                    <a:cubicBezTo>
                      <a:pt x="727" y="11950"/>
                      <a:pt x="665" y="12033"/>
                      <a:pt x="592" y="12105"/>
                    </a:cubicBezTo>
                    <a:cubicBezTo>
                      <a:pt x="436" y="12282"/>
                      <a:pt x="270" y="12458"/>
                      <a:pt x="104" y="12624"/>
                    </a:cubicBezTo>
                    <a:cubicBezTo>
                      <a:pt x="63" y="12656"/>
                      <a:pt x="31" y="12697"/>
                      <a:pt x="1" y="12728"/>
                    </a:cubicBezTo>
                    <a:cubicBezTo>
                      <a:pt x="197" y="12697"/>
                      <a:pt x="405" y="12666"/>
                      <a:pt x="644" y="12635"/>
                    </a:cubicBezTo>
                    <a:cubicBezTo>
                      <a:pt x="893" y="12593"/>
                      <a:pt x="1142" y="12562"/>
                      <a:pt x="1391" y="12520"/>
                    </a:cubicBezTo>
                    <a:lnTo>
                      <a:pt x="1629" y="12490"/>
                    </a:lnTo>
                    <a:lnTo>
                      <a:pt x="1598" y="12479"/>
                    </a:lnTo>
                    <a:lnTo>
                      <a:pt x="1712" y="12479"/>
                    </a:lnTo>
                    <a:cubicBezTo>
                      <a:pt x="1868" y="12458"/>
                      <a:pt x="2065" y="12437"/>
                      <a:pt x="2262" y="12417"/>
                    </a:cubicBezTo>
                    <a:cubicBezTo>
                      <a:pt x="2459" y="12396"/>
                      <a:pt x="2677" y="12375"/>
                      <a:pt x="2894" y="12375"/>
                    </a:cubicBezTo>
                    <a:cubicBezTo>
                      <a:pt x="2894" y="12386"/>
                      <a:pt x="2905" y="12386"/>
                      <a:pt x="2915" y="12396"/>
                    </a:cubicBezTo>
                    <a:cubicBezTo>
                      <a:pt x="2936" y="12407"/>
                      <a:pt x="2947" y="12407"/>
                      <a:pt x="2967" y="12407"/>
                    </a:cubicBezTo>
                    <a:cubicBezTo>
                      <a:pt x="2998" y="12407"/>
                      <a:pt x="3030" y="12396"/>
                      <a:pt x="3040" y="12365"/>
                    </a:cubicBezTo>
                    <a:cubicBezTo>
                      <a:pt x="3403" y="11649"/>
                      <a:pt x="3694" y="10985"/>
                      <a:pt x="3922" y="10342"/>
                    </a:cubicBezTo>
                    <a:cubicBezTo>
                      <a:pt x="4160" y="9657"/>
                      <a:pt x="4337" y="8963"/>
                      <a:pt x="4430" y="8278"/>
                    </a:cubicBezTo>
                    <a:cubicBezTo>
                      <a:pt x="4523" y="7552"/>
                      <a:pt x="4544" y="6815"/>
                      <a:pt x="4471" y="6079"/>
                    </a:cubicBezTo>
                    <a:cubicBezTo>
                      <a:pt x="4440" y="5778"/>
                      <a:pt x="4399" y="5457"/>
                      <a:pt x="4337" y="5125"/>
                    </a:cubicBezTo>
                    <a:cubicBezTo>
                      <a:pt x="4284" y="4834"/>
                      <a:pt x="4222" y="4533"/>
                      <a:pt x="4139" y="4233"/>
                    </a:cubicBezTo>
                    <a:cubicBezTo>
                      <a:pt x="3786" y="2946"/>
                      <a:pt x="3237" y="1868"/>
                      <a:pt x="2490" y="1017"/>
                    </a:cubicBezTo>
                    <a:cubicBezTo>
                      <a:pt x="2148" y="633"/>
                      <a:pt x="1753" y="291"/>
                      <a:pt x="13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50"/>
              <p:cNvSpPr/>
              <p:nvPr/>
            </p:nvSpPr>
            <p:spPr>
              <a:xfrm>
                <a:off x="4435000" y="3488000"/>
                <a:ext cx="215025" cy="142400"/>
              </a:xfrm>
              <a:custGeom>
                <a:avLst/>
                <a:gdLst/>
                <a:ahLst/>
                <a:cxnLst/>
                <a:rect l="l" t="t" r="r" b="b"/>
                <a:pathLst>
                  <a:path w="8601" h="5696" extrusionOk="0">
                    <a:moveTo>
                      <a:pt x="5468" y="0"/>
                    </a:moveTo>
                    <a:cubicBezTo>
                      <a:pt x="5353" y="0"/>
                      <a:pt x="5240" y="11"/>
                      <a:pt x="5125" y="11"/>
                    </a:cubicBezTo>
                    <a:cubicBezTo>
                      <a:pt x="4814" y="21"/>
                      <a:pt x="4482" y="42"/>
                      <a:pt x="4161" y="83"/>
                    </a:cubicBezTo>
                    <a:cubicBezTo>
                      <a:pt x="4088" y="83"/>
                      <a:pt x="4015" y="94"/>
                      <a:pt x="3953" y="104"/>
                    </a:cubicBezTo>
                    <a:lnTo>
                      <a:pt x="3933" y="104"/>
                    </a:lnTo>
                    <a:cubicBezTo>
                      <a:pt x="3725" y="136"/>
                      <a:pt x="3538" y="166"/>
                      <a:pt x="3362" y="208"/>
                    </a:cubicBezTo>
                    <a:cubicBezTo>
                      <a:pt x="2957" y="291"/>
                      <a:pt x="2563" y="405"/>
                      <a:pt x="2169" y="560"/>
                    </a:cubicBezTo>
                    <a:cubicBezTo>
                      <a:pt x="1723" y="737"/>
                      <a:pt x="1339" y="934"/>
                      <a:pt x="1017" y="1173"/>
                    </a:cubicBezTo>
                    <a:cubicBezTo>
                      <a:pt x="644" y="1443"/>
                      <a:pt x="364" y="1743"/>
                      <a:pt x="198" y="2065"/>
                    </a:cubicBezTo>
                    <a:cubicBezTo>
                      <a:pt x="115" y="2241"/>
                      <a:pt x="53" y="2428"/>
                      <a:pt x="21" y="2614"/>
                    </a:cubicBezTo>
                    <a:cubicBezTo>
                      <a:pt x="11" y="2718"/>
                      <a:pt x="1" y="2833"/>
                      <a:pt x="11" y="2925"/>
                    </a:cubicBezTo>
                    <a:cubicBezTo>
                      <a:pt x="11" y="3029"/>
                      <a:pt x="32" y="3144"/>
                      <a:pt x="53" y="3257"/>
                    </a:cubicBezTo>
                    <a:cubicBezTo>
                      <a:pt x="94" y="3476"/>
                      <a:pt x="177" y="3683"/>
                      <a:pt x="302" y="3880"/>
                    </a:cubicBezTo>
                    <a:cubicBezTo>
                      <a:pt x="416" y="4066"/>
                      <a:pt x="572" y="4264"/>
                      <a:pt x="758" y="4471"/>
                    </a:cubicBezTo>
                    <a:cubicBezTo>
                      <a:pt x="1038" y="4751"/>
                      <a:pt x="1349" y="5011"/>
                      <a:pt x="1713" y="5249"/>
                    </a:cubicBezTo>
                    <a:cubicBezTo>
                      <a:pt x="1879" y="5353"/>
                      <a:pt x="2045" y="5447"/>
                      <a:pt x="2211" y="5519"/>
                    </a:cubicBezTo>
                    <a:cubicBezTo>
                      <a:pt x="2377" y="5602"/>
                      <a:pt x="2532" y="5654"/>
                      <a:pt x="2677" y="5695"/>
                    </a:cubicBezTo>
                    <a:lnTo>
                      <a:pt x="2698" y="5695"/>
                    </a:lnTo>
                    <a:cubicBezTo>
                      <a:pt x="2739" y="5695"/>
                      <a:pt x="2771" y="5664"/>
                      <a:pt x="2781" y="5633"/>
                    </a:cubicBezTo>
                    <a:cubicBezTo>
                      <a:pt x="2791" y="5612"/>
                      <a:pt x="2781" y="5592"/>
                      <a:pt x="2771" y="5571"/>
                    </a:cubicBezTo>
                    <a:cubicBezTo>
                      <a:pt x="2760" y="5550"/>
                      <a:pt x="2739" y="5530"/>
                      <a:pt x="2718" y="5530"/>
                    </a:cubicBezTo>
                    <a:cubicBezTo>
                      <a:pt x="2615" y="5498"/>
                      <a:pt x="2501" y="5467"/>
                      <a:pt x="2377" y="5415"/>
                    </a:cubicBezTo>
                    <a:lnTo>
                      <a:pt x="2377" y="5415"/>
                    </a:lnTo>
                    <a:lnTo>
                      <a:pt x="2397" y="5426"/>
                    </a:lnTo>
                    <a:cubicBezTo>
                      <a:pt x="2262" y="5364"/>
                      <a:pt x="2117" y="5291"/>
                      <a:pt x="1992" y="5218"/>
                    </a:cubicBezTo>
                    <a:cubicBezTo>
                      <a:pt x="2086" y="5218"/>
                      <a:pt x="2179" y="5228"/>
                      <a:pt x="2273" y="5228"/>
                    </a:cubicBezTo>
                    <a:cubicBezTo>
                      <a:pt x="2511" y="5228"/>
                      <a:pt x="2771" y="5218"/>
                      <a:pt x="3040" y="5187"/>
                    </a:cubicBezTo>
                    <a:cubicBezTo>
                      <a:pt x="3465" y="5156"/>
                      <a:pt x="3912" y="5094"/>
                      <a:pt x="4347" y="5000"/>
                    </a:cubicBezTo>
                    <a:cubicBezTo>
                      <a:pt x="4804" y="4896"/>
                      <a:pt x="5249" y="4772"/>
                      <a:pt x="5664" y="4627"/>
                    </a:cubicBezTo>
                    <a:cubicBezTo>
                      <a:pt x="6121" y="4461"/>
                      <a:pt x="6526" y="4274"/>
                      <a:pt x="6888" y="4057"/>
                    </a:cubicBezTo>
                    <a:cubicBezTo>
                      <a:pt x="7273" y="3818"/>
                      <a:pt x="7605" y="3548"/>
                      <a:pt x="7863" y="3268"/>
                    </a:cubicBezTo>
                    <a:cubicBezTo>
                      <a:pt x="8144" y="2957"/>
                      <a:pt x="8351" y="2604"/>
                      <a:pt x="8465" y="2241"/>
                    </a:cubicBezTo>
                    <a:cubicBezTo>
                      <a:pt x="8580" y="1878"/>
                      <a:pt x="8600" y="1546"/>
                      <a:pt x="8517" y="1266"/>
                    </a:cubicBezTo>
                    <a:cubicBezTo>
                      <a:pt x="8486" y="1131"/>
                      <a:pt x="8424" y="1007"/>
                      <a:pt x="8341" y="892"/>
                    </a:cubicBezTo>
                    <a:cubicBezTo>
                      <a:pt x="8299" y="841"/>
                      <a:pt x="8258" y="789"/>
                      <a:pt x="8206" y="737"/>
                    </a:cubicBezTo>
                    <a:cubicBezTo>
                      <a:pt x="8165" y="696"/>
                      <a:pt x="8112" y="643"/>
                      <a:pt x="8040" y="592"/>
                    </a:cubicBezTo>
                    <a:cubicBezTo>
                      <a:pt x="7937" y="519"/>
                      <a:pt x="7822" y="447"/>
                      <a:pt x="7677" y="374"/>
                    </a:cubicBezTo>
                    <a:cubicBezTo>
                      <a:pt x="7542" y="311"/>
                      <a:pt x="7386" y="260"/>
                      <a:pt x="7220" y="208"/>
                    </a:cubicBezTo>
                    <a:cubicBezTo>
                      <a:pt x="6930" y="125"/>
                      <a:pt x="6598" y="73"/>
                      <a:pt x="6194" y="32"/>
                    </a:cubicBezTo>
                    <a:cubicBezTo>
                      <a:pt x="5966" y="11"/>
                      <a:pt x="5727" y="0"/>
                      <a:pt x="5468" y="0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50"/>
              <p:cNvSpPr/>
              <p:nvPr/>
            </p:nvSpPr>
            <p:spPr>
              <a:xfrm>
                <a:off x="4422050" y="3283125"/>
                <a:ext cx="12527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5011" h="1734" extrusionOk="0">
                    <a:moveTo>
                      <a:pt x="3050" y="1"/>
                    </a:moveTo>
                    <a:cubicBezTo>
                      <a:pt x="2967" y="1"/>
                      <a:pt x="2884" y="1"/>
                      <a:pt x="2801" y="11"/>
                    </a:cubicBezTo>
                    <a:cubicBezTo>
                      <a:pt x="2563" y="21"/>
                      <a:pt x="2314" y="53"/>
                      <a:pt x="2065" y="94"/>
                    </a:cubicBezTo>
                    <a:cubicBezTo>
                      <a:pt x="1588" y="198"/>
                      <a:pt x="1131" y="364"/>
                      <a:pt x="716" y="592"/>
                    </a:cubicBezTo>
                    <a:cubicBezTo>
                      <a:pt x="456" y="737"/>
                      <a:pt x="218" y="913"/>
                      <a:pt x="0" y="1100"/>
                    </a:cubicBezTo>
                    <a:cubicBezTo>
                      <a:pt x="94" y="1173"/>
                      <a:pt x="198" y="1235"/>
                      <a:pt x="301" y="1298"/>
                    </a:cubicBezTo>
                    <a:cubicBezTo>
                      <a:pt x="447" y="1370"/>
                      <a:pt x="612" y="1443"/>
                      <a:pt x="788" y="1505"/>
                    </a:cubicBezTo>
                    <a:cubicBezTo>
                      <a:pt x="954" y="1556"/>
                      <a:pt x="1131" y="1609"/>
                      <a:pt x="1318" y="1639"/>
                    </a:cubicBezTo>
                    <a:cubicBezTo>
                      <a:pt x="1618" y="1702"/>
                      <a:pt x="1929" y="1733"/>
                      <a:pt x="2261" y="1733"/>
                    </a:cubicBezTo>
                    <a:cubicBezTo>
                      <a:pt x="2324" y="1733"/>
                      <a:pt x="2386" y="1733"/>
                      <a:pt x="2459" y="1722"/>
                    </a:cubicBezTo>
                    <a:cubicBezTo>
                      <a:pt x="2614" y="1702"/>
                      <a:pt x="2759" y="1681"/>
                      <a:pt x="2905" y="1660"/>
                    </a:cubicBezTo>
                    <a:lnTo>
                      <a:pt x="3061" y="1630"/>
                    </a:lnTo>
                    <a:cubicBezTo>
                      <a:pt x="3206" y="1598"/>
                      <a:pt x="3351" y="1556"/>
                      <a:pt x="3465" y="1515"/>
                    </a:cubicBezTo>
                    <a:lnTo>
                      <a:pt x="3485" y="1515"/>
                    </a:lnTo>
                    <a:lnTo>
                      <a:pt x="3517" y="1505"/>
                    </a:lnTo>
                    <a:lnTo>
                      <a:pt x="3527" y="1505"/>
                    </a:lnTo>
                    <a:cubicBezTo>
                      <a:pt x="3787" y="1422"/>
                      <a:pt x="4046" y="1318"/>
                      <a:pt x="4294" y="1183"/>
                    </a:cubicBezTo>
                    <a:cubicBezTo>
                      <a:pt x="4554" y="1049"/>
                      <a:pt x="4782" y="883"/>
                      <a:pt x="4969" y="706"/>
                    </a:cubicBezTo>
                    <a:lnTo>
                      <a:pt x="5011" y="664"/>
                    </a:lnTo>
                    <a:lnTo>
                      <a:pt x="5011" y="654"/>
                    </a:lnTo>
                    <a:cubicBezTo>
                      <a:pt x="4990" y="644"/>
                      <a:pt x="4969" y="634"/>
                      <a:pt x="4948" y="634"/>
                    </a:cubicBezTo>
                    <a:lnTo>
                      <a:pt x="4938" y="634"/>
                    </a:lnTo>
                    <a:cubicBezTo>
                      <a:pt x="4741" y="478"/>
                      <a:pt x="4523" y="353"/>
                      <a:pt x="4305" y="249"/>
                    </a:cubicBezTo>
                    <a:cubicBezTo>
                      <a:pt x="4066" y="146"/>
                      <a:pt x="3817" y="74"/>
                      <a:pt x="3568" y="42"/>
                    </a:cubicBezTo>
                    <a:cubicBezTo>
                      <a:pt x="3402" y="11"/>
                      <a:pt x="3236" y="1"/>
                      <a:pt x="3050" y="1"/>
                    </a:cubicBezTo>
                    <a:close/>
                  </a:path>
                </a:pathLst>
              </a:custGeom>
              <a:solidFill>
                <a:srgbClr val="AA4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50"/>
              <p:cNvSpPr/>
              <p:nvPr/>
            </p:nvSpPr>
            <p:spPr>
              <a:xfrm>
                <a:off x="4372525" y="3167225"/>
                <a:ext cx="81975" cy="90500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3620" extrusionOk="0">
                    <a:moveTo>
                      <a:pt x="1121" y="0"/>
                    </a:moveTo>
                    <a:cubicBezTo>
                      <a:pt x="1058" y="0"/>
                      <a:pt x="1006" y="10"/>
                      <a:pt x="955" y="10"/>
                    </a:cubicBezTo>
                    <a:cubicBezTo>
                      <a:pt x="840" y="31"/>
                      <a:pt x="736" y="62"/>
                      <a:pt x="633" y="125"/>
                    </a:cubicBezTo>
                    <a:cubicBezTo>
                      <a:pt x="550" y="166"/>
                      <a:pt x="477" y="238"/>
                      <a:pt x="404" y="321"/>
                    </a:cubicBezTo>
                    <a:cubicBezTo>
                      <a:pt x="342" y="394"/>
                      <a:pt x="291" y="477"/>
                      <a:pt x="249" y="581"/>
                    </a:cubicBezTo>
                    <a:cubicBezTo>
                      <a:pt x="155" y="778"/>
                      <a:pt x="104" y="996"/>
                      <a:pt x="72" y="1203"/>
                    </a:cubicBezTo>
                    <a:cubicBezTo>
                      <a:pt x="10" y="1515"/>
                      <a:pt x="0" y="1836"/>
                      <a:pt x="21" y="2179"/>
                    </a:cubicBezTo>
                    <a:cubicBezTo>
                      <a:pt x="31" y="2334"/>
                      <a:pt x="52" y="2490"/>
                      <a:pt x="83" y="2666"/>
                    </a:cubicBezTo>
                    <a:cubicBezTo>
                      <a:pt x="93" y="2749"/>
                      <a:pt x="114" y="2852"/>
                      <a:pt x="145" y="2956"/>
                    </a:cubicBezTo>
                    <a:cubicBezTo>
                      <a:pt x="176" y="3071"/>
                      <a:pt x="208" y="3174"/>
                      <a:pt x="238" y="3288"/>
                    </a:cubicBezTo>
                    <a:lnTo>
                      <a:pt x="259" y="3330"/>
                    </a:lnTo>
                    <a:lnTo>
                      <a:pt x="280" y="3423"/>
                    </a:lnTo>
                    <a:lnTo>
                      <a:pt x="301" y="3495"/>
                    </a:lnTo>
                    <a:lnTo>
                      <a:pt x="311" y="3506"/>
                    </a:lnTo>
                    <a:lnTo>
                      <a:pt x="321" y="3537"/>
                    </a:lnTo>
                    <a:lnTo>
                      <a:pt x="321" y="3558"/>
                    </a:lnTo>
                    <a:cubicBezTo>
                      <a:pt x="321" y="3558"/>
                      <a:pt x="321" y="3569"/>
                      <a:pt x="332" y="3569"/>
                    </a:cubicBezTo>
                    <a:lnTo>
                      <a:pt x="332" y="3589"/>
                    </a:lnTo>
                    <a:cubicBezTo>
                      <a:pt x="342" y="3610"/>
                      <a:pt x="374" y="3620"/>
                      <a:pt x="384" y="3620"/>
                    </a:cubicBezTo>
                    <a:lnTo>
                      <a:pt x="404" y="3620"/>
                    </a:lnTo>
                    <a:cubicBezTo>
                      <a:pt x="425" y="3620"/>
                      <a:pt x="436" y="3620"/>
                      <a:pt x="446" y="3610"/>
                    </a:cubicBezTo>
                    <a:cubicBezTo>
                      <a:pt x="467" y="3599"/>
                      <a:pt x="467" y="3599"/>
                      <a:pt x="477" y="3578"/>
                    </a:cubicBezTo>
                    <a:cubicBezTo>
                      <a:pt x="487" y="3569"/>
                      <a:pt x="487" y="3558"/>
                      <a:pt x="487" y="3548"/>
                    </a:cubicBezTo>
                    <a:lnTo>
                      <a:pt x="487" y="3527"/>
                    </a:lnTo>
                    <a:cubicBezTo>
                      <a:pt x="498" y="3548"/>
                      <a:pt x="519" y="3558"/>
                      <a:pt x="550" y="3558"/>
                    </a:cubicBezTo>
                    <a:cubicBezTo>
                      <a:pt x="560" y="3558"/>
                      <a:pt x="570" y="3558"/>
                      <a:pt x="570" y="3548"/>
                    </a:cubicBezTo>
                    <a:cubicBezTo>
                      <a:pt x="1047" y="3423"/>
                      <a:pt x="1504" y="3154"/>
                      <a:pt x="1898" y="2769"/>
                    </a:cubicBezTo>
                    <a:cubicBezTo>
                      <a:pt x="2085" y="2593"/>
                      <a:pt x="2251" y="2386"/>
                      <a:pt x="2396" y="2168"/>
                    </a:cubicBezTo>
                    <a:cubicBezTo>
                      <a:pt x="2531" y="1950"/>
                      <a:pt x="2635" y="1722"/>
                      <a:pt x="2707" y="1483"/>
                    </a:cubicBezTo>
                    <a:cubicBezTo>
                      <a:pt x="2759" y="1328"/>
                      <a:pt x="2780" y="1172"/>
                      <a:pt x="2790" y="1017"/>
                    </a:cubicBezTo>
                    <a:cubicBezTo>
                      <a:pt x="2915" y="1120"/>
                      <a:pt x="3029" y="1234"/>
                      <a:pt x="3143" y="1359"/>
                    </a:cubicBezTo>
                    <a:cubicBezTo>
                      <a:pt x="3154" y="1369"/>
                      <a:pt x="3184" y="1379"/>
                      <a:pt x="3195" y="1379"/>
                    </a:cubicBezTo>
                    <a:cubicBezTo>
                      <a:pt x="3226" y="1379"/>
                      <a:pt x="3247" y="1369"/>
                      <a:pt x="3257" y="1349"/>
                    </a:cubicBezTo>
                    <a:cubicBezTo>
                      <a:pt x="3278" y="1338"/>
                      <a:pt x="3278" y="1317"/>
                      <a:pt x="3278" y="1296"/>
                    </a:cubicBezTo>
                    <a:cubicBezTo>
                      <a:pt x="3278" y="1276"/>
                      <a:pt x="3267" y="1266"/>
                      <a:pt x="3257" y="1245"/>
                    </a:cubicBezTo>
                    <a:cubicBezTo>
                      <a:pt x="3091" y="1068"/>
                      <a:pt x="2905" y="902"/>
                      <a:pt x="2728" y="747"/>
                    </a:cubicBezTo>
                    <a:cubicBezTo>
                      <a:pt x="2500" y="560"/>
                      <a:pt x="2282" y="415"/>
                      <a:pt x="2054" y="291"/>
                    </a:cubicBezTo>
                    <a:cubicBezTo>
                      <a:pt x="1794" y="145"/>
                      <a:pt x="1566" y="62"/>
                      <a:pt x="1328" y="21"/>
                    </a:cubicBezTo>
                    <a:cubicBezTo>
                      <a:pt x="1255" y="10"/>
                      <a:pt x="1193" y="0"/>
                      <a:pt x="11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50"/>
              <p:cNvSpPr/>
              <p:nvPr/>
            </p:nvSpPr>
            <p:spPr>
              <a:xfrm>
                <a:off x="4474950" y="3154775"/>
                <a:ext cx="84825" cy="87150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3486" extrusionOk="0">
                    <a:moveTo>
                      <a:pt x="2086" y="0"/>
                    </a:moveTo>
                    <a:cubicBezTo>
                      <a:pt x="2033" y="0"/>
                      <a:pt x="1982" y="0"/>
                      <a:pt x="1930" y="10"/>
                    </a:cubicBezTo>
                    <a:cubicBezTo>
                      <a:pt x="1857" y="21"/>
                      <a:pt x="1784" y="31"/>
                      <a:pt x="1722" y="52"/>
                    </a:cubicBezTo>
                    <a:cubicBezTo>
                      <a:pt x="1494" y="125"/>
                      <a:pt x="1276" y="249"/>
                      <a:pt x="1048" y="425"/>
                    </a:cubicBezTo>
                    <a:cubicBezTo>
                      <a:pt x="851" y="581"/>
                      <a:pt x="654" y="757"/>
                      <a:pt x="457" y="975"/>
                    </a:cubicBezTo>
                    <a:cubicBezTo>
                      <a:pt x="301" y="1151"/>
                      <a:pt x="156" y="1338"/>
                      <a:pt x="21" y="1535"/>
                    </a:cubicBezTo>
                    <a:cubicBezTo>
                      <a:pt x="11" y="1556"/>
                      <a:pt x="0" y="1577"/>
                      <a:pt x="0" y="1598"/>
                    </a:cubicBezTo>
                    <a:cubicBezTo>
                      <a:pt x="0" y="1618"/>
                      <a:pt x="11" y="1639"/>
                      <a:pt x="32" y="1649"/>
                    </a:cubicBezTo>
                    <a:cubicBezTo>
                      <a:pt x="46" y="1657"/>
                      <a:pt x="61" y="1664"/>
                      <a:pt x="76" y="1664"/>
                    </a:cubicBezTo>
                    <a:cubicBezTo>
                      <a:pt x="82" y="1664"/>
                      <a:pt x="88" y="1663"/>
                      <a:pt x="94" y="1660"/>
                    </a:cubicBezTo>
                    <a:cubicBezTo>
                      <a:pt x="115" y="1660"/>
                      <a:pt x="135" y="1649"/>
                      <a:pt x="145" y="1639"/>
                    </a:cubicBezTo>
                    <a:cubicBezTo>
                      <a:pt x="239" y="1504"/>
                      <a:pt x="343" y="1370"/>
                      <a:pt x="436" y="1255"/>
                    </a:cubicBezTo>
                    <a:cubicBezTo>
                      <a:pt x="467" y="1400"/>
                      <a:pt x="530" y="1556"/>
                      <a:pt x="592" y="1701"/>
                    </a:cubicBezTo>
                    <a:cubicBezTo>
                      <a:pt x="706" y="1919"/>
                      <a:pt x="851" y="2137"/>
                      <a:pt x="1017" y="2324"/>
                    </a:cubicBezTo>
                    <a:cubicBezTo>
                      <a:pt x="1193" y="2531"/>
                      <a:pt x="1390" y="2707"/>
                      <a:pt x="1608" y="2852"/>
                    </a:cubicBezTo>
                    <a:cubicBezTo>
                      <a:pt x="2054" y="3184"/>
                      <a:pt x="2552" y="3382"/>
                      <a:pt x="3040" y="3433"/>
                    </a:cubicBezTo>
                    <a:lnTo>
                      <a:pt x="3071" y="3433"/>
                    </a:lnTo>
                    <a:cubicBezTo>
                      <a:pt x="3102" y="3433"/>
                      <a:pt x="3123" y="3413"/>
                      <a:pt x="3133" y="3403"/>
                    </a:cubicBezTo>
                    <a:lnTo>
                      <a:pt x="3133" y="3413"/>
                    </a:lnTo>
                    <a:cubicBezTo>
                      <a:pt x="3133" y="3423"/>
                      <a:pt x="3133" y="3444"/>
                      <a:pt x="3144" y="3454"/>
                    </a:cubicBezTo>
                    <a:cubicBezTo>
                      <a:pt x="3154" y="3465"/>
                      <a:pt x="3164" y="3465"/>
                      <a:pt x="3174" y="3475"/>
                    </a:cubicBezTo>
                    <a:cubicBezTo>
                      <a:pt x="3185" y="3486"/>
                      <a:pt x="3206" y="3486"/>
                      <a:pt x="3227" y="3486"/>
                    </a:cubicBezTo>
                    <a:cubicBezTo>
                      <a:pt x="3227" y="3486"/>
                      <a:pt x="3237" y="3486"/>
                      <a:pt x="3237" y="3475"/>
                    </a:cubicBezTo>
                    <a:cubicBezTo>
                      <a:pt x="3257" y="3475"/>
                      <a:pt x="3278" y="3454"/>
                      <a:pt x="3289" y="3444"/>
                    </a:cubicBezTo>
                    <a:lnTo>
                      <a:pt x="3289" y="3423"/>
                    </a:lnTo>
                    <a:cubicBezTo>
                      <a:pt x="3289" y="3413"/>
                      <a:pt x="3299" y="3413"/>
                      <a:pt x="3299" y="3403"/>
                    </a:cubicBezTo>
                    <a:lnTo>
                      <a:pt x="3299" y="3382"/>
                    </a:lnTo>
                    <a:lnTo>
                      <a:pt x="3299" y="3350"/>
                    </a:lnTo>
                    <a:lnTo>
                      <a:pt x="3299" y="3340"/>
                    </a:lnTo>
                    <a:lnTo>
                      <a:pt x="3310" y="3267"/>
                    </a:lnTo>
                    <a:lnTo>
                      <a:pt x="3320" y="3174"/>
                    </a:lnTo>
                    <a:lnTo>
                      <a:pt x="3330" y="3122"/>
                    </a:lnTo>
                    <a:cubicBezTo>
                      <a:pt x="3340" y="3018"/>
                      <a:pt x="3361" y="2905"/>
                      <a:pt x="3372" y="2790"/>
                    </a:cubicBezTo>
                    <a:cubicBezTo>
                      <a:pt x="3382" y="2686"/>
                      <a:pt x="3382" y="2573"/>
                      <a:pt x="3382" y="2490"/>
                    </a:cubicBezTo>
                    <a:cubicBezTo>
                      <a:pt x="3393" y="2313"/>
                      <a:pt x="3382" y="2147"/>
                      <a:pt x="3372" y="2002"/>
                    </a:cubicBezTo>
                    <a:cubicBezTo>
                      <a:pt x="3330" y="1660"/>
                      <a:pt x="3268" y="1338"/>
                      <a:pt x="3164" y="1048"/>
                    </a:cubicBezTo>
                    <a:cubicBezTo>
                      <a:pt x="3091" y="851"/>
                      <a:pt x="3008" y="643"/>
                      <a:pt x="2884" y="457"/>
                    </a:cubicBezTo>
                    <a:cubicBezTo>
                      <a:pt x="2822" y="363"/>
                      <a:pt x="2749" y="280"/>
                      <a:pt x="2676" y="218"/>
                    </a:cubicBezTo>
                    <a:cubicBezTo>
                      <a:pt x="2593" y="145"/>
                      <a:pt x="2510" y="93"/>
                      <a:pt x="2417" y="52"/>
                    </a:cubicBezTo>
                    <a:cubicBezTo>
                      <a:pt x="2314" y="21"/>
                      <a:pt x="2199" y="0"/>
                      <a:pt x="20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50"/>
              <p:cNvSpPr/>
              <p:nvPr/>
            </p:nvSpPr>
            <p:spPr>
              <a:xfrm>
                <a:off x="4372250" y="3168250"/>
                <a:ext cx="21050" cy="89750"/>
              </a:xfrm>
              <a:custGeom>
                <a:avLst/>
                <a:gdLst/>
                <a:ahLst/>
                <a:cxnLst/>
                <a:rect l="l" t="t" r="r" b="b"/>
                <a:pathLst>
                  <a:path w="842" h="3590" extrusionOk="0">
                    <a:moveTo>
                      <a:pt x="841" y="1"/>
                    </a:moveTo>
                    <a:cubicBezTo>
                      <a:pt x="779" y="21"/>
                      <a:pt x="706" y="42"/>
                      <a:pt x="644" y="84"/>
                    </a:cubicBezTo>
                    <a:cubicBezTo>
                      <a:pt x="561" y="125"/>
                      <a:pt x="488" y="187"/>
                      <a:pt x="415" y="270"/>
                    </a:cubicBezTo>
                    <a:cubicBezTo>
                      <a:pt x="353" y="353"/>
                      <a:pt x="302" y="436"/>
                      <a:pt x="260" y="540"/>
                    </a:cubicBezTo>
                    <a:cubicBezTo>
                      <a:pt x="166" y="737"/>
                      <a:pt x="115" y="955"/>
                      <a:pt x="73" y="1162"/>
                    </a:cubicBezTo>
                    <a:cubicBezTo>
                      <a:pt x="21" y="1474"/>
                      <a:pt x="0" y="1795"/>
                      <a:pt x="32" y="2138"/>
                    </a:cubicBezTo>
                    <a:cubicBezTo>
                      <a:pt x="42" y="2293"/>
                      <a:pt x="63" y="2449"/>
                      <a:pt x="94" y="2625"/>
                    </a:cubicBezTo>
                    <a:cubicBezTo>
                      <a:pt x="104" y="2718"/>
                      <a:pt x="125" y="2822"/>
                      <a:pt x="156" y="2926"/>
                    </a:cubicBezTo>
                    <a:cubicBezTo>
                      <a:pt x="187" y="3030"/>
                      <a:pt x="219" y="3133"/>
                      <a:pt x="249" y="3247"/>
                    </a:cubicBezTo>
                    <a:lnTo>
                      <a:pt x="260" y="3289"/>
                    </a:lnTo>
                    <a:lnTo>
                      <a:pt x="291" y="3382"/>
                    </a:lnTo>
                    <a:lnTo>
                      <a:pt x="312" y="3454"/>
                    </a:lnTo>
                    <a:lnTo>
                      <a:pt x="322" y="3465"/>
                    </a:lnTo>
                    <a:lnTo>
                      <a:pt x="322" y="3496"/>
                    </a:lnTo>
                    <a:cubicBezTo>
                      <a:pt x="322" y="3496"/>
                      <a:pt x="322" y="3507"/>
                      <a:pt x="332" y="3517"/>
                    </a:cubicBezTo>
                    <a:lnTo>
                      <a:pt x="332" y="3528"/>
                    </a:lnTo>
                    <a:cubicBezTo>
                      <a:pt x="343" y="3537"/>
                      <a:pt x="343" y="3548"/>
                      <a:pt x="343" y="3548"/>
                    </a:cubicBezTo>
                    <a:cubicBezTo>
                      <a:pt x="353" y="3569"/>
                      <a:pt x="385" y="3579"/>
                      <a:pt x="395" y="3579"/>
                    </a:cubicBezTo>
                    <a:cubicBezTo>
                      <a:pt x="405" y="3590"/>
                      <a:pt x="415" y="3590"/>
                      <a:pt x="415" y="3590"/>
                    </a:cubicBezTo>
                    <a:cubicBezTo>
                      <a:pt x="436" y="3590"/>
                      <a:pt x="457" y="3579"/>
                      <a:pt x="468" y="3569"/>
                    </a:cubicBezTo>
                    <a:cubicBezTo>
                      <a:pt x="478" y="3558"/>
                      <a:pt x="488" y="3558"/>
                      <a:pt x="488" y="3548"/>
                    </a:cubicBezTo>
                    <a:cubicBezTo>
                      <a:pt x="498" y="3528"/>
                      <a:pt x="498" y="3517"/>
                      <a:pt x="498" y="3507"/>
                    </a:cubicBezTo>
                    <a:lnTo>
                      <a:pt x="498" y="3486"/>
                    </a:lnTo>
                    <a:cubicBezTo>
                      <a:pt x="509" y="3507"/>
                      <a:pt x="530" y="3517"/>
                      <a:pt x="561" y="3517"/>
                    </a:cubicBezTo>
                    <a:lnTo>
                      <a:pt x="592" y="3517"/>
                    </a:lnTo>
                    <a:lnTo>
                      <a:pt x="613" y="3507"/>
                    </a:lnTo>
                    <a:lnTo>
                      <a:pt x="613" y="3486"/>
                    </a:lnTo>
                    <a:cubicBezTo>
                      <a:pt x="519" y="3279"/>
                      <a:pt x="447" y="3071"/>
                      <a:pt x="395" y="2853"/>
                    </a:cubicBezTo>
                    <a:cubicBezTo>
                      <a:pt x="332" y="2635"/>
                      <a:pt x="291" y="2417"/>
                      <a:pt x="270" y="2189"/>
                    </a:cubicBezTo>
                    <a:cubicBezTo>
                      <a:pt x="249" y="1982"/>
                      <a:pt x="249" y="1764"/>
                      <a:pt x="260" y="1557"/>
                    </a:cubicBezTo>
                    <a:cubicBezTo>
                      <a:pt x="270" y="1349"/>
                      <a:pt x="291" y="1152"/>
                      <a:pt x="343" y="955"/>
                    </a:cubicBezTo>
                    <a:cubicBezTo>
                      <a:pt x="395" y="727"/>
                      <a:pt x="478" y="509"/>
                      <a:pt x="602" y="301"/>
                    </a:cubicBezTo>
                    <a:cubicBezTo>
                      <a:pt x="664" y="197"/>
                      <a:pt x="737" y="104"/>
                      <a:pt x="820" y="21"/>
                    </a:cubicBez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50"/>
              <p:cNvSpPr/>
              <p:nvPr/>
            </p:nvSpPr>
            <p:spPr>
              <a:xfrm>
                <a:off x="4474950" y="3154500"/>
                <a:ext cx="57850" cy="42025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1681" extrusionOk="0">
                    <a:moveTo>
                      <a:pt x="2086" y="0"/>
                    </a:moveTo>
                    <a:cubicBezTo>
                      <a:pt x="2033" y="0"/>
                      <a:pt x="1982" y="11"/>
                      <a:pt x="1930" y="21"/>
                    </a:cubicBezTo>
                    <a:cubicBezTo>
                      <a:pt x="1857" y="32"/>
                      <a:pt x="1784" y="42"/>
                      <a:pt x="1722" y="63"/>
                    </a:cubicBezTo>
                    <a:cubicBezTo>
                      <a:pt x="1494" y="136"/>
                      <a:pt x="1276" y="260"/>
                      <a:pt x="1048" y="436"/>
                    </a:cubicBezTo>
                    <a:cubicBezTo>
                      <a:pt x="851" y="592"/>
                      <a:pt x="654" y="768"/>
                      <a:pt x="457" y="986"/>
                    </a:cubicBezTo>
                    <a:cubicBezTo>
                      <a:pt x="301" y="1162"/>
                      <a:pt x="156" y="1349"/>
                      <a:pt x="21" y="1546"/>
                    </a:cubicBezTo>
                    <a:cubicBezTo>
                      <a:pt x="0" y="1567"/>
                      <a:pt x="0" y="1588"/>
                      <a:pt x="0" y="1609"/>
                    </a:cubicBezTo>
                    <a:cubicBezTo>
                      <a:pt x="0" y="1629"/>
                      <a:pt x="11" y="1650"/>
                      <a:pt x="32" y="1660"/>
                    </a:cubicBezTo>
                    <a:cubicBezTo>
                      <a:pt x="42" y="1671"/>
                      <a:pt x="62" y="1681"/>
                      <a:pt x="83" y="1681"/>
                    </a:cubicBezTo>
                    <a:cubicBezTo>
                      <a:pt x="115" y="1671"/>
                      <a:pt x="135" y="1660"/>
                      <a:pt x="145" y="1650"/>
                    </a:cubicBezTo>
                    <a:cubicBezTo>
                      <a:pt x="239" y="1526"/>
                      <a:pt x="332" y="1390"/>
                      <a:pt x="436" y="1266"/>
                    </a:cubicBezTo>
                    <a:cubicBezTo>
                      <a:pt x="457" y="1370"/>
                      <a:pt x="498" y="1484"/>
                      <a:pt x="540" y="1598"/>
                    </a:cubicBezTo>
                    <a:cubicBezTo>
                      <a:pt x="560" y="1567"/>
                      <a:pt x="581" y="1536"/>
                      <a:pt x="592" y="1505"/>
                    </a:cubicBezTo>
                    <a:cubicBezTo>
                      <a:pt x="726" y="1256"/>
                      <a:pt x="892" y="1017"/>
                      <a:pt x="1090" y="810"/>
                    </a:cubicBezTo>
                    <a:cubicBezTo>
                      <a:pt x="1276" y="613"/>
                      <a:pt x="1494" y="436"/>
                      <a:pt x="1733" y="291"/>
                    </a:cubicBezTo>
                    <a:cubicBezTo>
                      <a:pt x="1847" y="219"/>
                      <a:pt x="1971" y="156"/>
                      <a:pt x="2096" y="104"/>
                    </a:cubicBezTo>
                    <a:cubicBezTo>
                      <a:pt x="2169" y="74"/>
                      <a:pt x="2241" y="53"/>
                      <a:pt x="2314" y="32"/>
                    </a:cubicBezTo>
                    <a:cubicBezTo>
                      <a:pt x="2241" y="11"/>
                      <a:pt x="2169" y="0"/>
                      <a:pt x="2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50"/>
              <p:cNvSpPr/>
              <p:nvPr/>
            </p:nvSpPr>
            <p:spPr>
              <a:xfrm>
                <a:off x="4491800" y="3167475"/>
                <a:ext cx="55000" cy="6927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2771" extrusionOk="0">
                    <a:moveTo>
                      <a:pt x="1276" y="0"/>
                    </a:moveTo>
                    <a:cubicBezTo>
                      <a:pt x="1235" y="0"/>
                      <a:pt x="1183" y="0"/>
                      <a:pt x="1142" y="11"/>
                    </a:cubicBezTo>
                    <a:cubicBezTo>
                      <a:pt x="1069" y="21"/>
                      <a:pt x="986" y="52"/>
                      <a:pt x="903" y="104"/>
                    </a:cubicBezTo>
                    <a:cubicBezTo>
                      <a:pt x="831" y="145"/>
                      <a:pt x="748" y="198"/>
                      <a:pt x="675" y="270"/>
                    </a:cubicBezTo>
                    <a:cubicBezTo>
                      <a:pt x="540" y="384"/>
                      <a:pt x="416" y="519"/>
                      <a:pt x="280" y="716"/>
                    </a:cubicBezTo>
                    <a:cubicBezTo>
                      <a:pt x="177" y="851"/>
                      <a:pt x="94" y="996"/>
                      <a:pt x="22" y="1131"/>
                    </a:cubicBezTo>
                    <a:cubicBezTo>
                      <a:pt x="11" y="1152"/>
                      <a:pt x="1" y="1173"/>
                      <a:pt x="11" y="1193"/>
                    </a:cubicBezTo>
                    <a:cubicBezTo>
                      <a:pt x="22" y="1214"/>
                      <a:pt x="32" y="1235"/>
                      <a:pt x="52" y="1245"/>
                    </a:cubicBezTo>
                    <a:cubicBezTo>
                      <a:pt x="63" y="1245"/>
                      <a:pt x="73" y="1256"/>
                      <a:pt x="94" y="1256"/>
                    </a:cubicBezTo>
                    <a:cubicBezTo>
                      <a:pt x="125" y="1256"/>
                      <a:pt x="146" y="1235"/>
                      <a:pt x="167" y="1214"/>
                    </a:cubicBezTo>
                    <a:cubicBezTo>
                      <a:pt x="188" y="1162"/>
                      <a:pt x="208" y="1120"/>
                      <a:pt x="239" y="1079"/>
                    </a:cubicBezTo>
                    <a:cubicBezTo>
                      <a:pt x="239" y="1120"/>
                      <a:pt x="250" y="1152"/>
                      <a:pt x="260" y="1193"/>
                    </a:cubicBezTo>
                    <a:cubicBezTo>
                      <a:pt x="291" y="1339"/>
                      <a:pt x="343" y="1484"/>
                      <a:pt x="436" y="1639"/>
                    </a:cubicBezTo>
                    <a:cubicBezTo>
                      <a:pt x="519" y="1784"/>
                      <a:pt x="623" y="1930"/>
                      <a:pt x="748" y="2065"/>
                    </a:cubicBezTo>
                    <a:cubicBezTo>
                      <a:pt x="861" y="2189"/>
                      <a:pt x="986" y="2303"/>
                      <a:pt x="1121" y="2397"/>
                    </a:cubicBezTo>
                    <a:cubicBezTo>
                      <a:pt x="1287" y="2510"/>
                      <a:pt x="1453" y="2563"/>
                      <a:pt x="1598" y="2563"/>
                    </a:cubicBezTo>
                    <a:cubicBezTo>
                      <a:pt x="1640" y="2563"/>
                      <a:pt x="1681" y="2563"/>
                      <a:pt x="1712" y="2552"/>
                    </a:cubicBezTo>
                    <a:cubicBezTo>
                      <a:pt x="1806" y="2542"/>
                      <a:pt x="1899" y="2490"/>
                      <a:pt x="1972" y="2407"/>
                    </a:cubicBezTo>
                    <a:cubicBezTo>
                      <a:pt x="1992" y="2386"/>
                      <a:pt x="2013" y="2365"/>
                      <a:pt x="2034" y="2334"/>
                    </a:cubicBezTo>
                    <a:lnTo>
                      <a:pt x="2034" y="2334"/>
                    </a:lnTo>
                    <a:cubicBezTo>
                      <a:pt x="2023" y="2459"/>
                      <a:pt x="2023" y="2573"/>
                      <a:pt x="2023" y="2697"/>
                    </a:cubicBezTo>
                    <a:cubicBezTo>
                      <a:pt x="2023" y="2739"/>
                      <a:pt x="2065" y="2770"/>
                      <a:pt x="2106" y="2770"/>
                    </a:cubicBezTo>
                    <a:cubicBezTo>
                      <a:pt x="2148" y="2770"/>
                      <a:pt x="2189" y="2739"/>
                      <a:pt x="2189" y="2697"/>
                    </a:cubicBezTo>
                    <a:lnTo>
                      <a:pt x="2189" y="2355"/>
                    </a:lnTo>
                    <a:cubicBezTo>
                      <a:pt x="2189" y="2261"/>
                      <a:pt x="2200" y="2158"/>
                      <a:pt x="2200" y="2065"/>
                    </a:cubicBezTo>
                    <a:cubicBezTo>
                      <a:pt x="2200" y="1784"/>
                      <a:pt x="2189" y="1567"/>
                      <a:pt x="2168" y="1359"/>
                    </a:cubicBezTo>
                    <a:cubicBezTo>
                      <a:pt x="2138" y="1090"/>
                      <a:pt x="2096" y="871"/>
                      <a:pt x="2013" y="675"/>
                    </a:cubicBezTo>
                    <a:cubicBezTo>
                      <a:pt x="1982" y="571"/>
                      <a:pt x="1930" y="467"/>
                      <a:pt x="1868" y="384"/>
                    </a:cubicBezTo>
                    <a:cubicBezTo>
                      <a:pt x="1806" y="291"/>
                      <a:pt x="1733" y="208"/>
                      <a:pt x="1661" y="145"/>
                    </a:cubicBezTo>
                    <a:cubicBezTo>
                      <a:pt x="1578" y="83"/>
                      <a:pt x="1495" y="32"/>
                      <a:pt x="1401" y="11"/>
                    </a:cubicBezTo>
                    <a:cubicBezTo>
                      <a:pt x="1359" y="0"/>
                      <a:pt x="1318" y="0"/>
                      <a:pt x="1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50"/>
              <p:cNvSpPr/>
              <p:nvPr/>
            </p:nvSpPr>
            <p:spPr>
              <a:xfrm>
                <a:off x="4383650" y="3182775"/>
                <a:ext cx="55275" cy="67450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2698" extrusionOk="0">
                    <a:moveTo>
                      <a:pt x="841" y="1"/>
                    </a:moveTo>
                    <a:cubicBezTo>
                      <a:pt x="810" y="1"/>
                      <a:pt x="779" y="11"/>
                      <a:pt x="748" y="11"/>
                    </a:cubicBezTo>
                    <a:cubicBezTo>
                      <a:pt x="696" y="11"/>
                      <a:pt x="644" y="31"/>
                      <a:pt x="602" y="42"/>
                    </a:cubicBezTo>
                    <a:cubicBezTo>
                      <a:pt x="540" y="63"/>
                      <a:pt x="489" y="94"/>
                      <a:pt x="437" y="135"/>
                    </a:cubicBezTo>
                    <a:cubicBezTo>
                      <a:pt x="354" y="197"/>
                      <a:pt x="281" y="280"/>
                      <a:pt x="208" y="395"/>
                    </a:cubicBezTo>
                    <a:cubicBezTo>
                      <a:pt x="157" y="488"/>
                      <a:pt x="105" y="591"/>
                      <a:pt x="74" y="706"/>
                    </a:cubicBezTo>
                    <a:cubicBezTo>
                      <a:pt x="32" y="851"/>
                      <a:pt x="12" y="1006"/>
                      <a:pt x="1" y="1193"/>
                    </a:cubicBezTo>
                    <a:cubicBezTo>
                      <a:pt x="1" y="1349"/>
                      <a:pt x="12" y="1515"/>
                      <a:pt x="42" y="1712"/>
                    </a:cubicBezTo>
                    <a:cubicBezTo>
                      <a:pt x="84" y="2013"/>
                      <a:pt x="167" y="2313"/>
                      <a:pt x="281" y="2635"/>
                    </a:cubicBezTo>
                    <a:cubicBezTo>
                      <a:pt x="291" y="2677"/>
                      <a:pt x="323" y="2698"/>
                      <a:pt x="354" y="2698"/>
                    </a:cubicBezTo>
                    <a:lnTo>
                      <a:pt x="374" y="2698"/>
                    </a:lnTo>
                    <a:cubicBezTo>
                      <a:pt x="395" y="2687"/>
                      <a:pt x="416" y="2677"/>
                      <a:pt x="427" y="2656"/>
                    </a:cubicBezTo>
                    <a:cubicBezTo>
                      <a:pt x="437" y="2635"/>
                      <a:pt x="437" y="2615"/>
                      <a:pt x="437" y="2594"/>
                    </a:cubicBezTo>
                    <a:cubicBezTo>
                      <a:pt x="416" y="2542"/>
                      <a:pt x="395" y="2490"/>
                      <a:pt x="385" y="2438"/>
                    </a:cubicBezTo>
                    <a:lnTo>
                      <a:pt x="385" y="2438"/>
                    </a:lnTo>
                    <a:cubicBezTo>
                      <a:pt x="427" y="2459"/>
                      <a:pt x="489" y="2469"/>
                      <a:pt x="551" y="2469"/>
                    </a:cubicBezTo>
                    <a:cubicBezTo>
                      <a:pt x="593" y="2469"/>
                      <a:pt x="644" y="2469"/>
                      <a:pt x="696" y="2459"/>
                    </a:cubicBezTo>
                    <a:cubicBezTo>
                      <a:pt x="758" y="2438"/>
                      <a:pt x="821" y="2417"/>
                      <a:pt x="893" y="2386"/>
                    </a:cubicBezTo>
                    <a:cubicBezTo>
                      <a:pt x="945" y="2366"/>
                      <a:pt x="1007" y="2324"/>
                      <a:pt x="1080" y="2283"/>
                    </a:cubicBezTo>
                    <a:cubicBezTo>
                      <a:pt x="1204" y="2200"/>
                      <a:pt x="1339" y="2096"/>
                      <a:pt x="1453" y="1971"/>
                    </a:cubicBezTo>
                    <a:cubicBezTo>
                      <a:pt x="1671" y="1743"/>
                      <a:pt x="1827" y="1504"/>
                      <a:pt x="1900" y="1255"/>
                    </a:cubicBezTo>
                    <a:cubicBezTo>
                      <a:pt x="1941" y="1131"/>
                      <a:pt x="1951" y="996"/>
                      <a:pt x="1941" y="882"/>
                    </a:cubicBezTo>
                    <a:cubicBezTo>
                      <a:pt x="1941" y="851"/>
                      <a:pt x="1930" y="830"/>
                      <a:pt x="1930" y="810"/>
                    </a:cubicBezTo>
                    <a:lnTo>
                      <a:pt x="1930" y="810"/>
                    </a:lnTo>
                    <a:cubicBezTo>
                      <a:pt x="1951" y="830"/>
                      <a:pt x="1962" y="851"/>
                      <a:pt x="1983" y="872"/>
                    </a:cubicBezTo>
                    <a:cubicBezTo>
                      <a:pt x="2013" y="903"/>
                      <a:pt x="2034" y="934"/>
                      <a:pt x="2055" y="965"/>
                    </a:cubicBezTo>
                    <a:cubicBezTo>
                      <a:pt x="2075" y="996"/>
                      <a:pt x="2107" y="1006"/>
                      <a:pt x="2128" y="1006"/>
                    </a:cubicBezTo>
                    <a:cubicBezTo>
                      <a:pt x="2148" y="1006"/>
                      <a:pt x="2158" y="1006"/>
                      <a:pt x="2169" y="996"/>
                    </a:cubicBezTo>
                    <a:cubicBezTo>
                      <a:pt x="2190" y="986"/>
                      <a:pt x="2200" y="965"/>
                      <a:pt x="2211" y="944"/>
                    </a:cubicBezTo>
                    <a:cubicBezTo>
                      <a:pt x="2211" y="923"/>
                      <a:pt x="2211" y="903"/>
                      <a:pt x="2200" y="893"/>
                    </a:cubicBezTo>
                    <a:cubicBezTo>
                      <a:pt x="2075" y="716"/>
                      <a:pt x="1900" y="540"/>
                      <a:pt x="1692" y="374"/>
                    </a:cubicBezTo>
                    <a:cubicBezTo>
                      <a:pt x="1464" y="197"/>
                      <a:pt x="1266" y="94"/>
                      <a:pt x="1070" y="42"/>
                    </a:cubicBezTo>
                    <a:cubicBezTo>
                      <a:pt x="987" y="11"/>
                      <a:pt x="914" y="1"/>
                      <a:pt x="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50"/>
              <p:cNvSpPr/>
              <p:nvPr/>
            </p:nvSpPr>
            <p:spPr>
              <a:xfrm>
                <a:off x="4378475" y="3179675"/>
                <a:ext cx="185450" cy="146800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872" extrusionOk="0">
                    <a:moveTo>
                      <a:pt x="3403" y="0"/>
                    </a:moveTo>
                    <a:cubicBezTo>
                      <a:pt x="3123" y="21"/>
                      <a:pt x="2853" y="83"/>
                      <a:pt x="2594" y="176"/>
                    </a:cubicBezTo>
                    <a:cubicBezTo>
                      <a:pt x="2355" y="270"/>
                      <a:pt x="2107" y="383"/>
                      <a:pt x="1858" y="539"/>
                    </a:cubicBezTo>
                    <a:cubicBezTo>
                      <a:pt x="1639" y="685"/>
                      <a:pt x="1422" y="851"/>
                      <a:pt x="1224" y="1037"/>
                    </a:cubicBezTo>
                    <a:cubicBezTo>
                      <a:pt x="1028" y="1224"/>
                      <a:pt x="851" y="1421"/>
                      <a:pt x="696" y="1639"/>
                    </a:cubicBezTo>
                    <a:cubicBezTo>
                      <a:pt x="551" y="1836"/>
                      <a:pt x="426" y="2054"/>
                      <a:pt x="322" y="2271"/>
                    </a:cubicBezTo>
                    <a:cubicBezTo>
                      <a:pt x="229" y="2469"/>
                      <a:pt x="156" y="2676"/>
                      <a:pt x="104" y="2905"/>
                    </a:cubicBezTo>
                    <a:cubicBezTo>
                      <a:pt x="0" y="3329"/>
                      <a:pt x="11" y="3765"/>
                      <a:pt x="115" y="4159"/>
                    </a:cubicBezTo>
                    <a:cubicBezTo>
                      <a:pt x="177" y="4357"/>
                      <a:pt x="260" y="4543"/>
                      <a:pt x="374" y="4719"/>
                    </a:cubicBezTo>
                    <a:cubicBezTo>
                      <a:pt x="426" y="4813"/>
                      <a:pt x="498" y="4896"/>
                      <a:pt x="561" y="4979"/>
                    </a:cubicBezTo>
                    <a:lnTo>
                      <a:pt x="685" y="5104"/>
                    </a:lnTo>
                    <a:cubicBezTo>
                      <a:pt x="768" y="5062"/>
                      <a:pt x="851" y="5031"/>
                      <a:pt x="945" y="4989"/>
                    </a:cubicBezTo>
                    <a:cubicBezTo>
                      <a:pt x="1058" y="4948"/>
                      <a:pt x="1173" y="4906"/>
                      <a:pt x="1287" y="4875"/>
                    </a:cubicBezTo>
                    <a:cubicBezTo>
                      <a:pt x="1297" y="4875"/>
                      <a:pt x="1318" y="4865"/>
                      <a:pt x="1328" y="4865"/>
                    </a:cubicBezTo>
                    <a:cubicBezTo>
                      <a:pt x="1422" y="4968"/>
                      <a:pt x="1515" y="5062"/>
                      <a:pt x="1629" y="5145"/>
                    </a:cubicBezTo>
                    <a:cubicBezTo>
                      <a:pt x="1754" y="5249"/>
                      <a:pt x="1888" y="5342"/>
                      <a:pt x="2044" y="5436"/>
                    </a:cubicBezTo>
                    <a:cubicBezTo>
                      <a:pt x="2190" y="5508"/>
                      <a:pt x="2355" y="5581"/>
                      <a:pt x="2531" y="5643"/>
                    </a:cubicBezTo>
                    <a:cubicBezTo>
                      <a:pt x="2697" y="5694"/>
                      <a:pt x="2874" y="5747"/>
                      <a:pt x="3061" y="5777"/>
                    </a:cubicBezTo>
                    <a:cubicBezTo>
                      <a:pt x="3361" y="5840"/>
                      <a:pt x="3672" y="5871"/>
                      <a:pt x="4004" y="5871"/>
                    </a:cubicBezTo>
                    <a:cubicBezTo>
                      <a:pt x="4067" y="5871"/>
                      <a:pt x="4129" y="5871"/>
                      <a:pt x="4202" y="5860"/>
                    </a:cubicBezTo>
                    <a:cubicBezTo>
                      <a:pt x="4357" y="5840"/>
                      <a:pt x="4502" y="5819"/>
                      <a:pt x="4648" y="5798"/>
                    </a:cubicBezTo>
                    <a:lnTo>
                      <a:pt x="4658" y="5798"/>
                    </a:lnTo>
                    <a:cubicBezTo>
                      <a:pt x="4668" y="5788"/>
                      <a:pt x="4679" y="5788"/>
                      <a:pt x="4689" y="5768"/>
                    </a:cubicBezTo>
                    <a:cubicBezTo>
                      <a:pt x="4710" y="5757"/>
                      <a:pt x="4710" y="5736"/>
                      <a:pt x="4710" y="5715"/>
                    </a:cubicBezTo>
                    <a:cubicBezTo>
                      <a:pt x="5032" y="5653"/>
                      <a:pt x="5311" y="5581"/>
                      <a:pt x="5581" y="5477"/>
                    </a:cubicBezTo>
                    <a:cubicBezTo>
                      <a:pt x="5892" y="5353"/>
                      <a:pt x="6173" y="5207"/>
                      <a:pt x="6422" y="5031"/>
                    </a:cubicBezTo>
                    <a:cubicBezTo>
                      <a:pt x="6650" y="4875"/>
                      <a:pt x="6826" y="4709"/>
                      <a:pt x="6961" y="4543"/>
                    </a:cubicBezTo>
                    <a:cubicBezTo>
                      <a:pt x="7033" y="4450"/>
                      <a:pt x="7096" y="4357"/>
                      <a:pt x="7148" y="4274"/>
                    </a:cubicBezTo>
                    <a:cubicBezTo>
                      <a:pt x="7199" y="4180"/>
                      <a:pt x="7241" y="4087"/>
                      <a:pt x="7272" y="3983"/>
                    </a:cubicBezTo>
                    <a:cubicBezTo>
                      <a:pt x="7345" y="3797"/>
                      <a:pt x="7386" y="3599"/>
                      <a:pt x="7397" y="3392"/>
                    </a:cubicBezTo>
                    <a:cubicBezTo>
                      <a:pt x="7418" y="2997"/>
                      <a:pt x="7324" y="2583"/>
                      <a:pt x="7137" y="2188"/>
                    </a:cubicBezTo>
                    <a:cubicBezTo>
                      <a:pt x="7033" y="1981"/>
                      <a:pt x="6920" y="1784"/>
                      <a:pt x="6784" y="1618"/>
                    </a:cubicBezTo>
                    <a:cubicBezTo>
                      <a:pt x="6639" y="1421"/>
                      <a:pt x="6473" y="1245"/>
                      <a:pt x="6286" y="1079"/>
                    </a:cubicBezTo>
                    <a:cubicBezTo>
                      <a:pt x="6100" y="902"/>
                      <a:pt x="5882" y="736"/>
                      <a:pt x="5654" y="602"/>
                    </a:cubicBezTo>
                    <a:cubicBezTo>
                      <a:pt x="5415" y="456"/>
                      <a:pt x="5177" y="332"/>
                      <a:pt x="4928" y="238"/>
                    </a:cubicBezTo>
                    <a:cubicBezTo>
                      <a:pt x="4658" y="135"/>
                      <a:pt x="4399" y="72"/>
                      <a:pt x="4150" y="31"/>
                    </a:cubicBezTo>
                    <a:cubicBezTo>
                      <a:pt x="3974" y="10"/>
                      <a:pt x="3808" y="0"/>
                      <a:pt x="36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50"/>
              <p:cNvSpPr/>
              <p:nvPr/>
            </p:nvSpPr>
            <p:spPr>
              <a:xfrm>
                <a:off x="4497525" y="3311650"/>
                <a:ext cx="2542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48" extrusionOk="0">
                    <a:moveTo>
                      <a:pt x="923" y="1"/>
                    </a:moveTo>
                    <a:cubicBezTo>
                      <a:pt x="913" y="1"/>
                      <a:pt x="902" y="1"/>
                      <a:pt x="892" y="11"/>
                    </a:cubicBezTo>
                    <a:cubicBezTo>
                      <a:pt x="643" y="115"/>
                      <a:pt x="404" y="219"/>
                      <a:pt x="134" y="281"/>
                    </a:cubicBezTo>
                    <a:cubicBezTo>
                      <a:pt x="114" y="291"/>
                      <a:pt x="93" y="291"/>
                      <a:pt x="72" y="291"/>
                    </a:cubicBezTo>
                    <a:cubicBezTo>
                      <a:pt x="51" y="302"/>
                      <a:pt x="42" y="302"/>
                      <a:pt x="21" y="323"/>
                    </a:cubicBezTo>
                    <a:cubicBezTo>
                      <a:pt x="10" y="333"/>
                      <a:pt x="0" y="353"/>
                      <a:pt x="0" y="374"/>
                    </a:cubicBezTo>
                    <a:cubicBezTo>
                      <a:pt x="10" y="395"/>
                      <a:pt x="21" y="415"/>
                      <a:pt x="31" y="426"/>
                    </a:cubicBezTo>
                    <a:cubicBezTo>
                      <a:pt x="51" y="436"/>
                      <a:pt x="72" y="447"/>
                      <a:pt x="93" y="447"/>
                    </a:cubicBezTo>
                    <a:cubicBezTo>
                      <a:pt x="238" y="415"/>
                      <a:pt x="383" y="374"/>
                      <a:pt x="529" y="323"/>
                    </a:cubicBezTo>
                    <a:cubicBezTo>
                      <a:pt x="674" y="270"/>
                      <a:pt x="809" y="208"/>
                      <a:pt x="954" y="146"/>
                    </a:cubicBezTo>
                    <a:cubicBezTo>
                      <a:pt x="996" y="136"/>
                      <a:pt x="1017" y="94"/>
                      <a:pt x="996" y="53"/>
                    </a:cubicBezTo>
                    <a:cubicBezTo>
                      <a:pt x="985" y="21"/>
                      <a:pt x="954" y="1"/>
                      <a:pt x="9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50"/>
              <p:cNvSpPr/>
              <p:nvPr/>
            </p:nvSpPr>
            <p:spPr>
              <a:xfrm>
                <a:off x="4378475" y="3181750"/>
                <a:ext cx="72375" cy="125775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5031" extrusionOk="0">
                    <a:moveTo>
                      <a:pt x="2895" y="0"/>
                    </a:moveTo>
                    <a:cubicBezTo>
                      <a:pt x="2791" y="31"/>
                      <a:pt x="2697" y="62"/>
                      <a:pt x="2594" y="93"/>
                    </a:cubicBezTo>
                    <a:cubicBezTo>
                      <a:pt x="2355" y="187"/>
                      <a:pt x="2107" y="300"/>
                      <a:pt x="1858" y="456"/>
                    </a:cubicBezTo>
                    <a:cubicBezTo>
                      <a:pt x="1639" y="591"/>
                      <a:pt x="1422" y="768"/>
                      <a:pt x="1224" y="954"/>
                    </a:cubicBezTo>
                    <a:cubicBezTo>
                      <a:pt x="1028" y="1141"/>
                      <a:pt x="851" y="1338"/>
                      <a:pt x="696" y="1556"/>
                    </a:cubicBezTo>
                    <a:cubicBezTo>
                      <a:pt x="551" y="1753"/>
                      <a:pt x="426" y="1960"/>
                      <a:pt x="322" y="2188"/>
                    </a:cubicBezTo>
                    <a:cubicBezTo>
                      <a:pt x="229" y="2386"/>
                      <a:pt x="156" y="2593"/>
                      <a:pt x="104" y="2822"/>
                    </a:cubicBezTo>
                    <a:cubicBezTo>
                      <a:pt x="0" y="3246"/>
                      <a:pt x="0" y="3682"/>
                      <a:pt x="115" y="4076"/>
                    </a:cubicBezTo>
                    <a:cubicBezTo>
                      <a:pt x="166" y="4274"/>
                      <a:pt x="260" y="4470"/>
                      <a:pt x="364" y="4636"/>
                    </a:cubicBezTo>
                    <a:cubicBezTo>
                      <a:pt x="426" y="4730"/>
                      <a:pt x="488" y="4813"/>
                      <a:pt x="561" y="4896"/>
                    </a:cubicBezTo>
                    <a:lnTo>
                      <a:pt x="686" y="5020"/>
                    </a:lnTo>
                    <a:lnTo>
                      <a:pt x="686" y="5020"/>
                    </a:lnTo>
                    <a:cubicBezTo>
                      <a:pt x="768" y="4979"/>
                      <a:pt x="851" y="4948"/>
                      <a:pt x="945" y="4906"/>
                    </a:cubicBezTo>
                    <a:cubicBezTo>
                      <a:pt x="1058" y="4865"/>
                      <a:pt x="1173" y="4823"/>
                      <a:pt x="1287" y="4792"/>
                    </a:cubicBezTo>
                    <a:cubicBezTo>
                      <a:pt x="1297" y="4792"/>
                      <a:pt x="1318" y="4782"/>
                      <a:pt x="1328" y="4782"/>
                    </a:cubicBezTo>
                    <a:cubicBezTo>
                      <a:pt x="1307" y="4761"/>
                      <a:pt x="1287" y="4730"/>
                      <a:pt x="1266" y="4709"/>
                    </a:cubicBezTo>
                    <a:cubicBezTo>
                      <a:pt x="1162" y="4574"/>
                      <a:pt x="1069" y="4419"/>
                      <a:pt x="996" y="4263"/>
                    </a:cubicBezTo>
                    <a:cubicBezTo>
                      <a:pt x="913" y="4087"/>
                      <a:pt x="851" y="3900"/>
                      <a:pt x="809" y="3714"/>
                    </a:cubicBezTo>
                    <a:cubicBezTo>
                      <a:pt x="747" y="3444"/>
                      <a:pt x="726" y="3163"/>
                      <a:pt x="758" y="2884"/>
                    </a:cubicBezTo>
                    <a:cubicBezTo>
                      <a:pt x="779" y="2614"/>
                      <a:pt x="830" y="2334"/>
                      <a:pt x="924" y="2075"/>
                    </a:cubicBezTo>
                    <a:cubicBezTo>
                      <a:pt x="1017" y="1815"/>
                      <a:pt x="1141" y="1556"/>
                      <a:pt x="1297" y="1328"/>
                    </a:cubicBezTo>
                    <a:cubicBezTo>
                      <a:pt x="1380" y="1203"/>
                      <a:pt x="1463" y="1089"/>
                      <a:pt x="1556" y="985"/>
                    </a:cubicBezTo>
                    <a:cubicBezTo>
                      <a:pt x="1650" y="881"/>
                      <a:pt x="1754" y="788"/>
                      <a:pt x="1868" y="695"/>
                    </a:cubicBezTo>
                    <a:cubicBezTo>
                      <a:pt x="2075" y="519"/>
                      <a:pt x="2293" y="373"/>
                      <a:pt x="2531" y="228"/>
                    </a:cubicBezTo>
                    <a:cubicBezTo>
                      <a:pt x="2646" y="155"/>
                      <a:pt x="2770" y="83"/>
                      <a:pt x="2895" y="0"/>
                    </a:cubicBezTo>
                    <a:close/>
                    <a:moveTo>
                      <a:pt x="686" y="5020"/>
                    </a:moveTo>
                    <a:cubicBezTo>
                      <a:pt x="685" y="5020"/>
                      <a:pt x="685" y="5021"/>
                      <a:pt x="685" y="5021"/>
                    </a:cubicBezTo>
                    <a:cubicBezTo>
                      <a:pt x="685" y="5021"/>
                      <a:pt x="686" y="5021"/>
                      <a:pt x="686" y="5021"/>
                    </a:cubicBezTo>
                    <a:lnTo>
                      <a:pt x="686" y="5021"/>
                    </a:lnTo>
                    <a:lnTo>
                      <a:pt x="686" y="5020"/>
                    </a:lnTo>
                    <a:close/>
                    <a:moveTo>
                      <a:pt x="686" y="5021"/>
                    </a:moveTo>
                    <a:lnTo>
                      <a:pt x="696" y="5031"/>
                    </a:lnTo>
                    <a:cubicBezTo>
                      <a:pt x="696" y="5031"/>
                      <a:pt x="696" y="5021"/>
                      <a:pt x="686" y="50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50"/>
              <p:cNvSpPr/>
              <p:nvPr/>
            </p:nvSpPr>
            <p:spPr>
              <a:xfrm>
                <a:off x="4421800" y="3245275"/>
                <a:ext cx="25150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863" extrusionOk="0">
                    <a:moveTo>
                      <a:pt x="913" y="0"/>
                    </a:moveTo>
                    <a:cubicBezTo>
                      <a:pt x="902" y="0"/>
                      <a:pt x="892" y="11"/>
                      <a:pt x="881" y="21"/>
                    </a:cubicBezTo>
                    <a:cubicBezTo>
                      <a:pt x="871" y="42"/>
                      <a:pt x="871" y="52"/>
                      <a:pt x="871" y="62"/>
                    </a:cubicBezTo>
                    <a:cubicBezTo>
                      <a:pt x="871" y="73"/>
                      <a:pt x="881" y="83"/>
                      <a:pt x="881" y="94"/>
                    </a:cubicBezTo>
                    <a:lnTo>
                      <a:pt x="881" y="83"/>
                    </a:lnTo>
                    <a:cubicBezTo>
                      <a:pt x="892" y="177"/>
                      <a:pt x="892" y="270"/>
                      <a:pt x="881" y="373"/>
                    </a:cubicBezTo>
                    <a:lnTo>
                      <a:pt x="881" y="353"/>
                    </a:lnTo>
                    <a:cubicBezTo>
                      <a:pt x="871" y="415"/>
                      <a:pt x="861" y="467"/>
                      <a:pt x="840" y="519"/>
                    </a:cubicBezTo>
                    <a:cubicBezTo>
                      <a:pt x="819" y="560"/>
                      <a:pt x="809" y="592"/>
                      <a:pt x="778" y="612"/>
                    </a:cubicBezTo>
                    <a:cubicBezTo>
                      <a:pt x="757" y="643"/>
                      <a:pt x="736" y="664"/>
                      <a:pt x="715" y="685"/>
                    </a:cubicBezTo>
                    <a:cubicBezTo>
                      <a:pt x="685" y="705"/>
                      <a:pt x="664" y="716"/>
                      <a:pt x="632" y="726"/>
                    </a:cubicBezTo>
                    <a:cubicBezTo>
                      <a:pt x="612" y="737"/>
                      <a:pt x="591" y="747"/>
                      <a:pt x="560" y="747"/>
                    </a:cubicBezTo>
                    <a:cubicBezTo>
                      <a:pt x="544" y="752"/>
                      <a:pt x="531" y="755"/>
                      <a:pt x="518" y="755"/>
                    </a:cubicBezTo>
                    <a:cubicBezTo>
                      <a:pt x="505" y="755"/>
                      <a:pt x="493" y="752"/>
                      <a:pt x="477" y="747"/>
                    </a:cubicBezTo>
                    <a:cubicBezTo>
                      <a:pt x="446" y="747"/>
                      <a:pt x="415" y="737"/>
                      <a:pt x="383" y="726"/>
                    </a:cubicBezTo>
                    <a:cubicBezTo>
                      <a:pt x="363" y="716"/>
                      <a:pt x="332" y="695"/>
                      <a:pt x="311" y="675"/>
                    </a:cubicBezTo>
                    <a:cubicBezTo>
                      <a:pt x="280" y="654"/>
                      <a:pt x="259" y="633"/>
                      <a:pt x="238" y="602"/>
                    </a:cubicBezTo>
                    <a:cubicBezTo>
                      <a:pt x="208" y="571"/>
                      <a:pt x="187" y="529"/>
                      <a:pt x="166" y="488"/>
                    </a:cubicBezTo>
                    <a:cubicBezTo>
                      <a:pt x="145" y="436"/>
                      <a:pt x="135" y="384"/>
                      <a:pt x="125" y="322"/>
                    </a:cubicBezTo>
                    <a:cubicBezTo>
                      <a:pt x="114" y="270"/>
                      <a:pt x="114" y="208"/>
                      <a:pt x="114" y="156"/>
                    </a:cubicBezTo>
                    <a:cubicBezTo>
                      <a:pt x="114" y="125"/>
                      <a:pt x="93" y="94"/>
                      <a:pt x="62" y="94"/>
                    </a:cubicBezTo>
                    <a:cubicBezTo>
                      <a:pt x="31" y="94"/>
                      <a:pt x="10" y="125"/>
                      <a:pt x="10" y="156"/>
                    </a:cubicBezTo>
                    <a:cubicBezTo>
                      <a:pt x="0" y="343"/>
                      <a:pt x="31" y="529"/>
                      <a:pt x="155" y="675"/>
                    </a:cubicBezTo>
                    <a:cubicBezTo>
                      <a:pt x="197" y="737"/>
                      <a:pt x="249" y="778"/>
                      <a:pt x="311" y="809"/>
                    </a:cubicBezTo>
                    <a:cubicBezTo>
                      <a:pt x="374" y="841"/>
                      <a:pt x="446" y="861"/>
                      <a:pt x="508" y="861"/>
                    </a:cubicBezTo>
                    <a:cubicBezTo>
                      <a:pt x="516" y="862"/>
                      <a:pt x="525" y="862"/>
                      <a:pt x="533" y="862"/>
                    </a:cubicBezTo>
                    <a:cubicBezTo>
                      <a:pt x="660" y="862"/>
                      <a:pt x="783" y="793"/>
                      <a:pt x="861" y="695"/>
                    </a:cubicBezTo>
                    <a:cubicBezTo>
                      <a:pt x="975" y="539"/>
                      <a:pt x="1006" y="353"/>
                      <a:pt x="996" y="166"/>
                    </a:cubicBezTo>
                    <a:cubicBezTo>
                      <a:pt x="996" y="125"/>
                      <a:pt x="985" y="83"/>
                      <a:pt x="985" y="42"/>
                    </a:cubicBezTo>
                    <a:cubicBezTo>
                      <a:pt x="975" y="21"/>
                      <a:pt x="964" y="11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50"/>
              <p:cNvSpPr/>
              <p:nvPr/>
            </p:nvSpPr>
            <p:spPr>
              <a:xfrm>
                <a:off x="4498275" y="3237675"/>
                <a:ext cx="2572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865" extrusionOk="0">
                    <a:moveTo>
                      <a:pt x="930" y="1"/>
                    </a:moveTo>
                    <a:cubicBezTo>
                      <a:pt x="925" y="1"/>
                      <a:pt x="919" y="2"/>
                      <a:pt x="914" y="4"/>
                    </a:cubicBezTo>
                    <a:cubicBezTo>
                      <a:pt x="883" y="14"/>
                      <a:pt x="862" y="45"/>
                      <a:pt x="872" y="76"/>
                    </a:cubicBezTo>
                    <a:cubicBezTo>
                      <a:pt x="883" y="128"/>
                      <a:pt x="893" y="180"/>
                      <a:pt x="904" y="242"/>
                    </a:cubicBezTo>
                    <a:cubicBezTo>
                      <a:pt x="904" y="294"/>
                      <a:pt x="904" y="356"/>
                      <a:pt x="893" y="408"/>
                    </a:cubicBezTo>
                    <a:cubicBezTo>
                      <a:pt x="883" y="449"/>
                      <a:pt x="872" y="491"/>
                      <a:pt x="851" y="532"/>
                    </a:cubicBezTo>
                    <a:cubicBezTo>
                      <a:pt x="841" y="564"/>
                      <a:pt x="821" y="594"/>
                      <a:pt x="800" y="626"/>
                    </a:cubicBezTo>
                    <a:cubicBezTo>
                      <a:pt x="779" y="647"/>
                      <a:pt x="758" y="668"/>
                      <a:pt x="727" y="688"/>
                    </a:cubicBezTo>
                    <a:cubicBezTo>
                      <a:pt x="706" y="709"/>
                      <a:pt x="685" y="719"/>
                      <a:pt x="655" y="730"/>
                    </a:cubicBezTo>
                    <a:cubicBezTo>
                      <a:pt x="623" y="740"/>
                      <a:pt x="592" y="751"/>
                      <a:pt x="561" y="751"/>
                    </a:cubicBezTo>
                    <a:lnTo>
                      <a:pt x="489" y="751"/>
                    </a:lnTo>
                    <a:cubicBezTo>
                      <a:pt x="457" y="740"/>
                      <a:pt x="436" y="730"/>
                      <a:pt x="406" y="719"/>
                    </a:cubicBezTo>
                    <a:cubicBezTo>
                      <a:pt x="374" y="709"/>
                      <a:pt x="343" y="688"/>
                      <a:pt x="323" y="668"/>
                    </a:cubicBezTo>
                    <a:cubicBezTo>
                      <a:pt x="291" y="647"/>
                      <a:pt x="270" y="615"/>
                      <a:pt x="250" y="585"/>
                    </a:cubicBezTo>
                    <a:lnTo>
                      <a:pt x="240" y="585"/>
                    </a:lnTo>
                    <a:cubicBezTo>
                      <a:pt x="210" y="545"/>
                      <a:pt x="189" y="495"/>
                      <a:pt x="170" y="446"/>
                    </a:cubicBezTo>
                    <a:lnTo>
                      <a:pt x="170" y="446"/>
                    </a:lnTo>
                    <a:cubicBezTo>
                      <a:pt x="171" y="448"/>
                      <a:pt x="174" y="449"/>
                      <a:pt x="177" y="449"/>
                    </a:cubicBezTo>
                    <a:cubicBezTo>
                      <a:pt x="136" y="356"/>
                      <a:pt x="125" y="263"/>
                      <a:pt x="115" y="170"/>
                    </a:cubicBezTo>
                    <a:lnTo>
                      <a:pt x="115" y="149"/>
                    </a:lnTo>
                    <a:cubicBezTo>
                      <a:pt x="115" y="138"/>
                      <a:pt x="104" y="128"/>
                      <a:pt x="95" y="107"/>
                    </a:cubicBezTo>
                    <a:cubicBezTo>
                      <a:pt x="84" y="97"/>
                      <a:pt x="74" y="97"/>
                      <a:pt x="63" y="97"/>
                    </a:cubicBezTo>
                    <a:lnTo>
                      <a:pt x="42" y="97"/>
                    </a:lnTo>
                    <a:cubicBezTo>
                      <a:pt x="32" y="97"/>
                      <a:pt x="21" y="107"/>
                      <a:pt x="21" y="107"/>
                    </a:cubicBezTo>
                    <a:cubicBezTo>
                      <a:pt x="12" y="117"/>
                      <a:pt x="1" y="128"/>
                      <a:pt x="1" y="149"/>
                    </a:cubicBezTo>
                    <a:cubicBezTo>
                      <a:pt x="1" y="190"/>
                      <a:pt x="12" y="232"/>
                      <a:pt x="12" y="273"/>
                    </a:cubicBezTo>
                    <a:cubicBezTo>
                      <a:pt x="42" y="460"/>
                      <a:pt x="115" y="647"/>
                      <a:pt x="260" y="760"/>
                    </a:cubicBezTo>
                    <a:cubicBezTo>
                      <a:pt x="341" y="825"/>
                      <a:pt x="447" y="864"/>
                      <a:pt x="553" y="864"/>
                    </a:cubicBezTo>
                    <a:cubicBezTo>
                      <a:pt x="583" y="864"/>
                      <a:pt x="614" y="861"/>
                      <a:pt x="644" y="854"/>
                    </a:cubicBezTo>
                    <a:cubicBezTo>
                      <a:pt x="706" y="833"/>
                      <a:pt x="768" y="802"/>
                      <a:pt x="821" y="760"/>
                    </a:cubicBezTo>
                    <a:cubicBezTo>
                      <a:pt x="872" y="709"/>
                      <a:pt x="914" y="657"/>
                      <a:pt x="945" y="594"/>
                    </a:cubicBezTo>
                    <a:cubicBezTo>
                      <a:pt x="1028" y="419"/>
                      <a:pt x="1028" y="221"/>
                      <a:pt x="976" y="45"/>
                    </a:cubicBezTo>
                    <a:cubicBezTo>
                      <a:pt x="968" y="19"/>
                      <a:pt x="952" y="1"/>
                      <a:pt x="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50"/>
              <p:cNvSpPr/>
              <p:nvPr/>
            </p:nvSpPr>
            <p:spPr>
              <a:xfrm>
                <a:off x="4467150" y="3245275"/>
                <a:ext cx="23650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675" extrusionOk="0">
                    <a:moveTo>
                      <a:pt x="510" y="0"/>
                    </a:moveTo>
                    <a:cubicBezTo>
                      <a:pt x="468" y="0"/>
                      <a:pt x="416" y="11"/>
                      <a:pt x="364" y="11"/>
                    </a:cubicBezTo>
                    <a:cubicBezTo>
                      <a:pt x="312" y="21"/>
                      <a:pt x="261" y="32"/>
                      <a:pt x="208" y="52"/>
                    </a:cubicBezTo>
                    <a:cubicBezTo>
                      <a:pt x="146" y="73"/>
                      <a:pt x="95" y="104"/>
                      <a:pt x="63" y="135"/>
                    </a:cubicBezTo>
                    <a:cubicBezTo>
                      <a:pt x="22" y="177"/>
                      <a:pt x="1" y="239"/>
                      <a:pt x="12" y="290"/>
                    </a:cubicBezTo>
                    <a:cubicBezTo>
                      <a:pt x="12" y="311"/>
                      <a:pt x="22" y="343"/>
                      <a:pt x="33" y="373"/>
                    </a:cubicBezTo>
                    <a:lnTo>
                      <a:pt x="63" y="405"/>
                    </a:lnTo>
                    <a:lnTo>
                      <a:pt x="125" y="467"/>
                    </a:lnTo>
                    <a:cubicBezTo>
                      <a:pt x="157" y="498"/>
                      <a:pt x="178" y="519"/>
                      <a:pt x="208" y="539"/>
                    </a:cubicBezTo>
                    <a:cubicBezTo>
                      <a:pt x="240" y="560"/>
                      <a:pt x="281" y="581"/>
                      <a:pt x="312" y="602"/>
                    </a:cubicBezTo>
                    <a:cubicBezTo>
                      <a:pt x="344" y="622"/>
                      <a:pt x="385" y="633"/>
                      <a:pt x="427" y="654"/>
                    </a:cubicBezTo>
                    <a:cubicBezTo>
                      <a:pt x="437" y="654"/>
                      <a:pt x="457" y="664"/>
                      <a:pt x="468" y="675"/>
                    </a:cubicBezTo>
                    <a:cubicBezTo>
                      <a:pt x="613" y="633"/>
                      <a:pt x="727" y="581"/>
                      <a:pt x="821" y="498"/>
                    </a:cubicBezTo>
                    <a:cubicBezTo>
                      <a:pt x="852" y="477"/>
                      <a:pt x="872" y="447"/>
                      <a:pt x="904" y="405"/>
                    </a:cubicBezTo>
                    <a:cubicBezTo>
                      <a:pt x="914" y="373"/>
                      <a:pt x="935" y="353"/>
                      <a:pt x="935" y="322"/>
                    </a:cubicBezTo>
                    <a:cubicBezTo>
                      <a:pt x="945" y="301"/>
                      <a:pt x="945" y="270"/>
                      <a:pt x="945" y="249"/>
                    </a:cubicBezTo>
                    <a:cubicBezTo>
                      <a:pt x="945" y="228"/>
                      <a:pt x="945" y="198"/>
                      <a:pt x="925" y="177"/>
                    </a:cubicBezTo>
                    <a:cubicBezTo>
                      <a:pt x="914" y="135"/>
                      <a:pt x="883" y="104"/>
                      <a:pt x="842" y="83"/>
                    </a:cubicBezTo>
                    <a:cubicBezTo>
                      <a:pt x="810" y="52"/>
                      <a:pt x="759" y="42"/>
                      <a:pt x="706" y="21"/>
                    </a:cubicBezTo>
                    <a:cubicBezTo>
                      <a:pt x="655" y="11"/>
                      <a:pt x="603" y="0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50"/>
              <p:cNvSpPr/>
              <p:nvPr/>
            </p:nvSpPr>
            <p:spPr>
              <a:xfrm>
                <a:off x="4477275" y="3256950"/>
                <a:ext cx="495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644" extrusionOk="0">
                    <a:moveTo>
                      <a:pt x="42" y="0"/>
                    </a:moveTo>
                    <a:lnTo>
                      <a:pt x="11" y="31"/>
                    </a:lnTo>
                    <a:cubicBezTo>
                      <a:pt x="1" y="42"/>
                      <a:pt x="1" y="62"/>
                      <a:pt x="11" y="72"/>
                    </a:cubicBezTo>
                    <a:lnTo>
                      <a:pt x="73" y="540"/>
                    </a:lnTo>
                    <a:lnTo>
                      <a:pt x="73" y="529"/>
                    </a:lnTo>
                    <a:cubicBezTo>
                      <a:pt x="84" y="550"/>
                      <a:pt x="84" y="560"/>
                      <a:pt x="84" y="581"/>
                    </a:cubicBezTo>
                    <a:cubicBezTo>
                      <a:pt x="84" y="602"/>
                      <a:pt x="84" y="612"/>
                      <a:pt x="105" y="623"/>
                    </a:cubicBezTo>
                    <a:cubicBezTo>
                      <a:pt x="115" y="633"/>
                      <a:pt x="125" y="643"/>
                      <a:pt x="135" y="643"/>
                    </a:cubicBezTo>
                    <a:cubicBezTo>
                      <a:pt x="156" y="643"/>
                      <a:pt x="167" y="633"/>
                      <a:pt x="177" y="623"/>
                    </a:cubicBezTo>
                    <a:cubicBezTo>
                      <a:pt x="188" y="612"/>
                      <a:pt x="198" y="602"/>
                      <a:pt x="198" y="581"/>
                    </a:cubicBezTo>
                    <a:cubicBezTo>
                      <a:pt x="177" y="404"/>
                      <a:pt x="135" y="228"/>
                      <a:pt x="115" y="42"/>
                    </a:cubicBezTo>
                    <a:cubicBezTo>
                      <a:pt x="115" y="31"/>
                      <a:pt x="105" y="21"/>
                      <a:pt x="84" y="10"/>
                    </a:cubicBezTo>
                    <a:cubicBezTo>
                      <a:pt x="84" y="10"/>
                      <a:pt x="73" y="0"/>
                      <a:pt x="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50"/>
              <p:cNvSpPr/>
              <p:nvPr/>
            </p:nvSpPr>
            <p:spPr>
              <a:xfrm>
                <a:off x="4474950" y="3270950"/>
                <a:ext cx="72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1" extrusionOk="0">
                    <a:moveTo>
                      <a:pt x="228" y="0"/>
                    </a:moveTo>
                    <a:cubicBezTo>
                      <a:pt x="218" y="0"/>
                      <a:pt x="198" y="10"/>
                      <a:pt x="187" y="21"/>
                    </a:cubicBezTo>
                    <a:cubicBezTo>
                      <a:pt x="135" y="73"/>
                      <a:pt x="83" y="125"/>
                      <a:pt x="21" y="176"/>
                    </a:cubicBezTo>
                    <a:cubicBezTo>
                      <a:pt x="11" y="187"/>
                      <a:pt x="0" y="197"/>
                      <a:pt x="0" y="218"/>
                    </a:cubicBezTo>
                    <a:cubicBezTo>
                      <a:pt x="0" y="229"/>
                      <a:pt x="11" y="239"/>
                      <a:pt x="21" y="249"/>
                    </a:cubicBezTo>
                    <a:cubicBezTo>
                      <a:pt x="32" y="259"/>
                      <a:pt x="42" y="270"/>
                      <a:pt x="62" y="270"/>
                    </a:cubicBezTo>
                    <a:cubicBezTo>
                      <a:pt x="73" y="270"/>
                      <a:pt x="83" y="259"/>
                      <a:pt x="94" y="249"/>
                    </a:cubicBezTo>
                    <a:cubicBezTo>
                      <a:pt x="156" y="208"/>
                      <a:pt x="218" y="156"/>
                      <a:pt x="270" y="104"/>
                    </a:cubicBezTo>
                    <a:cubicBezTo>
                      <a:pt x="291" y="73"/>
                      <a:pt x="291" y="42"/>
                      <a:pt x="270" y="21"/>
                    </a:cubicBezTo>
                    <a:cubicBezTo>
                      <a:pt x="260" y="10"/>
                      <a:pt x="249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50"/>
              <p:cNvSpPr/>
              <p:nvPr/>
            </p:nvSpPr>
            <p:spPr>
              <a:xfrm>
                <a:off x="4480125" y="3270675"/>
                <a:ext cx="75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50" extrusionOk="0">
                    <a:moveTo>
                      <a:pt x="74" y="1"/>
                    </a:moveTo>
                    <a:cubicBezTo>
                      <a:pt x="53" y="1"/>
                      <a:pt x="32" y="11"/>
                      <a:pt x="21" y="32"/>
                    </a:cubicBezTo>
                    <a:cubicBezTo>
                      <a:pt x="1" y="63"/>
                      <a:pt x="21" y="94"/>
                      <a:pt x="42" y="104"/>
                    </a:cubicBezTo>
                    <a:cubicBezTo>
                      <a:pt x="63" y="125"/>
                      <a:pt x="94" y="146"/>
                      <a:pt x="115" y="167"/>
                    </a:cubicBezTo>
                    <a:lnTo>
                      <a:pt x="208" y="229"/>
                    </a:lnTo>
                    <a:cubicBezTo>
                      <a:pt x="219" y="240"/>
                      <a:pt x="229" y="250"/>
                      <a:pt x="240" y="250"/>
                    </a:cubicBezTo>
                    <a:cubicBezTo>
                      <a:pt x="260" y="250"/>
                      <a:pt x="270" y="240"/>
                      <a:pt x="281" y="229"/>
                    </a:cubicBezTo>
                    <a:cubicBezTo>
                      <a:pt x="302" y="219"/>
                      <a:pt x="302" y="177"/>
                      <a:pt x="281" y="157"/>
                    </a:cubicBezTo>
                    <a:cubicBezTo>
                      <a:pt x="219" y="104"/>
                      <a:pt x="167" y="53"/>
                      <a:pt x="94" y="11"/>
                    </a:cubicBezTo>
                    <a:cubicBezTo>
                      <a:pt x="94" y="11"/>
                      <a:pt x="84" y="1"/>
                      <a:pt x="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50"/>
              <p:cNvSpPr/>
              <p:nvPr/>
            </p:nvSpPr>
            <p:spPr>
              <a:xfrm>
                <a:off x="4408825" y="3205600"/>
                <a:ext cx="3917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8" extrusionOk="0">
                    <a:moveTo>
                      <a:pt x="1121" y="0"/>
                    </a:moveTo>
                    <a:cubicBezTo>
                      <a:pt x="985" y="0"/>
                      <a:pt x="830" y="21"/>
                      <a:pt x="674" y="63"/>
                    </a:cubicBezTo>
                    <a:cubicBezTo>
                      <a:pt x="478" y="125"/>
                      <a:pt x="301" y="208"/>
                      <a:pt x="176" y="312"/>
                    </a:cubicBezTo>
                    <a:cubicBezTo>
                      <a:pt x="52" y="415"/>
                      <a:pt x="0" y="508"/>
                      <a:pt x="31" y="591"/>
                    </a:cubicBezTo>
                    <a:cubicBezTo>
                      <a:pt x="52" y="695"/>
                      <a:pt x="208" y="757"/>
                      <a:pt x="415" y="757"/>
                    </a:cubicBezTo>
                    <a:cubicBezTo>
                      <a:pt x="561" y="757"/>
                      <a:pt x="706" y="736"/>
                      <a:pt x="861" y="695"/>
                    </a:cubicBezTo>
                    <a:cubicBezTo>
                      <a:pt x="1276" y="570"/>
                      <a:pt x="1566" y="332"/>
                      <a:pt x="1515" y="156"/>
                    </a:cubicBezTo>
                    <a:cubicBezTo>
                      <a:pt x="1483" y="63"/>
                      <a:pt x="1338" y="0"/>
                      <a:pt x="11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50"/>
              <p:cNvSpPr/>
              <p:nvPr/>
            </p:nvSpPr>
            <p:spPr>
              <a:xfrm>
                <a:off x="4489975" y="3198850"/>
                <a:ext cx="389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654" extrusionOk="0">
                    <a:moveTo>
                      <a:pt x="675" y="1"/>
                    </a:moveTo>
                    <a:cubicBezTo>
                      <a:pt x="291" y="1"/>
                      <a:pt x="12" y="114"/>
                      <a:pt x="1" y="270"/>
                    </a:cubicBezTo>
                    <a:cubicBezTo>
                      <a:pt x="1" y="322"/>
                      <a:pt x="12" y="363"/>
                      <a:pt x="53" y="405"/>
                    </a:cubicBezTo>
                    <a:cubicBezTo>
                      <a:pt x="167" y="529"/>
                      <a:pt x="436" y="633"/>
                      <a:pt x="748" y="644"/>
                    </a:cubicBezTo>
                    <a:cubicBezTo>
                      <a:pt x="789" y="654"/>
                      <a:pt x="831" y="654"/>
                      <a:pt x="872" y="654"/>
                    </a:cubicBezTo>
                    <a:cubicBezTo>
                      <a:pt x="1246" y="654"/>
                      <a:pt x="1536" y="529"/>
                      <a:pt x="1547" y="374"/>
                    </a:cubicBezTo>
                    <a:cubicBezTo>
                      <a:pt x="1557" y="197"/>
                      <a:pt x="1215" y="31"/>
                      <a:pt x="7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50"/>
              <p:cNvSpPr/>
              <p:nvPr/>
            </p:nvSpPr>
            <p:spPr>
              <a:xfrm>
                <a:off x="4366550" y="3266525"/>
                <a:ext cx="70025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554" extrusionOk="0">
                    <a:moveTo>
                      <a:pt x="32" y="1"/>
                    </a:moveTo>
                    <a:cubicBezTo>
                      <a:pt x="11" y="1"/>
                      <a:pt x="0" y="11"/>
                      <a:pt x="0" y="21"/>
                    </a:cubicBezTo>
                    <a:cubicBezTo>
                      <a:pt x="0" y="42"/>
                      <a:pt x="11" y="53"/>
                      <a:pt x="32" y="53"/>
                    </a:cubicBezTo>
                    <a:cubicBezTo>
                      <a:pt x="364" y="53"/>
                      <a:pt x="696" y="74"/>
                      <a:pt x="1017" y="125"/>
                    </a:cubicBezTo>
                    <a:lnTo>
                      <a:pt x="1007" y="125"/>
                    </a:lnTo>
                    <a:cubicBezTo>
                      <a:pt x="1152" y="146"/>
                      <a:pt x="1297" y="177"/>
                      <a:pt x="1442" y="208"/>
                    </a:cubicBezTo>
                    <a:cubicBezTo>
                      <a:pt x="1588" y="240"/>
                      <a:pt x="1722" y="270"/>
                      <a:pt x="1867" y="302"/>
                    </a:cubicBezTo>
                    <a:cubicBezTo>
                      <a:pt x="2148" y="374"/>
                      <a:pt x="2428" y="457"/>
                      <a:pt x="2697" y="551"/>
                    </a:cubicBezTo>
                    <a:cubicBezTo>
                      <a:pt x="2704" y="552"/>
                      <a:pt x="2711" y="553"/>
                      <a:pt x="2718" y="553"/>
                    </a:cubicBezTo>
                    <a:cubicBezTo>
                      <a:pt x="2752" y="553"/>
                      <a:pt x="2782" y="533"/>
                      <a:pt x="2791" y="499"/>
                    </a:cubicBezTo>
                    <a:cubicBezTo>
                      <a:pt x="2801" y="468"/>
                      <a:pt x="2780" y="426"/>
                      <a:pt x="2739" y="416"/>
                    </a:cubicBezTo>
                    <a:cubicBezTo>
                      <a:pt x="2303" y="270"/>
                      <a:pt x="1857" y="167"/>
                      <a:pt x="1411" y="94"/>
                    </a:cubicBezTo>
                    <a:cubicBezTo>
                      <a:pt x="1183" y="63"/>
                      <a:pt x="955" y="32"/>
                      <a:pt x="726" y="11"/>
                    </a:cubicBezTo>
                    <a:cubicBezTo>
                      <a:pt x="550" y="1"/>
                      <a:pt x="364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50"/>
              <p:cNvSpPr/>
              <p:nvPr/>
            </p:nvSpPr>
            <p:spPr>
              <a:xfrm>
                <a:off x="4369925" y="3283400"/>
                <a:ext cx="627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18" extrusionOk="0">
                    <a:moveTo>
                      <a:pt x="1234" y="0"/>
                    </a:moveTo>
                    <a:cubicBezTo>
                      <a:pt x="1131" y="0"/>
                      <a:pt x="1038" y="10"/>
                      <a:pt x="934" y="10"/>
                    </a:cubicBezTo>
                    <a:lnTo>
                      <a:pt x="623" y="42"/>
                    </a:lnTo>
                    <a:cubicBezTo>
                      <a:pt x="529" y="52"/>
                      <a:pt x="425" y="63"/>
                      <a:pt x="332" y="73"/>
                    </a:cubicBezTo>
                    <a:cubicBezTo>
                      <a:pt x="229" y="93"/>
                      <a:pt x="125" y="104"/>
                      <a:pt x="21" y="125"/>
                    </a:cubicBezTo>
                    <a:cubicBezTo>
                      <a:pt x="10" y="125"/>
                      <a:pt x="0" y="146"/>
                      <a:pt x="0" y="166"/>
                    </a:cubicBezTo>
                    <a:cubicBezTo>
                      <a:pt x="10" y="176"/>
                      <a:pt x="21" y="187"/>
                      <a:pt x="42" y="187"/>
                    </a:cubicBezTo>
                    <a:cubicBezTo>
                      <a:pt x="156" y="166"/>
                      <a:pt x="270" y="146"/>
                      <a:pt x="384" y="135"/>
                    </a:cubicBezTo>
                    <a:lnTo>
                      <a:pt x="374" y="135"/>
                    </a:lnTo>
                    <a:cubicBezTo>
                      <a:pt x="457" y="125"/>
                      <a:pt x="540" y="114"/>
                      <a:pt x="623" y="114"/>
                    </a:cubicBezTo>
                    <a:cubicBezTo>
                      <a:pt x="706" y="104"/>
                      <a:pt x="789" y="104"/>
                      <a:pt x="872" y="104"/>
                    </a:cubicBezTo>
                    <a:cubicBezTo>
                      <a:pt x="1048" y="104"/>
                      <a:pt x="1225" y="104"/>
                      <a:pt x="1400" y="114"/>
                    </a:cubicBezTo>
                    <a:cubicBezTo>
                      <a:pt x="1566" y="125"/>
                      <a:pt x="1743" y="146"/>
                      <a:pt x="1919" y="155"/>
                    </a:cubicBezTo>
                    <a:lnTo>
                      <a:pt x="2168" y="187"/>
                    </a:lnTo>
                    <a:cubicBezTo>
                      <a:pt x="2251" y="197"/>
                      <a:pt x="2345" y="208"/>
                      <a:pt x="2428" y="218"/>
                    </a:cubicBezTo>
                    <a:cubicBezTo>
                      <a:pt x="2458" y="218"/>
                      <a:pt x="2490" y="197"/>
                      <a:pt x="2500" y="166"/>
                    </a:cubicBezTo>
                    <a:cubicBezTo>
                      <a:pt x="2511" y="146"/>
                      <a:pt x="2500" y="135"/>
                      <a:pt x="2500" y="114"/>
                    </a:cubicBezTo>
                    <a:cubicBezTo>
                      <a:pt x="2490" y="93"/>
                      <a:pt x="2469" y="83"/>
                      <a:pt x="2449" y="83"/>
                    </a:cubicBezTo>
                    <a:cubicBezTo>
                      <a:pt x="2355" y="63"/>
                      <a:pt x="2262" y="42"/>
                      <a:pt x="2168" y="31"/>
                    </a:cubicBezTo>
                    <a:lnTo>
                      <a:pt x="18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50"/>
              <p:cNvSpPr/>
              <p:nvPr/>
            </p:nvSpPr>
            <p:spPr>
              <a:xfrm>
                <a:off x="4387800" y="3292725"/>
                <a:ext cx="51900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724" extrusionOk="0">
                    <a:moveTo>
                      <a:pt x="1982" y="1"/>
                    </a:moveTo>
                    <a:cubicBezTo>
                      <a:pt x="1899" y="11"/>
                      <a:pt x="1826" y="31"/>
                      <a:pt x="1743" y="42"/>
                    </a:cubicBezTo>
                    <a:cubicBezTo>
                      <a:pt x="1661" y="63"/>
                      <a:pt x="1568" y="84"/>
                      <a:pt x="1485" y="104"/>
                    </a:cubicBezTo>
                    <a:cubicBezTo>
                      <a:pt x="1308" y="146"/>
                      <a:pt x="1142" y="197"/>
                      <a:pt x="966" y="260"/>
                    </a:cubicBezTo>
                    <a:cubicBezTo>
                      <a:pt x="893" y="280"/>
                      <a:pt x="810" y="312"/>
                      <a:pt x="727" y="343"/>
                    </a:cubicBezTo>
                    <a:cubicBezTo>
                      <a:pt x="655" y="363"/>
                      <a:pt x="572" y="405"/>
                      <a:pt x="489" y="436"/>
                    </a:cubicBezTo>
                    <a:cubicBezTo>
                      <a:pt x="333" y="499"/>
                      <a:pt x="178" y="582"/>
                      <a:pt x="22" y="665"/>
                    </a:cubicBezTo>
                    <a:cubicBezTo>
                      <a:pt x="12" y="675"/>
                      <a:pt x="1" y="695"/>
                      <a:pt x="12" y="706"/>
                    </a:cubicBezTo>
                    <a:cubicBezTo>
                      <a:pt x="17" y="718"/>
                      <a:pt x="23" y="723"/>
                      <a:pt x="32" y="723"/>
                    </a:cubicBezTo>
                    <a:cubicBezTo>
                      <a:pt x="37" y="723"/>
                      <a:pt x="44" y="721"/>
                      <a:pt x="53" y="716"/>
                    </a:cubicBezTo>
                    <a:cubicBezTo>
                      <a:pt x="136" y="675"/>
                      <a:pt x="229" y="623"/>
                      <a:pt x="312" y="582"/>
                    </a:cubicBezTo>
                    <a:cubicBezTo>
                      <a:pt x="395" y="540"/>
                      <a:pt x="478" y="509"/>
                      <a:pt x="572" y="467"/>
                    </a:cubicBezTo>
                    <a:cubicBezTo>
                      <a:pt x="685" y="426"/>
                      <a:pt x="800" y="384"/>
                      <a:pt x="914" y="353"/>
                    </a:cubicBezTo>
                    <a:cubicBezTo>
                      <a:pt x="924" y="353"/>
                      <a:pt x="945" y="343"/>
                      <a:pt x="955" y="343"/>
                    </a:cubicBezTo>
                    <a:cubicBezTo>
                      <a:pt x="1070" y="312"/>
                      <a:pt x="1173" y="280"/>
                      <a:pt x="1287" y="260"/>
                    </a:cubicBezTo>
                    <a:cubicBezTo>
                      <a:pt x="1402" y="239"/>
                      <a:pt x="1526" y="218"/>
                      <a:pt x="1651" y="197"/>
                    </a:cubicBezTo>
                    <a:cubicBezTo>
                      <a:pt x="1764" y="177"/>
                      <a:pt x="1889" y="156"/>
                      <a:pt x="2013" y="135"/>
                    </a:cubicBezTo>
                    <a:cubicBezTo>
                      <a:pt x="2055" y="125"/>
                      <a:pt x="2075" y="84"/>
                      <a:pt x="2065" y="52"/>
                    </a:cubicBezTo>
                    <a:cubicBezTo>
                      <a:pt x="2065" y="31"/>
                      <a:pt x="2055" y="21"/>
                      <a:pt x="2034" y="11"/>
                    </a:cubicBezTo>
                    <a:cubicBezTo>
                      <a:pt x="2034" y="11"/>
                      <a:pt x="2024" y="11"/>
                      <a:pt x="20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4520075" y="3240750"/>
                <a:ext cx="66675" cy="27100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1084" extrusionOk="0">
                    <a:moveTo>
                      <a:pt x="2639" y="1"/>
                    </a:moveTo>
                    <a:cubicBezTo>
                      <a:pt x="2635" y="1"/>
                      <a:pt x="2630" y="2"/>
                      <a:pt x="2625" y="5"/>
                    </a:cubicBezTo>
                    <a:lnTo>
                      <a:pt x="2469" y="36"/>
                    </a:lnTo>
                    <a:cubicBezTo>
                      <a:pt x="2293" y="67"/>
                      <a:pt x="2116" y="109"/>
                      <a:pt x="1940" y="160"/>
                    </a:cubicBezTo>
                    <a:cubicBezTo>
                      <a:pt x="1722" y="223"/>
                      <a:pt x="1505" y="296"/>
                      <a:pt x="1297" y="368"/>
                    </a:cubicBezTo>
                    <a:cubicBezTo>
                      <a:pt x="861" y="534"/>
                      <a:pt x="447" y="731"/>
                      <a:pt x="52" y="949"/>
                    </a:cubicBezTo>
                    <a:cubicBezTo>
                      <a:pt x="21" y="969"/>
                      <a:pt x="0" y="1011"/>
                      <a:pt x="21" y="1042"/>
                    </a:cubicBezTo>
                    <a:cubicBezTo>
                      <a:pt x="35" y="1070"/>
                      <a:pt x="57" y="1084"/>
                      <a:pt x="81" y="1084"/>
                    </a:cubicBezTo>
                    <a:cubicBezTo>
                      <a:pt x="92" y="1084"/>
                      <a:pt x="104" y="1080"/>
                      <a:pt x="115" y="1073"/>
                    </a:cubicBezTo>
                    <a:cubicBezTo>
                      <a:pt x="373" y="939"/>
                      <a:pt x="622" y="793"/>
                      <a:pt x="882" y="669"/>
                    </a:cubicBezTo>
                    <a:cubicBezTo>
                      <a:pt x="1017" y="607"/>
                      <a:pt x="1152" y="545"/>
                      <a:pt x="1286" y="492"/>
                    </a:cubicBezTo>
                    <a:cubicBezTo>
                      <a:pt x="1422" y="430"/>
                      <a:pt x="1556" y="379"/>
                      <a:pt x="1691" y="326"/>
                    </a:cubicBezTo>
                    <a:lnTo>
                      <a:pt x="1681" y="326"/>
                    </a:lnTo>
                    <a:cubicBezTo>
                      <a:pt x="1992" y="213"/>
                      <a:pt x="2314" y="119"/>
                      <a:pt x="2635" y="57"/>
                    </a:cubicBezTo>
                    <a:cubicBezTo>
                      <a:pt x="2656" y="57"/>
                      <a:pt x="2666" y="36"/>
                      <a:pt x="2656" y="26"/>
                    </a:cubicBezTo>
                    <a:cubicBezTo>
                      <a:pt x="2656" y="11"/>
                      <a:pt x="2650" y="1"/>
                      <a:pt x="2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4525775" y="3261100"/>
                <a:ext cx="615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574" extrusionOk="0">
                    <a:moveTo>
                      <a:pt x="2428" y="0"/>
                    </a:moveTo>
                    <a:cubicBezTo>
                      <a:pt x="2324" y="0"/>
                      <a:pt x="2231" y="10"/>
                      <a:pt x="2127" y="10"/>
                    </a:cubicBezTo>
                    <a:cubicBezTo>
                      <a:pt x="2023" y="21"/>
                      <a:pt x="1920" y="21"/>
                      <a:pt x="1826" y="31"/>
                    </a:cubicBezTo>
                    <a:cubicBezTo>
                      <a:pt x="1722" y="42"/>
                      <a:pt x="1618" y="52"/>
                      <a:pt x="1515" y="72"/>
                    </a:cubicBezTo>
                    <a:cubicBezTo>
                      <a:pt x="1411" y="83"/>
                      <a:pt x="1318" y="104"/>
                      <a:pt x="1224" y="114"/>
                    </a:cubicBezTo>
                    <a:cubicBezTo>
                      <a:pt x="1131" y="135"/>
                      <a:pt x="1038" y="145"/>
                      <a:pt x="955" y="166"/>
                    </a:cubicBezTo>
                    <a:cubicBezTo>
                      <a:pt x="841" y="187"/>
                      <a:pt x="726" y="218"/>
                      <a:pt x="613" y="249"/>
                    </a:cubicBezTo>
                    <a:cubicBezTo>
                      <a:pt x="509" y="280"/>
                      <a:pt x="405" y="301"/>
                      <a:pt x="311" y="332"/>
                    </a:cubicBezTo>
                    <a:cubicBezTo>
                      <a:pt x="219" y="363"/>
                      <a:pt x="125" y="404"/>
                      <a:pt x="42" y="436"/>
                    </a:cubicBezTo>
                    <a:cubicBezTo>
                      <a:pt x="21" y="446"/>
                      <a:pt x="11" y="467"/>
                      <a:pt x="11" y="477"/>
                    </a:cubicBezTo>
                    <a:cubicBezTo>
                      <a:pt x="0" y="498"/>
                      <a:pt x="0" y="519"/>
                      <a:pt x="11" y="540"/>
                    </a:cubicBezTo>
                    <a:cubicBezTo>
                      <a:pt x="19" y="556"/>
                      <a:pt x="48" y="573"/>
                      <a:pt x="75" y="573"/>
                    </a:cubicBezTo>
                    <a:cubicBezTo>
                      <a:pt x="82" y="573"/>
                      <a:pt x="88" y="572"/>
                      <a:pt x="94" y="570"/>
                    </a:cubicBezTo>
                    <a:cubicBezTo>
                      <a:pt x="177" y="550"/>
                      <a:pt x="260" y="519"/>
                      <a:pt x="343" y="487"/>
                    </a:cubicBezTo>
                    <a:cubicBezTo>
                      <a:pt x="426" y="467"/>
                      <a:pt x="498" y="436"/>
                      <a:pt x="581" y="415"/>
                    </a:cubicBezTo>
                    <a:lnTo>
                      <a:pt x="1079" y="259"/>
                    </a:lnTo>
                    <a:cubicBezTo>
                      <a:pt x="1256" y="218"/>
                      <a:pt x="1422" y="176"/>
                      <a:pt x="1598" y="145"/>
                    </a:cubicBezTo>
                    <a:cubicBezTo>
                      <a:pt x="1681" y="135"/>
                      <a:pt x="1754" y="114"/>
                      <a:pt x="1837" y="104"/>
                    </a:cubicBezTo>
                    <a:cubicBezTo>
                      <a:pt x="1920" y="93"/>
                      <a:pt x="2003" y="83"/>
                      <a:pt x="2086" y="83"/>
                    </a:cubicBezTo>
                    <a:cubicBezTo>
                      <a:pt x="2199" y="72"/>
                      <a:pt x="2314" y="62"/>
                      <a:pt x="2428" y="62"/>
                    </a:cubicBezTo>
                    <a:cubicBezTo>
                      <a:pt x="2448" y="62"/>
                      <a:pt x="2459" y="52"/>
                      <a:pt x="2459" y="31"/>
                    </a:cubicBezTo>
                    <a:cubicBezTo>
                      <a:pt x="2459" y="21"/>
                      <a:pt x="2448" y="0"/>
                      <a:pt x="2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4520325" y="3280275"/>
                <a:ext cx="539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33" extrusionOk="0">
                    <a:moveTo>
                      <a:pt x="322" y="1"/>
                    </a:moveTo>
                    <a:cubicBezTo>
                      <a:pt x="239" y="11"/>
                      <a:pt x="156" y="11"/>
                      <a:pt x="73" y="11"/>
                    </a:cubicBezTo>
                    <a:lnTo>
                      <a:pt x="63" y="11"/>
                    </a:lnTo>
                    <a:cubicBezTo>
                      <a:pt x="52" y="11"/>
                      <a:pt x="52" y="22"/>
                      <a:pt x="42" y="22"/>
                    </a:cubicBezTo>
                    <a:lnTo>
                      <a:pt x="32" y="32"/>
                    </a:lnTo>
                    <a:cubicBezTo>
                      <a:pt x="11" y="42"/>
                      <a:pt x="11" y="63"/>
                      <a:pt x="11" y="73"/>
                    </a:cubicBezTo>
                    <a:cubicBezTo>
                      <a:pt x="1" y="115"/>
                      <a:pt x="32" y="146"/>
                      <a:pt x="73" y="146"/>
                    </a:cubicBezTo>
                    <a:cubicBezTo>
                      <a:pt x="198" y="146"/>
                      <a:pt x="322" y="135"/>
                      <a:pt x="446" y="135"/>
                    </a:cubicBezTo>
                    <a:cubicBezTo>
                      <a:pt x="571" y="125"/>
                      <a:pt x="685" y="125"/>
                      <a:pt x="810" y="125"/>
                    </a:cubicBezTo>
                    <a:cubicBezTo>
                      <a:pt x="944" y="125"/>
                      <a:pt x="1069" y="135"/>
                      <a:pt x="1193" y="146"/>
                    </a:cubicBezTo>
                    <a:cubicBezTo>
                      <a:pt x="1318" y="156"/>
                      <a:pt x="1442" y="167"/>
                      <a:pt x="1557" y="188"/>
                    </a:cubicBezTo>
                    <a:cubicBezTo>
                      <a:pt x="1744" y="218"/>
                      <a:pt x="1930" y="271"/>
                      <a:pt x="2117" y="333"/>
                    </a:cubicBezTo>
                    <a:cubicBezTo>
                      <a:pt x="2127" y="333"/>
                      <a:pt x="2148" y="322"/>
                      <a:pt x="2148" y="312"/>
                    </a:cubicBezTo>
                    <a:cubicBezTo>
                      <a:pt x="2158" y="291"/>
                      <a:pt x="2148" y="280"/>
                      <a:pt x="2127" y="271"/>
                    </a:cubicBezTo>
                    <a:cubicBezTo>
                      <a:pt x="1972" y="218"/>
                      <a:pt x="1795" y="177"/>
                      <a:pt x="1629" y="135"/>
                    </a:cubicBezTo>
                    <a:cubicBezTo>
                      <a:pt x="1546" y="125"/>
                      <a:pt x="1453" y="105"/>
                      <a:pt x="1370" y="94"/>
                    </a:cubicBezTo>
                    <a:cubicBezTo>
                      <a:pt x="1287" y="84"/>
                      <a:pt x="1204" y="63"/>
                      <a:pt x="1121" y="63"/>
                    </a:cubicBezTo>
                    <a:cubicBezTo>
                      <a:pt x="944" y="32"/>
                      <a:pt x="768" y="22"/>
                      <a:pt x="582" y="11"/>
                    </a:cubicBezTo>
                    <a:cubicBezTo>
                      <a:pt x="499" y="11"/>
                      <a:pt x="405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4391450" y="3299725"/>
                <a:ext cx="290975" cy="214225"/>
              </a:xfrm>
              <a:custGeom>
                <a:avLst/>
                <a:gdLst/>
                <a:ahLst/>
                <a:cxnLst/>
                <a:rect l="l" t="t" r="r" b="b"/>
                <a:pathLst>
                  <a:path w="11639" h="8569" extrusionOk="0">
                    <a:moveTo>
                      <a:pt x="6235" y="0"/>
                    </a:moveTo>
                    <a:lnTo>
                      <a:pt x="6193" y="42"/>
                    </a:lnTo>
                    <a:cubicBezTo>
                      <a:pt x="6006" y="219"/>
                      <a:pt x="5778" y="385"/>
                      <a:pt x="5518" y="519"/>
                    </a:cubicBezTo>
                    <a:cubicBezTo>
                      <a:pt x="5270" y="654"/>
                      <a:pt x="5011" y="758"/>
                      <a:pt x="4751" y="841"/>
                    </a:cubicBezTo>
                    <a:lnTo>
                      <a:pt x="4741" y="841"/>
                    </a:lnTo>
                    <a:lnTo>
                      <a:pt x="4709" y="851"/>
                    </a:lnTo>
                    <a:lnTo>
                      <a:pt x="4689" y="851"/>
                    </a:lnTo>
                    <a:cubicBezTo>
                      <a:pt x="4575" y="892"/>
                      <a:pt x="4430" y="934"/>
                      <a:pt x="4294" y="966"/>
                    </a:cubicBezTo>
                    <a:cubicBezTo>
                      <a:pt x="4232" y="975"/>
                      <a:pt x="4181" y="986"/>
                      <a:pt x="4129" y="996"/>
                    </a:cubicBezTo>
                    <a:cubicBezTo>
                      <a:pt x="3983" y="1017"/>
                      <a:pt x="3838" y="1038"/>
                      <a:pt x="3683" y="1058"/>
                    </a:cubicBezTo>
                    <a:cubicBezTo>
                      <a:pt x="3610" y="1069"/>
                      <a:pt x="3548" y="1069"/>
                      <a:pt x="3485" y="1069"/>
                    </a:cubicBezTo>
                    <a:cubicBezTo>
                      <a:pt x="3153" y="1069"/>
                      <a:pt x="2842" y="1038"/>
                      <a:pt x="2542" y="975"/>
                    </a:cubicBezTo>
                    <a:cubicBezTo>
                      <a:pt x="2355" y="945"/>
                      <a:pt x="2178" y="892"/>
                      <a:pt x="2012" y="841"/>
                    </a:cubicBezTo>
                    <a:cubicBezTo>
                      <a:pt x="1836" y="779"/>
                      <a:pt x="1671" y="706"/>
                      <a:pt x="1525" y="634"/>
                    </a:cubicBezTo>
                    <a:cubicBezTo>
                      <a:pt x="1369" y="540"/>
                      <a:pt x="1235" y="447"/>
                      <a:pt x="1100" y="343"/>
                    </a:cubicBezTo>
                    <a:cubicBezTo>
                      <a:pt x="996" y="260"/>
                      <a:pt x="903" y="166"/>
                      <a:pt x="809" y="63"/>
                    </a:cubicBezTo>
                    <a:cubicBezTo>
                      <a:pt x="799" y="63"/>
                      <a:pt x="778" y="73"/>
                      <a:pt x="768" y="73"/>
                    </a:cubicBezTo>
                    <a:cubicBezTo>
                      <a:pt x="654" y="104"/>
                      <a:pt x="539" y="146"/>
                      <a:pt x="426" y="187"/>
                    </a:cubicBezTo>
                    <a:cubicBezTo>
                      <a:pt x="332" y="229"/>
                      <a:pt x="249" y="260"/>
                      <a:pt x="166" y="302"/>
                    </a:cubicBezTo>
                    <a:cubicBezTo>
                      <a:pt x="207" y="343"/>
                      <a:pt x="249" y="374"/>
                      <a:pt x="290" y="405"/>
                    </a:cubicBezTo>
                    <a:cubicBezTo>
                      <a:pt x="456" y="551"/>
                      <a:pt x="654" y="664"/>
                      <a:pt x="892" y="779"/>
                    </a:cubicBezTo>
                    <a:cubicBezTo>
                      <a:pt x="882" y="789"/>
                      <a:pt x="871" y="810"/>
                      <a:pt x="851" y="820"/>
                    </a:cubicBezTo>
                    <a:cubicBezTo>
                      <a:pt x="539" y="1183"/>
                      <a:pt x="311" y="1609"/>
                      <a:pt x="166" y="2075"/>
                    </a:cubicBezTo>
                    <a:cubicBezTo>
                      <a:pt x="52" y="2438"/>
                      <a:pt x="0" y="2833"/>
                      <a:pt x="0" y="3248"/>
                    </a:cubicBezTo>
                    <a:cubicBezTo>
                      <a:pt x="0" y="3299"/>
                      <a:pt x="42" y="3341"/>
                      <a:pt x="94" y="3341"/>
                    </a:cubicBezTo>
                    <a:cubicBezTo>
                      <a:pt x="115" y="3341"/>
                      <a:pt x="145" y="3320"/>
                      <a:pt x="166" y="3299"/>
                    </a:cubicBezTo>
                    <a:cubicBezTo>
                      <a:pt x="166" y="3341"/>
                      <a:pt x="177" y="3382"/>
                      <a:pt x="198" y="3444"/>
                    </a:cubicBezTo>
                    <a:cubicBezTo>
                      <a:pt x="239" y="3600"/>
                      <a:pt x="301" y="3745"/>
                      <a:pt x="384" y="3891"/>
                    </a:cubicBezTo>
                    <a:cubicBezTo>
                      <a:pt x="446" y="4015"/>
                      <a:pt x="529" y="4140"/>
                      <a:pt x="633" y="4274"/>
                    </a:cubicBezTo>
                    <a:cubicBezTo>
                      <a:pt x="820" y="4502"/>
                      <a:pt x="1048" y="4710"/>
                      <a:pt x="1318" y="4887"/>
                    </a:cubicBezTo>
                    <a:cubicBezTo>
                      <a:pt x="1567" y="5052"/>
                      <a:pt x="1857" y="5198"/>
                      <a:pt x="2178" y="5311"/>
                    </a:cubicBezTo>
                    <a:cubicBezTo>
                      <a:pt x="2480" y="5415"/>
                      <a:pt x="2812" y="5488"/>
                      <a:pt x="3153" y="5530"/>
                    </a:cubicBezTo>
                    <a:cubicBezTo>
                      <a:pt x="3361" y="5550"/>
                      <a:pt x="3568" y="5571"/>
                      <a:pt x="3776" y="5571"/>
                    </a:cubicBezTo>
                    <a:cubicBezTo>
                      <a:pt x="3900" y="5571"/>
                      <a:pt x="4025" y="5560"/>
                      <a:pt x="4160" y="5550"/>
                    </a:cubicBezTo>
                    <a:cubicBezTo>
                      <a:pt x="4357" y="5540"/>
                      <a:pt x="4554" y="5509"/>
                      <a:pt x="4751" y="5477"/>
                    </a:cubicBezTo>
                    <a:cubicBezTo>
                      <a:pt x="4751" y="5488"/>
                      <a:pt x="4762" y="5509"/>
                      <a:pt x="4772" y="5519"/>
                    </a:cubicBezTo>
                    <a:cubicBezTo>
                      <a:pt x="5000" y="5779"/>
                      <a:pt x="5207" y="5986"/>
                      <a:pt x="5394" y="6162"/>
                    </a:cubicBezTo>
                    <a:cubicBezTo>
                      <a:pt x="5622" y="6369"/>
                      <a:pt x="5861" y="6546"/>
                      <a:pt x="6099" y="6701"/>
                    </a:cubicBezTo>
                    <a:cubicBezTo>
                      <a:pt x="6318" y="6837"/>
                      <a:pt x="6567" y="6961"/>
                      <a:pt x="6846" y="7075"/>
                    </a:cubicBezTo>
                    <a:cubicBezTo>
                      <a:pt x="7095" y="7179"/>
                      <a:pt x="7344" y="7262"/>
                      <a:pt x="7593" y="7335"/>
                    </a:cubicBezTo>
                    <a:cubicBezTo>
                      <a:pt x="8019" y="7438"/>
                      <a:pt x="8444" y="7501"/>
                      <a:pt x="8838" y="7501"/>
                    </a:cubicBezTo>
                    <a:cubicBezTo>
                      <a:pt x="9066" y="7501"/>
                      <a:pt x="9284" y="7480"/>
                      <a:pt x="9492" y="7448"/>
                    </a:cubicBezTo>
                    <a:cubicBezTo>
                      <a:pt x="9502" y="7480"/>
                      <a:pt x="9502" y="7510"/>
                      <a:pt x="9513" y="7542"/>
                    </a:cubicBezTo>
                    <a:cubicBezTo>
                      <a:pt x="9543" y="7759"/>
                      <a:pt x="9605" y="7957"/>
                      <a:pt x="9699" y="8123"/>
                    </a:cubicBezTo>
                    <a:cubicBezTo>
                      <a:pt x="9741" y="8195"/>
                      <a:pt x="9792" y="8278"/>
                      <a:pt x="9854" y="8351"/>
                    </a:cubicBezTo>
                    <a:cubicBezTo>
                      <a:pt x="9886" y="8382"/>
                      <a:pt x="9917" y="8413"/>
                      <a:pt x="9958" y="8444"/>
                    </a:cubicBezTo>
                    <a:cubicBezTo>
                      <a:pt x="9979" y="8455"/>
                      <a:pt x="10010" y="8476"/>
                      <a:pt x="10031" y="8496"/>
                    </a:cubicBezTo>
                    <a:cubicBezTo>
                      <a:pt x="10062" y="8506"/>
                      <a:pt x="10093" y="8527"/>
                      <a:pt x="10124" y="8538"/>
                    </a:cubicBezTo>
                    <a:cubicBezTo>
                      <a:pt x="10176" y="8559"/>
                      <a:pt x="10239" y="8569"/>
                      <a:pt x="10311" y="8569"/>
                    </a:cubicBezTo>
                    <a:cubicBezTo>
                      <a:pt x="10352" y="8569"/>
                      <a:pt x="10394" y="8569"/>
                      <a:pt x="10435" y="8559"/>
                    </a:cubicBezTo>
                    <a:cubicBezTo>
                      <a:pt x="10488" y="8548"/>
                      <a:pt x="10529" y="8527"/>
                      <a:pt x="10581" y="8496"/>
                    </a:cubicBezTo>
                    <a:cubicBezTo>
                      <a:pt x="10633" y="8476"/>
                      <a:pt x="10674" y="8455"/>
                      <a:pt x="10726" y="8413"/>
                    </a:cubicBezTo>
                    <a:cubicBezTo>
                      <a:pt x="10892" y="8289"/>
                      <a:pt x="11037" y="8112"/>
                      <a:pt x="11172" y="7874"/>
                    </a:cubicBezTo>
                    <a:cubicBezTo>
                      <a:pt x="11286" y="7687"/>
                      <a:pt x="11369" y="7480"/>
                      <a:pt x="11452" y="7199"/>
                    </a:cubicBezTo>
                    <a:cubicBezTo>
                      <a:pt x="11525" y="6930"/>
                      <a:pt x="11576" y="6639"/>
                      <a:pt x="11608" y="6307"/>
                    </a:cubicBezTo>
                    <a:cubicBezTo>
                      <a:pt x="11639" y="6007"/>
                      <a:pt x="11639" y="5706"/>
                      <a:pt x="11618" y="5405"/>
                    </a:cubicBezTo>
                    <a:cubicBezTo>
                      <a:pt x="11608" y="5249"/>
                      <a:pt x="11587" y="5094"/>
                      <a:pt x="11566" y="4949"/>
                    </a:cubicBezTo>
                    <a:cubicBezTo>
                      <a:pt x="11546" y="4658"/>
                      <a:pt x="11483" y="4368"/>
                      <a:pt x="11380" y="4067"/>
                    </a:cubicBezTo>
                    <a:cubicBezTo>
                      <a:pt x="11276" y="3776"/>
                      <a:pt x="11151" y="3538"/>
                      <a:pt x="10995" y="3341"/>
                    </a:cubicBezTo>
                    <a:cubicBezTo>
                      <a:pt x="10923" y="3248"/>
                      <a:pt x="10840" y="3154"/>
                      <a:pt x="10747" y="3071"/>
                    </a:cubicBezTo>
                    <a:cubicBezTo>
                      <a:pt x="10664" y="2999"/>
                      <a:pt x="10571" y="2926"/>
                      <a:pt x="10467" y="2853"/>
                    </a:cubicBezTo>
                    <a:cubicBezTo>
                      <a:pt x="10290" y="2739"/>
                      <a:pt x="10093" y="2646"/>
                      <a:pt x="9824" y="2542"/>
                    </a:cubicBezTo>
                    <a:cubicBezTo>
                      <a:pt x="9637" y="2469"/>
                      <a:pt x="9440" y="2407"/>
                      <a:pt x="9284" y="2356"/>
                    </a:cubicBezTo>
                    <a:lnTo>
                      <a:pt x="9128" y="2303"/>
                    </a:lnTo>
                    <a:cubicBezTo>
                      <a:pt x="8932" y="2241"/>
                      <a:pt x="8724" y="2179"/>
                      <a:pt x="8517" y="2086"/>
                    </a:cubicBezTo>
                    <a:cubicBezTo>
                      <a:pt x="8309" y="2003"/>
                      <a:pt x="8102" y="1878"/>
                      <a:pt x="7904" y="1733"/>
                    </a:cubicBezTo>
                    <a:cubicBezTo>
                      <a:pt x="7583" y="1473"/>
                      <a:pt x="7313" y="1183"/>
                      <a:pt x="7064" y="892"/>
                    </a:cubicBezTo>
                    <a:lnTo>
                      <a:pt x="6971" y="789"/>
                    </a:lnTo>
                    <a:cubicBezTo>
                      <a:pt x="6733" y="509"/>
                      <a:pt x="6504" y="239"/>
                      <a:pt x="6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4681875" y="3391800"/>
                <a:ext cx="470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312" extrusionOk="0">
                    <a:moveTo>
                      <a:pt x="105" y="0"/>
                    </a:moveTo>
                    <a:cubicBezTo>
                      <a:pt x="63" y="0"/>
                      <a:pt x="22" y="31"/>
                      <a:pt x="22" y="72"/>
                    </a:cubicBezTo>
                    <a:cubicBezTo>
                      <a:pt x="22" y="125"/>
                      <a:pt x="12" y="176"/>
                      <a:pt x="12" y="218"/>
                    </a:cubicBezTo>
                    <a:cubicBezTo>
                      <a:pt x="1" y="259"/>
                      <a:pt x="32" y="301"/>
                      <a:pt x="84" y="311"/>
                    </a:cubicBezTo>
                    <a:cubicBezTo>
                      <a:pt x="125" y="311"/>
                      <a:pt x="167" y="280"/>
                      <a:pt x="178" y="238"/>
                    </a:cubicBezTo>
                    <a:cubicBezTo>
                      <a:pt x="178" y="187"/>
                      <a:pt x="188" y="145"/>
                      <a:pt x="188" y="93"/>
                    </a:cubicBezTo>
                    <a:cubicBezTo>
                      <a:pt x="188" y="52"/>
                      <a:pt x="157" y="10"/>
                      <a:pt x="115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4677475" y="3392325"/>
                <a:ext cx="9375" cy="2407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963" extrusionOk="0">
                    <a:moveTo>
                      <a:pt x="291" y="0"/>
                    </a:moveTo>
                    <a:cubicBezTo>
                      <a:pt x="250" y="0"/>
                      <a:pt x="208" y="31"/>
                      <a:pt x="208" y="72"/>
                    </a:cubicBezTo>
                    <a:cubicBezTo>
                      <a:pt x="188" y="197"/>
                      <a:pt x="167" y="311"/>
                      <a:pt x="135" y="436"/>
                    </a:cubicBezTo>
                    <a:cubicBezTo>
                      <a:pt x="105" y="570"/>
                      <a:pt x="63" y="715"/>
                      <a:pt x="22" y="851"/>
                    </a:cubicBezTo>
                    <a:cubicBezTo>
                      <a:pt x="1" y="892"/>
                      <a:pt x="22" y="944"/>
                      <a:pt x="63" y="954"/>
                    </a:cubicBezTo>
                    <a:cubicBezTo>
                      <a:pt x="74" y="960"/>
                      <a:pt x="86" y="962"/>
                      <a:pt x="98" y="962"/>
                    </a:cubicBezTo>
                    <a:cubicBezTo>
                      <a:pt x="130" y="962"/>
                      <a:pt x="162" y="943"/>
                      <a:pt x="177" y="913"/>
                    </a:cubicBezTo>
                    <a:cubicBezTo>
                      <a:pt x="260" y="643"/>
                      <a:pt x="343" y="373"/>
                      <a:pt x="374" y="93"/>
                    </a:cubicBezTo>
                    <a:cubicBezTo>
                      <a:pt x="374" y="41"/>
                      <a:pt x="343" y="0"/>
                      <a:pt x="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4678525" y="3404500"/>
                <a:ext cx="44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41" extrusionOk="0">
                    <a:moveTo>
                      <a:pt x="93" y="0"/>
                    </a:moveTo>
                    <a:cubicBezTo>
                      <a:pt x="52" y="0"/>
                      <a:pt x="10" y="32"/>
                      <a:pt x="10" y="73"/>
                    </a:cubicBezTo>
                    <a:cubicBezTo>
                      <a:pt x="0" y="94"/>
                      <a:pt x="0" y="125"/>
                      <a:pt x="0" y="145"/>
                    </a:cubicBezTo>
                    <a:cubicBezTo>
                      <a:pt x="0" y="198"/>
                      <a:pt x="31" y="239"/>
                      <a:pt x="73" y="239"/>
                    </a:cubicBezTo>
                    <a:cubicBezTo>
                      <a:pt x="78" y="240"/>
                      <a:pt x="83" y="241"/>
                      <a:pt x="88" y="241"/>
                    </a:cubicBezTo>
                    <a:cubicBezTo>
                      <a:pt x="133" y="241"/>
                      <a:pt x="166" y="203"/>
                      <a:pt x="166" y="166"/>
                    </a:cubicBezTo>
                    <a:cubicBezTo>
                      <a:pt x="166" y="145"/>
                      <a:pt x="166" y="115"/>
                      <a:pt x="176" y="94"/>
                    </a:cubicBezTo>
                    <a:cubicBezTo>
                      <a:pt x="176" y="42"/>
                      <a:pt x="146" y="0"/>
                      <a:pt x="104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4677725" y="3400100"/>
                <a:ext cx="55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799" extrusionOk="0">
                    <a:moveTo>
                      <a:pt x="136" y="0"/>
                    </a:moveTo>
                    <a:cubicBezTo>
                      <a:pt x="95" y="0"/>
                      <a:pt x="53" y="31"/>
                      <a:pt x="53" y="72"/>
                    </a:cubicBezTo>
                    <a:cubicBezTo>
                      <a:pt x="22" y="291"/>
                      <a:pt x="12" y="498"/>
                      <a:pt x="1" y="706"/>
                    </a:cubicBezTo>
                    <a:cubicBezTo>
                      <a:pt x="1" y="757"/>
                      <a:pt x="32" y="799"/>
                      <a:pt x="74" y="799"/>
                    </a:cubicBezTo>
                    <a:cubicBezTo>
                      <a:pt x="125" y="799"/>
                      <a:pt x="167" y="768"/>
                      <a:pt x="167" y="726"/>
                    </a:cubicBezTo>
                    <a:cubicBezTo>
                      <a:pt x="178" y="519"/>
                      <a:pt x="188" y="301"/>
                      <a:pt x="219" y="93"/>
                    </a:cubicBezTo>
                    <a:cubicBezTo>
                      <a:pt x="219" y="52"/>
                      <a:pt x="188" y="10"/>
                      <a:pt x="136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50"/>
              <p:cNvSpPr/>
              <p:nvPr/>
            </p:nvSpPr>
            <p:spPr>
              <a:xfrm>
                <a:off x="4677725" y="3399050"/>
                <a:ext cx="5500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111" extrusionOk="0">
                    <a:moveTo>
                      <a:pt x="125" y="1"/>
                    </a:moveTo>
                    <a:cubicBezTo>
                      <a:pt x="84" y="1"/>
                      <a:pt x="53" y="31"/>
                      <a:pt x="42" y="73"/>
                    </a:cubicBezTo>
                    <a:cubicBezTo>
                      <a:pt x="1" y="395"/>
                      <a:pt x="12" y="706"/>
                      <a:pt x="12" y="1017"/>
                    </a:cubicBezTo>
                    <a:cubicBezTo>
                      <a:pt x="12" y="1038"/>
                      <a:pt x="22" y="1059"/>
                      <a:pt x="32" y="1079"/>
                    </a:cubicBezTo>
                    <a:cubicBezTo>
                      <a:pt x="42" y="1100"/>
                      <a:pt x="63" y="1110"/>
                      <a:pt x="84" y="1110"/>
                    </a:cubicBezTo>
                    <a:cubicBezTo>
                      <a:pt x="115" y="1110"/>
                      <a:pt x="136" y="1100"/>
                      <a:pt x="146" y="1089"/>
                    </a:cubicBezTo>
                    <a:cubicBezTo>
                      <a:pt x="167" y="1079"/>
                      <a:pt x="178" y="1059"/>
                      <a:pt x="178" y="1038"/>
                    </a:cubicBezTo>
                    <a:cubicBezTo>
                      <a:pt x="178" y="727"/>
                      <a:pt x="167" y="405"/>
                      <a:pt x="208" y="94"/>
                    </a:cubicBezTo>
                    <a:cubicBezTo>
                      <a:pt x="219" y="52"/>
                      <a:pt x="178" y="11"/>
                      <a:pt x="136" y="1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50"/>
              <p:cNvSpPr/>
              <p:nvPr/>
            </p:nvSpPr>
            <p:spPr>
              <a:xfrm>
                <a:off x="4676700" y="3400850"/>
                <a:ext cx="6000" cy="3557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23" extrusionOk="0">
                    <a:moveTo>
                      <a:pt x="125" y="1"/>
                    </a:moveTo>
                    <a:cubicBezTo>
                      <a:pt x="83" y="1"/>
                      <a:pt x="53" y="32"/>
                      <a:pt x="42" y="74"/>
                    </a:cubicBezTo>
                    <a:cubicBezTo>
                      <a:pt x="0" y="499"/>
                      <a:pt x="32" y="925"/>
                      <a:pt x="73" y="1349"/>
                    </a:cubicBezTo>
                    <a:cubicBezTo>
                      <a:pt x="83" y="1391"/>
                      <a:pt x="125" y="1422"/>
                      <a:pt x="166" y="1422"/>
                    </a:cubicBezTo>
                    <a:cubicBezTo>
                      <a:pt x="219" y="1412"/>
                      <a:pt x="239" y="1370"/>
                      <a:pt x="239" y="1319"/>
                    </a:cubicBezTo>
                    <a:cubicBezTo>
                      <a:pt x="219" y="1100"/>
                      <a:pt x="198" y="872"/>
                      <a:pt x="187" y="655"/>
                    </a:cubicBezTo>
                    <a:lnTo>
                      <a:pt x="187" y="655"/>
                    </a:lnTo>
                    <a:cubicBezTo>
                      <a:pt x="187" y="464"/>
                      <a:pt x="188" y="275"/>
                      <a:pt x="208" y="95"/>
                    </a:cubicBezTo>
                    <a:cubicBezTo>
                      <a:pt x="219" y="42"/>
                      <a:pt x="177" y="1"/>
                      <a:pt x="136" y="1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50"/>
              <p:cNvSpPr/>
              <p:nvPr/>
            </p:nvSpPr>
            <p:spPr>
              <a:xfrm>
                <a:off x="4676975" y="3393600"/>
                <a:ext cx="545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547" extrusionOk="0">
                    <a:moveTo>
                      <a:pt x="135" y="0"/>
                    </a:moveTo>
                    <a:cubicBezTo>
                      <a:pt x="93" y="0"/>
                      <a:pt x="52" y="32"/>
                      <a:pt x="52" y="73"/>
                    </a:cubicBezTo>
                    <a:cubicBezTo>
                      <a:pt x="0" y="540"/>
                      <a:pt x="31" y="1007"/>
                      <a:pt x="42" y="1473"/>
                    </a:cubicBezTo>
                    <a:cubicBezTo>
                      <a:pt x="42" y="1494"/>
                      <a:pt x="62" y="1515"/>
                      <a:pt x="72" y="1526"/>
                    </a:cubicBezTo>
                    <a:cubicBezTo>
                      <a:pt x="93" y="1546"/>
                      <a:pt x="114" y="1546"/>
                      <a:pt x="135" y="1546"/>
                    </a:cubicBezTo>
                    <a:cubicBezTo>
                      <a:pt x="155" y="1546"/>
                      <a:pt x="176" y="1526"/>
                      <a:pt x="197" y="1515"/>
                    </a:cubicBezTo>
                    <a:cubicBezTo>
                      <a:pt x="208" y="1494"/>
                      <a:pt x="208" y="1473"/>
                      <a:pt x="208" y="1453"/>
                    </a:cubicBezTo>
                    <a:cubicBezTo>
                      <a:pt x="208" y="1287"/>
                      <a:pt x="197" y="1132"/>
                      <a:pt x="187" y="966"/>
                    </a:cubicBezTo>
                    <a:lnTo>
                      <a:pt x="187" y="966"/>
                    </a:lnTo>
                    <a:cubicBezTo>
                      <a:pt x="187" y="672"/>
                      <a:pt x="188" y="388"/>
                      <a:pt x="218" y="94"/>
                    </a:cubicBezTo>
                    <a:cubicBezTo>
                      <a:pt x="218" y="42"/>
                      <a:pt x="187" y="0"/>
                      <a:pt x="1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50"/>
              <p:cNvSpPr/>
              <p:nvPr/>
            </p:nvSpPr>
            <p:spPr>
              <a:xfrm>
                <a:off x="4675650" y="3385825"/>
                <a:ext cx="5500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024" extrusionOk="0">
                    <a:moveTo>
                      <a:pt x="198" y="1342"/>
                    </a:moveTo>
                    <a:cubicBezTo>
                      <a:pt x="198" y="1344"/>
                      <a:pt x="198" y="1346"/>
                      <a:pt x="198" y="1349"/>
                    </a:cubicBezTo>
                    <a:cubicBezTo>
                      <a:pt x="198" y="1346"/>
                      <a:pt x="198" y="1343"/>
                      <a:pt x="198" y="1342"/>
                    </a:cubicBezTo>
                    <a:close/>
                    <a:moveTo>
                      <a:pt x="136" y="0"/>
                    </a:moveTo>
                    <a:cubicBezTo>
                      <a:pt x="95" y="0"/>
                      <a:pt x="53" y="32"/>
                      <a:pt x="53" y="73"/>
                    </a:cubicBezTo>
                    <a:cubicBezTo>
                      <a:pt x="1" y="696"/>
                      <a:pt x="22" y="1328"/>
                      <a:pt x="53" y="1950"/>
                    </a:cubicBezTo>
                    <a:cubicBezTo>
                      <a:pt x="53" y="1971"/>
                      <a:pt x="63" y="1992"/>
                      <a:pt x="84" y="2003"/>
                    </a:cubicBezTo>
                    <a:cubicBezTo>
                      <a:pt x="105" y="2013"/>
                      <a:pt x="125" y="2023"/>
                      <a:pt x="146" y="2023"/>
                    </a:cubicBezTo>
                    <a:cubicBezTo>
                      <a:pt x="167" y="2013"/>
                      <a:pt x="188" y="2003"/>
                      <a:pt x="198" y="1982"/>
                    </a:cubicBezTo>
                    <a:cubicBezTo>
                      <a:pt x="219" y="1961"/>
                      <a:pt x="219" y="1950"/>
                      <a:pt x="219" y="1920"/>
                    </a:cubicBezTo>
                    <a:lnTo>
                      <a:pt x="188" y="1328"/>
                    </a:lnTo>
                    <a:lnTo>
                      <a:pt x="188" y="1328"/>
                    </a:lnTo>
                    <a:cubicBezTo>
                      <a:pt x="195" y="1335"/>
                      <a:pt x="197" y="1338"/>
                      <a:pt x="198" y="1342"/>
                    </a:cubicBezTo>
                    <a:lnTo>
                      <a:pt x="198" y="1342"/>
                    </a:lnTo>
                    <a:cubicBezTo>
                      <a:pt x="178" y="929"/>
                      <a:pt x="178" y="507"/>
                      <a:pt x="219" y="94"/>
                    </a:cubicBezTo>
                    <a:cubicBezTo>
                      <a:pt x="219" y="53"/>
                      <a:pt x="188" y="11"/>
                      <a:pt x="136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50"/>
              <p:cNvSpPr/>
              <p:nvPr/>
            </p:nvSpPr>
            <p:spPr>
              <a:xfrm>
                <a:off x="4674900" y="3374150"/>
                <a:ext cx="6250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15" extrusionOk="0">
                    <a:moveTo>
                      <a:pt x="155" y="1"/>
                    </a:moveTo>
                    <a:cubicBezTo>
                      <a:pt x="114" y="1"/>
                      <a:pt x="83" y="32"/>
                      <a:pt x="72" y="73"/>
                    </a:cubicBezTo>
                    <a:cubicBezTo>
                      <a:pt x="0" y="893"/>
                      <a:pt x="31" y="1723"/>
                      <a:pt x="72" y="2553"/>
                    </a:cubicBezTo>
                    <a:cubicBezTo>
                      <a:pt x="72" y="2573"/>
                      <a:pt x="83" y="2594"/>
                      <a:pt x="104" y="2604"/>
                    </a:cubicBezTo>
                    <a:cubicBezTo>
                      <a:pt x="125" y="2615"/>
                      <a:pt x="145" y="2615"/>
                      <a:pt x="166" y="2615"/>
                    </a:cubicBezTo>
                    <a:cubicBezTo>
                      <a:pt x="187" y="2615"/>
                      <a:pt x="208" y="2604"/>
                      <a:pt x="218" y="2583"/>
                    </a:cubicBezTo>
                    <a:cubicBezTo>
                      <a:pt x="228" y="2563"/>
                      <a:pt x="238" y="2542"/>
                      <a:pt x="228" y="2521"/>
                    </a:cubicBezTo>
                    <a:cubicBezTo>
                      <a:pt x="218" y="2272"/>
                      <a:pt x="208" y="2034"/>
                      <a:pt x="208" y="1785"/>
                    </a:cubicBezTo>
                    <a:lnTo>
                      <a:pt x="208" y="1806"/>
                    </a:lnTo>
                    <a:cubicBezTo>
                      <a:pt x="187" y="1235"/>
                      <a:pt x="187" y="665"/>
                      <a:pt x="238" y="94"/>
                    </a:cubicBezTo>
                    <a:cubicBezTo>
                      <a:pt x="249" y="42"/>
                      <a:pt x="208" y="1"/>
                      <a:pt x="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50"/>
              <p:cNvSpPr/>
              <p:nvPr/>
            </p:nvSpPr>
            <p:spPr>
              <a:xfrm>
                <a:off x="4242075" y="3378300"/>
                <a:ext cx="259600" cy="279600"/>
              </a:xfrm>
              <a:custGeom>
                <a:avLst/>
                <a:gdLst/>
                <a:ahLst/>
                <a:cxnLst/>
                <a:rect l="l" t="t" r="r" b="b"/>
                <a:pathLst>
                  <a:path w="10384" h="11184" extrusionOk="0">
                    <a:moveTo>
                      <a:pt x="2096" y="1"/>
                    </a:moveTo>
                    <a:cubicBezTo>
                      <a:pt x="1961" y="1"/>
                      <a:pt x="1826" y="22"/>
                      <a:pt x="1691" y="42"/>
                    </a:cubicBezTo>
                    <a:cubicBezTo>
                      <a:pt x="1577" y="63"/>
                      <a:pt x="1473" y="94"/>
                      <a:pt x="1369" y="135"/>
                    </a:cubicBezTo>
                    <a:cubicBezTo>
                      <a:pt x="1276" y="177"/>
                      <a:pt x="1173" y="229"/>
                      <a:pt x="1079" y="291"/>
                    </a:cubicBezTo>
                    <a:cubicBezTo>
                      <a:pt x="913" y="395"/>
                      <a:pt x="758" y="529"/>
                      <a:pt x="623" y="706"/>
                    </a:cubicBezTo>
                    <a:cubicBezTo>
                      <a:pt x="374" y="1007"/>
                      <a:pt x="198" y="1401"/>
                      <a:pt x="94" y="1878"/>
                    </a:cubicBezTo>
                    <a:cubicBezTo>
                      <a:pt x="42" y="2075"/>
                      <a:pt x="21" y="2293"/>
                      <a:pt x="11" y="2532"/>
                    </a:cubicBezTo>
                    <a:cubicBezTo>
                      <a:pt x="0" y="2739"/>
                      <a:pt x="11" y="2957"/>
                      <a:pt x="32" y="3164"/>
                    </a:cubicBezTo>
                    <a:cubicBezTo>
                      <a:pt x="62" y="3372"/>
                      <a:pt x="104" y="3600"/>
                      <a:pt x="177" y="3860"/>
                    </a:cubicBezTo>
                    <a:cubicBezTo>
                      <a:pt x="239" y="4088"/>
                      <a:pt x="322" y="4316"/>
                      <a:pt x="415" y="4554"/>
                    </a:cubicBezTo>
                    <a:cubicBezTo>
                      <a:pt x="592" y="5011"/>
                      <a:pt x="841" y="5467"/>
                      <a:pt x="1131" y="5923"/>
                    </a:cubicBezTo>
                    <a:cubicBezTo>
                      <a:pt x="1411" y="6349"/>
                      <a:pt x="1743" y="6785"/>
                      <a:pt x="2116" y="7200"/>
                    </a:cubicBezTo>
                    <a:cubicBezTo>
                      <a:pt x="2469" y="7604"/>
                      <a:pt x="2874" y="7998"/>
                      <a:pt x="3299" y="8372"/>
                    </a:cubicBezTo>
                    <a:cubicBezTo>
                      <a:pt x="4129" y="9088"/>
                      <a:pt x="5032" y="9720"/>
                      <a:pt x="6007" y="10249"/>
                    </a:cubicBezTo>
                    <a:cubicBezTo>
                      <a:pt x="6733" y="10644"/>
                      <a:pt x="7459" y="10944"/>
                      <a:pt x="8164" y="11162"/>
                    </a:cubicBezTo>
                    <a:cubicBezTo>
                      <a:pt x="8185" y="11172"/>
                      <a:pt x="8195" y="11183"/>
                      <a:pt x="8216" y="11183"/>
                    </a:cubicBezTo>
                    <a:lnTo>
                      <a:pt x="8309" y="11183"/>
                    </a:lnTo>
                    <a:cubicBezTo>
                      <a:pt x="8392" y="11183"/>
                      <a:pt x="8465" y="11183"/>
                      <a:pt x="8538" y="11162"/>
                    </a:cubicBezTo>
                    <a:cubicBezTo>
                      <a:pt x="8651" y="11142"/>
                      <a:pt x="8755" y="11100"/>
                      <a:pt x="8859" y="11048"/>
                    </a:cubicBezTo>
                    <a:cubicBezTo>
                      <a:pt x="9056" y="10955"/>
                      <a:pt x="9253" y="10810"/>
                      <a:pt x="9450" y="10612"/>
                    </a:cubicBezTo>
                    <a:cubicBezTo>
                      <a:pt x="9616" y="10446"/>
                      <a:pt x="9772" y="10249"/>
                      <a:pt x="9917" y="10021"/>
                    </a:cubicBezTo>
                    <a:cubicBezTo>
                      <a:pt x="10052" y="9803"/>
                      <a:pt x="10156" y="9596"/>
                      <a:pt x="10218" y="9388"/>
                    </a:cubicBezTo>
                    <a:cubicBezTo>
                      <a:pt x="10228" y="9367"/>
                      <a:pt x="10239" y="9347"/>
                      <a:pt x="10239" y="9326"/>
                    </a:cubicBezTo>
                    <a:cubicBezTo>
                      <a:pt x="10260" y="9337"/>
                      <a:pt x="10280" y="9347"/>
                      <a:pt x="10290" y="9347"/>
                    </a:cubicBezTo>
                    <a:cubicBezTo>
                      <a:pt x="10322" y="9347"/>
                      <a:pt x="10343" y="9337"/>
                      <a:pt x="10363" y="9316"/>
                    </a:cubicBezTo>
                    <a:cubicBezTo>
                      <a:pt x="10373" y="9295"/>
                      <a:pt x="10384" y="9274"/>
                      <a:pt x="10373" y="9254"/>
                    </a:cubicBezTo>
                    <a:cubicBezTo>
                      <a:pt x="10373" y="9233"/>
                      <a:pt x="10363" y="9212"/>
                      <a:pt x="10352" y="9201"/>
                    </a:cubicBezTo>
                    <a:lnTo>
                      <a:pt x="10301" y="9150"/>
                    </a:lnTo>
                    <a:lnTo>
                      <a:pt x="10290" y="9139"/>
                    </a:lnTo>
                    <a:lnTo>
                      <a:pt x="10290" y="9108"/>
                    </a:lnTo>
                    <a:cubicBezTo>
                      <a:pt x="10301" y="9088"/>
                      <a:pt x="10290" y="9067"/>
                      <a:pt x="10280" y="9046"/>
                    </a:cubicBezTo>
                    <a:cubicBezTo>
                      <a:pt x="10269" y="9025"/>
                      <a:pt x="10249" y="9015"/>
                      <a:pt x="10228" y="9015"/>
                    </a:cubicBezTo>
                    <a:lnTo>
                      <a:pt x="10177" y="9015"/>
                    </a:lnTo>
                    <a:cubicBezTo>
                      <a:pt x="9969" y="8786"/>
                      <a:pt x="9772" y="8537"/>
                      <a:pt x="9606" y="8330"/>
                    </a:cubicBezTo>
                    <a:cubicBezTo>
                      <a:pt x="9419" y="8092"/>
                      <a:pt x="9222" y="7832"/>
                      <a:pt x="9015" y="7542"/>
                    </a:cubicBezTo>
                    <a:cubicBezTo>
                      <a:pt x="8621" y="7002"/>
                      <a:pt x="8247" y="6442"/>
                      <a:pt x="7904" y="5914"/>
                    </a:cubicBezTo>
                    <a:lnTo>
                      <a:pt x="7593" y="5446"/>
                    </a:lnTo>
                    <a:cubicBezTo>
                      <a:pt x="6982" y="4513"/>
                      <a:pt x="6359" y="3558"/>
                      <a:pt x="5664" y="2666"/>
                    </a:cubicBezTo>
                    <a:cubicBezTo>
                      <a:pt x="5467" y="2407"/>
                      <a:pt x="5260" y="2158"/>
                      <a:pt x="5041" y="1919"/>
                    </a:cubicBezTo>
                    <a:cubicBezTo>
                      <a:pt x="4845" y="1681"/>
                      <a:pt x="4679" y="1495"/>
                      <a:pt x="4513" y="1329"/>
                    </a:cubicBezTo>
                    <a:cubicBezTo>
                      <a:pt x="4056" y="851"/>
                      <a:pt x="3642" y="529"/>
                      <a:pt x="3216" y="301"/>
                    </a:cubicBezTo>
                    <a:cubicBezTo>
                      <a:pt x="2967" y="167"/>
                      <a:pt x="2718" y="84"/>
                      <a:pt x="2459" y="42"/>
                    </a:cubicBezTo>
                    <a:cubicBezTo>
                      <a:pt x="2335" y="11"/>
                      <a:pt x="2210" y="1"/>
                      <a:pt x="2096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50"/>
              <p:cNvSpPr/>
              <p:nvPr/>
            </p:nvSpPr>
            <p:spPr>
              <a:xfrm>
                <a:off x="4316500" y="3273550"/>
                <a:ext cx="3047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2189" h="6183" extrusionOk="0">
                    <a:moveTo>
                      <a:pt x="861" y="0"/>
                    </a:moveTo>
                    <a:lnTo>
                      <a:pt x="612" y="31"/>
                    </a:lnTo>
                    <a:cubicBezTo>
                      <a:pt x="540" y="42"/>
                      <a:pt x="478" y="62"/>
                      <a:pt x="416" y="83"/>
                    </a:cubicBezTo>
                    <a:cubicBezTo>
                      <a:pt x="343" y="104"/>
                      <a:pt x="280" y="135"/>
                      <a:pt x="239" y="166"/>
                    </a:cubicBezTo>
                    <a:cubicBezTo>
                      <a:pt x="208" y="176"/>
                      <a:pt x="187" y="197"/>
                      <a:pt x="167" y="218"/>
                    </a:cubicBezTo>
                    <a:cubicBezTo>
                      <a:pt x="146" y="228"/>
                      <a:pt x="135" y="249"/>
                      <a:pt x="114" y="270"/>
                    </a:cubicBezTo>
                    <a:cubicBezTo>
                      <a:pt x="84" y="311"/>
                      <a:pt x="63" y="353"/>
                      <a:pt x="42" y="394"/>
                    </a:cubicBezTo>
                    <a:cubicBezTo>
                      <a:pt x="21" y="436"/>
                      <a:pt x="11" y="477"/>
                      <a:pt x="1" y="529"/>
                    </a:cubicBezTo>
                    <a:cubicBezTo>
                      <a:pt x="1" y="602"/>
                      <a:pt x="11" y="685"/>
                      <a:pt x="21" y="757"/>
                    </a:cubicBezTo>
                    <a:cubicBezTo>
                      <a:pt x="21" y="861"/>
                      <a:pt x="21" y="964"/>
                      <a:pt x="31" y="1058"/>
                    </a:cubicBezTo>
                    <a:lnTo>
                      <a:pt x="31" y="1089"/>
                    </a:lnTo>
                    <a:lnTo>
                      <a:pt x="31" y="1100"/>
                    </a:lnTo>
                    <a:lnTo>
                      <a:pt x="31" y="1151"/>
                    </a:lnTo>
                    <a:cubicBezTo>
                      <a:pt x="42" y="1162"/>
                      <a:pt x="42" y="1172"/>
                      <a:pt x="42" y="1183"/>
                    </a:cubicBezTo>
                    <a:cubicBezTo>
                      <a:pt x="42" y="1328"/>
                      <a:pt x="52" y="1483"/>
                      <a:pt x="52" y="1628"/>
                    </a:cubicBezTo>
                    <a:lnTo>
                      <a:pt x="52" y="1722"/>
                    </a:lnTo>
                    <a:cubicBezTo>
                      <a:pt x="84" y="1857"/>
                      <a:pt x="114" y="1992"/>
                      <a:pt x="156" y="2137"/>
                    </a:cubicBezTo>
                    <a:cubicBezTo>
                      <a:pt x="218" y="2354"/>
                      <a:pt x="280" y="2541"/>
                      <a:pt x="353" y="2707"/>
                    </a:cubicBezTo>
                    <a:cubicBezTo>
                      <a:pt x="446" y="2956"/>
                      <a:pt x="582" y="3216"/>
                      <a:pt x="737" y="3475"/>
                    </a:cubicBezTo>
                    <a:cubicBezTo>
                      <a:pt x="1027" y="3973"/>
                      <a:pt x="1411" y="4429"/>
                      <a:pt x="1847" y="4813"/>
                    </a:cubicBezTo>
                    <a:cubicBezTo>
                      <a:pt x="2064" y="5000"/>
                      <a:pt x="2293" y="5176"/>
                      <a:pt x="2542" y="5332"/>
                    </a:cubicBezTo>
                    <a:cubicBezTo>
                      <a:pt x="2770" y="5487"/>
                      <a:pt x="3030" y="5622"/>
                      <a:pt x="3299" y="5736"/>
                    </a:cubicBezTo>
                    <a:cubicBezTo>
                      <a:pt x="3828" y="5964"/>
                      <a:pt x="4388" y="6109"/>
                      <a:pt x="4980" y="6162"/>
                    </a:cubicBezTo>
                    <a:cubicBezTo>
                      <a:pt x="5125" y="6172"/>
                      <a:pt x="5270" y="6182"/>
                      <a:pt x="5425" y="6182"/>
                    </a:cubicBezTo>
                    <a:cubicBezTo>
                      <a:pt x="5571" y="6182"/>
                      <a:pt x="5716" y="6172"/>
                      <a:pt x="5861" y="6162"/>
                    </a:cubicBezTo>
                    <a:cubicBezTo>
                      <a:pt x="6193" y="6141"/>
                      <a:pt x="6504" y="6079"/>
                      <a:pt x="6805" y="6017"/>
                    </a:cubicBezTo>
                    <a:cubicBezTo>
                      <a:pt x="7479" y="5871"/>
                      <a:pt x="8164" y="5674"/>
                      <a:pt x="8828" y="5436"/>
                    </a:cubicBezTo>
                    <a:cubicBezTo>
                      <a:pt x="9461" y="5197"/>
                      <a:pt x="10052" y="4927"/>
                      <a:pt x="10570" y="4627"/>
                    </a:cubicBezTo>
                    <a:cubicBezTo>
                      <a:pt x="10716" y="4544"/>
                      <a:pt x="10840" y="4471"/>
                      <a:pt x="10965" y="4388"/>
                    </a:cubicBezTo>
                    <a:cubicBezTo>
                      <a:pt x="11089" y="4305"/>
                      <a:pt x="11213" y="4212"/>
                      <a:pt x="11370" y="4097"/>
                    </a:cubicBezTo>
                    <a:lnTo>
                      <a:pt x="11836" y="3693"/>
                    </a:lnTo>
                    <a:cubicBezTo>
                      <a:pt x="11898" y="3631"/>
                      <a:pt x="11960" y="3578"/>
                      <a:pt x="12013" y="3527"/>
                    </a:cubicBezTo>
                    <a:lnTo>
                      <a:pt x="12013" y="3527"/>
                    </a:lnTo>
                    <a:cubicBezTo>
                      <a:pt x="12013" y="3610"/>
                      <a:pt x="12013" y="3693"/>
                      <a:pt x="12002" y="3786"/>
                    </a:cubicBezTo>
                    <a:cubicBezTo>
                      <a:pt x="12002" y="3827"/>
                      <a:pt x="12043" y="3869"/>
                      <a:pt x="12085" y="3869"/>
                    </a:cubicBezTo>
                    <a:cubicBezTo>
                      <a:pt x="12137" y="3869"/>
                      <a:pt x="12179" y="3838"/>
                      <a:pt x="12179" y="3786"/>
                    </a:cubicBezTo>
                    <a:cubicBezTo>
                      <a:pt x="12189" y="3412"/>
                      <a:pt x="12189" y="3112"/>
                      <a:pt x="12158" y="2822"/>
                    </a:cubicBezTo>
                    <a:cubicBezTo>
                      <a:pt x="12126" y="2479"/>
                      <a:pt x="12054" y="2168"/>
                      <a:pt x="11940" y="1898"/>
                    </a:cubicBezTo>
                    <a:cubicBezTo>
                      <a:pt x="11950" y="1877"/>
                      <a:pt x="11940" y="1847"/>
                      <a:pt x="11919" y="1826"/>
                    </a:cubicBezTo>
                    <a:cubicBezTo>
                      <a:pt x="11909" y="1805"/>
                      <a:pt x="11888" y="1794"/>
                      <a:pt x="11857" y="1794"/>
                    </a:cubicBezTo>
                    <a:cubicBezTo>
                      <a:pt x="11847" y="1794"/>
                      <a:pt x="11815" y="1805"/>
                      <a:pt x="11805" y="1815"/>
                    </a:cubicBezTo>
                    <a:cubicBezTo>
                      <a:pt x="11753" y="1857"/>
                      <a:pt x="11711" y="1898"/>
                      <a:pt x="11660" y="1930"/>
                    </a:cubicBezTo>
                    <a:cubicBezTo>
                      <a:pt x="11317" y="2158"/>
                      <a:pt x="10923" y="2354"/>
                      <a:pt x="10467" y="2510"/>
                    </a:cubicBezTo>
                    <a:lnTo>
                      <a:pt x="10487" y="2510"/>
                    </a:lnTo>
                    <a:cubicBezTo>
                      <a:pt x="9793" y="2749"/>
                      <a:pt x="9056" y="2884"/>
                      <a:pt x="8341" y="3008"/>
                    </a:cubicBezTo>
                    <a:cubicBezTo>
                      <a:pt x="8009" y="3071"/>
                      <a:pt x="7677" y="3122"/>
                      <a:pt x="7345" y="3195"/>
                    </a:cubicBezTo>
                    <a:cubicBezTo>
                      <a:pt x="6743" y="3329"/>
                      <a:pt x="6255" y="3475"/>
                      <a:pt x="5820" y="3651"/>
                    </a:cubicBezTo>
                    <a:cubicBezTo>
                      <a:pt x="5332" y="3859"/>
                      <a:pt x="4886" y="4139"/>
                      <a:pt x="4503" y="4471"/>
                    </a:cubicBezTo>
                    <a:cubicBezTo>
                      <a:pt x="4191" y="3963"/>
                      <a:pt x="3849" y="3403"/>
                      <a:pt x="3475" y="2873"/>
                    </a:cubicBezTo>
                    <a:cubicBezTo>
                      <a:pt x="3403" y="2769"/>
                      <a:pt x="3330" y="2676"/>
                      <a:pt x="3258" y="2573"/>
                    </a:cubicBezTo>
                    <a:lnTo>
                      <a:pt x="3185" y="2469"/>
                    </a:lnTo>
                    <a:cubicBezTo>
                      <a:pt x="3102" y="2354"/>
                      <a:pt x="3019" y="2241"/>
                      <a:pt x="2936" y="2116"/>
                    </a:cubicBezTo>
                    <a:lnTo>
                      <a:pt x="2874" y="2033"/>
                    </a:lnTo>
                    <a:cubicBezTo>
                      <a:pt x="2718" y="1826"/>
                      <a:pt x="2573" y="1608"/>
                      <a:pt x="2407" y="1390"/>
                    </a:cubicBezTo>
                    <a:cubicBezTo>
                      <a:pt x="2179" y="1089"/>
                      <a:pt x="1981" y="851"/>
                      <a:pt x="1785" y="632"/>
                    </a:cubicBezTo>
                    <a:cubicBezTo>
                      <a:pt x="1536" y="374"/>
                      <a:pt x="1297" y="166"/>
                      <a:pt x="1059" y="10"/>
                    </a:cubicBezTo>
                    <a:cubicBezTo>
                      <a:pt x="996" y="0"/>
                      <a:pt x="923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4444850" y="3351075"/>
                <a:ext cx="206450" cy="224875"/>
              </a:xfrm>
              <a:custGeom>
                <a:avLst/>
                <a:gdLst/>
                <a:ahLst/>
                <a:cxnLst/>
                <a:rect l="l" t="t" r="r" b="b"/>
                <a:pathLst>
                  <a:path w="8258" h="8995" extrusionOk="0">
                    <a:moveTo>
                      <a:pt x="7449" y="0"/>
                    </a:moveTo>
                    <a:cubicBezTo>
                      <a:pt x="7428" y="11"/>
                      <a:pt x="7407" y="11"/>
                      <a:pt x="7386" y="21"/>
                    </a:cubicBezTo>
                    <a:lnTo>
                      <a:pt x="4150" y="737"/>
                    </a:lnTo>
                    <a:cubicBezTo>
                      <a:pt x="2833" y="1038"/>
                      <a:pt x="1515" y="1328"/>
                      <a:pt x="208" y="1618"/>
                    </a:cubicBezTo>
                    <a:lnTo>
                      <a:pt x="167" y="1629"/>
                    </a:lnTo>
                    <a:lnTo>
                      <a:pt x="115" y="1639"/>
                    </a:lnTo>
                    <a:cubicBezTo>
                      <a:pt x="84" y="1639"/>
                      <a:pt x="63" y="1660"/>
                      <a:pt x="53" y="1681"/>
                    </a:cubicBezTo>
                    <a:cubicBezTo>
                      <a:pt x="53" y="1691"/>
                      <a:pt x="42" y="1691"/>
                      <a:pt x="42" y="1691"/>
                    </a:cubicBezTo>
                    <a:cubicBezTo>
                      <a:pt x="22" y="1712"/>
                      <a:pt x="12" y="1733"/>
                      <a:pt x="12" y="1754"/>
                    </a:cubicBezTo>
                    <a:cubicBezTo>
                      <a:pt x="1" y="3237"/>
                      <a:pt x="105" y="4741"/>
                      <a:pt x="208" y="6141"/>
                    </a:cubicBezTo>
                    <a:cubicBezTo>
                      <a:pt x="229" y="6442"/>
                      <a:pt x="261" y="6754"/>
                      <a:pt x="281" y="7065"/>
                    </a:cubicBezTo>
                    <a:cubicBezTo>
                      <a:pt x="333" y="7666"/>
                      <a:pt x="374" y="8289"/>
                      <a:pt x="427" y="8900"/>
                    </a:cubicBezTo>
                    <a:cubicBezTo>
                      <a:pt x="427" y="8921"/>
                      <a:pt x="437" y="8942"/>
                      <a:pt x="457" y="8953"/>
                    </a:cubicBezTo>
                    <a:cubicBezTo>
                      <a:pt x="478" y="8973"/>
                      <a:pt x="499" y="8994"/>
                      <a:pt x="530" y="8994"/>
                    </a:cubicBezTo>
                    <a:cubicBezTo>
                      <a:pt x="540" y="8994"/>
                      <a:pt x="540" y="8994"/>
                      <a:pt x="551" y="8983"/>
                    </a:cubicBezTo>
                    <a:lnTo>
                      <a:pt x="2407" y="8641"/>
                    </a:lnTo>
                    <a:lnTo>
                      <a:pt x="4275" y="8289"/>
                    </a:lnTo>
                    <a:lnTo>
                      <a:pt x="6121" y="7946"/>
                    </a:lnTo>
                    <a:lnTo>
                      <a:pt x="7978" y="7593"/>
                    </a:lnTo>
                    <a:cubicBezTo>
                      <a:pt x="8040" y="7583"/>
                      <a:pt x="8092" y="7573"/>
                      <a:pt x="8154" y="7563"/>
                    </a:cubicBezTo>
                    <a:lnTo>
                      <a:pt x="8175" y="7552"/>
                    </a:lnTo>
                    <a:lnTo>
                      <a:pt x="8186" y="7552"/>
                    </a:lnTo>
                    <a:cubicBezTo>
                      <a:pt x="8206" y="7552"/>
                      <a:pt x="8237" y="7531"/>
                      <a:pt x="8248" y="7500"/>
                    </a:cubicBezTo>
                    <a:cubicBezTo>
                      <a:pt x="8258" y="7480"/>
                      <a:pt x="8258" y="7459"/>
                      <a:pt x="8258" y="7438"/>
                    </a:cubicBezTo>
                    <a:lnTo>
                      <a:pt x="8133" y="6100"/>
                    </a:lnTo>
                    <a:lnTo>
                      <a:pt x="7988" y="4627"/>
                    </a:lnTo>
                    <a:lnTo>
                      <a:pt x="7791" y="2531"/>
                    </a:lnTo>
                    <a:lnTo>
                      <a:pt x="7605" y="664"/>
                    </a:lnTo>
                    <a:lnTo>
                      <a:pt x="7605" y="633"/>
                    </a:lnTo>
                    <a:lnTo>
                      <a:pt x="7552" y="156"/>
                    </a:lnTo>
                    <a:lnTo>
                      <a:pt x="7552" y="136"/>
                    </a:lnTo>
                    <a:lnTo>
                      <a:pt x="7552" y="125"/>
                    </a:lnTo>
                    <a:lnTo>
                      <a:pt x="7552" y="104"/>
                    </a:lnTo>
                    <a:lnTo>
                      <a:pt x="7552" y="73"/>
                    </a:lnTo>
                    <a:cubicBezTo>
                      <a:pt x="7543" y="32"/>
                      <a:pt x="7511" y="0"/>
                      <a:pt x="7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4315975" y="3279500"/>
                <a:ext cx="111800" cy="283475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1339" extrusionOk="0">
                    <a:moveTo>
                      <a:pt x="1" y="0"/>
                    </a:moveTo>
                    <a:cubicBezTo>
                      <a:pt x="1" y="83"/>
                      <a:pt x="11" y="166"/>
                      <a:pt x="11" y="249"/>
                    </a:cubicBezTo>
                    <a:lnTo>
                      <a:pt x="11" y="260"/>
                    </a:lnTo>
                    <a:cubicBezTo>
                      <a:pt x="11" y="270"/>
                      <a:pt x="22" y="281"/>
                      <a:pt x="22" y="291"/>
                    </a:cubicBezTo>
                    <a:cubicBezTo>
                      <a:pt x="22" y="364"/>
                      <a:pt x="32" y="447"/>
                      <a:pt x="42" y="519"/>
                    </a:cubicBezTo>
                    <a:cubicBezTo>
                      <a:pt x="42" y="623"/>
                      <a:pt x="42" y="726"/>
                      <a:pt x="52" y="820"/>
                    </a:cubicBezTo>
                    <a:lnTo>
                      <a:pt x="52" y="851"/>
                    </a:lnTo>
                    <a:lnTo>
                      <a:pt x="52" y="862"/>
                    </a:lnTo>
                    <a:lnTo>
                      <a:pt x="52" y="913"/>
                    </a:lnTo>
                    <a:cubicBezTo>
                      <a:pt x="63" y="924"/>
                      <a:pt x="63" y="934"/>
                      <a:pt x="63" y="945"/>
                    </a:cubicBezTo>
                    <a:cubicBezTo>
                      <a:pt x="63" y="1090"/>
                      <a:pt x="63" y="1235"/>
                      <a:pt x="73" y="1390"/>
                    </a:cubicBezTo>
                    <a:lnTo>
                      <a:pt x="73" y="1484"/>
                    </a:lnTo>
                    <a:lnTo>
                      <a:pt x="73" y="1494"/>
                    </a:lnTo>
                    <a:cubicBezTo>
                      <a:pt x="84" y="1650"/>
                      <a:pt x="94" y="1805"/>
                      <a:pt x="94" y="1961"/>
                    </a:cubicBezTo>
                    <a:lnTo>
                      <a:pt x="354" y="7033"/>
                    </a:lnTo>
                    <a:cubicBezTo>
                      <a:pt x="374" y="7355"/>
                      <a:pt x="395" y="7676"/>
                      <a:pt x="405" y="7988"/>
                    </a:cubicBezTo>
                    <a:lnTo>
                      <a:pt x="1982" y="9388"/>
                    </a:lnTo>
                    <a:lnTo>
                      <a:pt x="2677" y="10011"/>
                    </a:lnTo>
                    <a:lnTo>
                      <a:pt x="4150" y="11328"/>
                    </a:lnTo>
                    <a:cubicBezTo>
                      <a:pt x="4160" y="11338"/>
                      <a:pt x="4171" y="11338"/>
                      <a:pt x="4192" y="11338"/>
                    </a:cubicBezTo>
                    <a:cubicBezTo>
                      <a:pt x="4212" y="11338"/>
                      <a:pt x="4243" y="11328"/>
                      <a:pt x="4254" y="11318"/>
                    </a:cubicBezTo>
                    <a:lnTo>
                      <a:pt x="4264" y="11318"/>
                    </a:lnTo>
                    <a:cubicBezTo>
                      <a:pt x="4285" y="11318"/>
                      <a:pt x="4295" y="11307"/>
                      <a:pt x="4316" y="11307"/>
                    </a:cubicBezTo>
                    <a:cubicBezTo>
                      <a:pt x="4326" y="11297"/>
                      <a:pt x="4347" y="11276"/>
                      <a:pt x="4347" y="11255"/>
                    </a:cubicBezTo>
                    <a:cubicBezTo>
                      <a:pt x="4471" y="10529"/>
                      <a:pt x="4471" y="9783"/>
                      <a:pt x="4461" y="9098"/>
                    </a:cubicBezTo>
                    <a:cubicBezTo>
                      <a:pt x="4441" y="8506"/>
                      <a:pt x="4420" y="7739"/>
                      <a:pt x="4368" y="6961"/>
                    </a:cubicBezTo>
                    <a:cubicBezTo>
                      <a:pt x="4295" y="6027"/>
                      <a:pt x="4192" y="5249"/>
                      <a:pt x="4036" y="4523"/>
                    </a:cubicBezTo>
                    <a:cubicBezTo>
                      <a:pt x="4036" y="4502"/>
                      <a:pt x="4015" y="4481"/>
                      <a:pt x="4005" y="4472"/>
                    </a:cubicBezTo>
                    <a:cubicBezTo>
                      <a:pt x="3206" y="3589"/>
                      <a:pt x="2417" y="2697"/>
                      <a:pt x="1619" y="181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4414250" y="3399575"/>
                <a:ext cx="347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320" extrusionOk="0">
                    <a:moveTo>
                      <a:pt x="63" y="0"/>
                    </a:moveTo>
                    <a:cubicBezTo>
                      <a:pt x="42" y="10"/>
                      <a:pt x="22" y="31"/>
                      <a:pt x="22" y="52"/>
                    </a:cubicBezTo>
                    <a:cubicBezTo>
                      <a:pt x="1" y="83"/>
                      <a:pt x="12" y="146"/>
                      <a:pt x="63" y="156"/>
                    </a:cubicBezTo>
                    <a:cubicBezTo>
                      <a:pt x="261" y="229"/>
                      <a:pt x="478" y="291"/>
                      <a:pt x="696" y="312"/>
                    </a:cubicBezTo>
                    <a:cubicBezTo>
                      <a:pt x="748" y="317"/>
                      <a:pt x="805" y="319"/>
                      <a:pt x="862" y="319"/>
                    </a:cubicBezTo>
                    <a:cubicBezTo>
                      <a:pt x="919" y="319"/>
                      <a:pt x="976" y="317"/>
                      <a:pt x="1028" y="312"/>
                    </a:cubicBezTo>
                    <a:cubicBezTo>
                      <a:pt x="1142" y="291"/>
                      <a:pt x="1246" y="249"/>
                      <a:pt x="1339" y="197"/>
                    </a:cubicBezTo>
                    <a:cubicBezTo>
                      <a:pt x="1381" y="176"/>
                      <a:pt x="1391" y="114"/>
                      <a:pt x="1360" y="83"/>
                    </a:cubicBezTo>
                    <a:cubicBezTo>
                      <a:pt x="1348" y="58"/>
                      <a:pt x="1323" y="44"/>
                      <a:pt x="1297" y="44"/>
                    </a:cubicBezTo>
                    <a:cubicBezTo>
                      <a:pt x="1280" y="44"/>
                      <a:pt x="1262" y="50"/>
                      <a:pt x="1246" y="63"/>
                    </a:cubicBezTo>
                    <a:cubicBezTo>
                      <a:pt x="1236" y="63"/>
                      <a:pt x="1225" y="73"/>
                      <a:pt x="1215" y="73"/>
                    </a:cubicBezTo>
                    <a:cubicBezTo>
                      <a:pt x="1163" y="104"/>
                      <a:pt x="1111" y="125"/>
                      <a:pt x="1059" y="135"/>
                    </a:cubicBezTo>
                    <a:cubicBezTo>
                      <a:pt x="976" y="156"/>
                      <a:pt x="883" y="156"/>
                      <a:pt x="800" y="156"/>
                    </a:cubicBezTo>
                    <a:cubicBezTo>
                      <a:pt x="634" y="146"/>
                      <a:pt x="478" y="114"/>
                      <a:pt x="323" y="73"/>
                    </a:cubicBezTo>
                    <a:cubicBezTo>
                      <a:pt x="261" y="52"/>
                      <a:pt x="188" y="31"/>
                      <a:pt x="125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4408550" y="3383225"/>
                <a:ext cx="57875" cy="1953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7812" extrusionOk="0">
                    <a:moveTo>
                      <a:pt x="115" y="1"/>
                    </a:moveTo>
                    <a:cubicBezTo>
                      <a:pt x="94" y="1"/>
                      <a:pt x="74" y="11"/>
                      <a:pt x="53" y="32"/>
                    </a:cubicBezTo>
                    <a:cubicBezTo>
                      <a:pt x="21" y="42"/>
                      <a:pt x="1" y="74"/>
                      <a:pt x="1" y="104"/>
                    </a:cubicBezTo>
                    <a:lnTo>
                      <a:pt x="115" y="1951"/>
                    </a:lnTo>
                    <a:lnTo>
                      <a:pt x="219" y="3797"/>
                    </a:lnTo>
                    <a:lnTo>
                      <a:pt x="416" y="7075"/>
                    </a:lnTo>
                    <a:lnTo>
                      <a:pt x="416" y="7086"/>
                    </a:lnTo>
                    <a:lnTo>
                      <a:pt x="416" y="7096"/>
                    </a:lnTo>
                    <a:lnTo>
                      <a:pt x="426" y="7179"/>
                    </a:lnTo>
                    <a:cubicBezTo>
                      <a:pt x="426" y="7199"/>
                      <a:pt x="436" y="7220"/>
                      <a:pt x="447" y="7241"/>
                    </a:cubicBezTo>
                    <a:cubicBezTo>
                      <a:pt x="499" y="7314"/>
                      <a:pt x="551" y="7365"/>
                      <a:pt x="602" y="7407"/>
                    </a:cubicBezTo>
                    <a:cubicBezTo>
                      <a:pt x="665" y="7459"/>
                      <a:pt x="727" y="7511"/>
                      <a:pt x="800" y="7552"/>
                    </a:cubicBezTo>
                    <a:cubicBezTo>
                      <a:pt x="934" y="7635"/>
                      <a:pt x="1090" y="7697"/>
                      <a:pt x="1266" y="7750"/>
                    </a:cubicBezTo>
                    <a:cubicBezTo>
                      <a:pt x="1422" y="7791"/>
                      <a:pt x="1588" y="7812"/>
                      <a:pt x="1764" y="7812"/>
                    </a:cubicBezTo>
                    <a:lnTo>
                      <a:pt x="1785" y="7812"/>
                    </a:lnTo>
                    <a:cubicBezTo>
                      <a:pt x="1951" y="7812"/>
                      <a:pt x="2096" y="7791"/>
                      <a:pt x="2231" y="7739"/>
                    </a:cubicBezTo>
                    <a:cubicBezTo>
                      <a:pt x="2252" y="7729"/>
                      <a:pt x="2273" y="7718"/>
                      <a:pt x="2283" y="7697"/>
                    </a:cubicBezTo>
                    <a:cubicBezTo>
                      <a:pt x="2283" y="7697"/>
                      <a:pt x="2283" y="7687"/>
                      <a:pt x="2294" y="7687"/>
                    </a:cubicBezTo>
                    <a:cubicBezTo>
                      <a:pt x="2303" y="7667"/>
                      <a:pt x="2314" y="7646"/>
                      <a:pt x="2303" y="7635"/>
                    </a:cubicBezTo>
                    <a:lnTo>
                      <a:pt x="2303" y="7614"/>
                    </a:lnTo>
                    <a:lnTo>
                      <a:pt x="2303" y="7604"/>
                    </a:lnTo>
                    <a:lnTo>
                      <a:pt x="2303" y="7594"/>
                    </a:lnTo>
                    <a:cubicBezTo>
                      <a:pt x="2294" y="7407"/>
                      <a:pt x="2283" y="7210"/>
                      <a:pt x="2273" y="7024"/>
                    </a:cubicBezTo>
                    <a:lnTo>
                      <a:pt x="2252" y="6795"/>
                    </a:lnTo>
                    <a:lnTo>
                      <a:pt x="2211" y="6162"/>
                    </a:lnTo>
                    <a:cubicBezTo>
                      <a:pt x="2190" y="5758"/>
                      <a:pt x="2158" y="5353"/>
                      <a:pt x="2138" y="4938"/>
                    </a:cubicBezTo>
                    <a:lnTo>
                      <a:pt x="2024" y="3175"/>
                    </a:lnTo>
                    <a:lnTo>
                      <a:pt x="1909" y="1411"/>
                    </a:lnTo>
                    <a:cubicBezTo>
                      <a:pt x="1889" y="1017"/>
                      <a:pt x="1858" y="613"/>
                      <a:pt x="1837" y="219"/>
                    </a:cubicBezTo>
                    <a:cubicBezTo>
                      <a:pt x="1826" y="166"/>
                      <a:pt x="1796" y="136"/>
                      <a:pt x="1743" y="136"/>
                    </a:cubicBezTo>
                    <a:lnTo>
                      <a:pt x="1671" y="136"/>
                    </a:lnTo>
                    <a:cubicBezTo>
                      <a:pt x="1640" y="146"/>
                      <a:pt x="1609" y="146"/>
                      <a:pt x="1567" y="157"/>
                    </a:cubicBezTo>
                    <a:cubicBezTo>
                      <a:pt x="1422" y="177"/>
                      <a:pt x="1266" y="187"/>
                      <a:pt x="1121" y="187"/>
                    </a:cubicBezTo>
                    <a:cubicBezTo>
                      <a:pt x="1007" y="187"/>
                      <a:pt x="893" y="177"/>
                      <a:pt x="779" y="166"/>
                    </a:cubicBezTo>
                    <a:lnTo>
                      <a:pt x="768" y="166"/>
                    </a:lnTo>
                    <a:cubicBezTo>
                      <a:pt x="561" y="146"/>
                      <a:pt x="385" y="104"/>
                      <a:pt x="229" y="42"/>
                    </a:cubicBezTo>
                    <a:cubicBezTo>
                      <a:pt x="208" y="32"/>
                      <a:pt x="187" y="21"/>
                      <a:pt x="157" y="11"/>
                    </a:cubicBezTo>
                    <a:cubicBezTo>
                      <a:pt x="146" y="11"/>
                      <a:pt x="136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50"/>
              <p:cNvSpPr/>
              <p:nvPr/>
            </p:nvSpPr>
            <p:spPr>
              <a:xfrm>
                <a:off x="4412975" y="3399825"/>
                <a:ext cx="38925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365" extrusionOk="0">
                    <a:moveTo>
                      <a:pt x="52" y="0"/>
                    </a:moveTo>
                    <a:cubicBezTo>
                      <a:pt x="31" y="11"/>
                      <a:pt x="10" y="32"/>
                      <a:pt x="0" y="53"/>
                    </a:cubicBezTo>
                    <a:lnTo>
                      <a:pt x="0" y="115"/>
                    </a:lnTo>
                    <a:cubicBezTo>
                      <a:pt x="10" y="136"/>
                      <a:pt x="31" y="146"/>
                      <a:pt x="42" y="156"/>
                    </a:cubicBezTo>
                    <a:cubicBezTo>
                      <a:pt x="284" y="300"/>
                      <a:pt x="561" y="364"/>
                      <a:pt x="838" y="364"/>
                    </a:cubicBezTo>
                    <a:cubicBezTo>
                      <a:pt x="1059" y="364"/>
                      <a:pt x="1280" y="323"/>
                      <a:pt x="1483" y="249"/>
                    </a:cubicBezTo>
                    <a:cubicBezTo>
                      <a:pt x="1525" y="229"/>
                      <a:pt x="1556" y="187"/>
                      <a:pt x="1536" y="136"/>
                    </a:cubicBezTo>
                    <a:cubicBezTo>
                      <a:pt x="1528" y="105"/>
                      <a:pt x="1498" y="86"/>
                      <a:pt x="1466" y="86"/>
                    </a:cubicBezTo>
                    <a:cubicBezTo>
                      <a:pt x="1455" y="86"/>
                      <a:pt x="1443" y="89"/>
                      <a:pt x="1432" y="94"/>
                    </a:cubicBezTo>
                    <a:lnTo>
                      <a:pt x="1214" y="156"/>
                    </a:lnTo>
                    <a:lnTo>
                      <a:pt x="1234" y="156"/>
                    </a:lnTo>
                    <a:cubicBezTo>
                      <a:pt x="1079" y="187"/>
                      <a:pt x="923" y="198"/>
                      <a:pt x="778" y="198"/>
                    </a:cubicBezTo>
                    <a:cubicBezTo>
                      <a:pt x="654" y="187"/>
                      <a:pt x="529" y="177"/>
                      <a:pt x="415" y="136"/>
                    </a:cubicBezTo>
                    <a:cubicBezTo>
                      <a:pt x="312" y="104"/>
                      <a:pt x="208" y="63"/>
                      <a:pt x="114" y="11"/>
                    </a:cubicBezTo>
                    <a:cubicBezTo>
                      <a:pt x="104" y="0"/>
                      <a:pt x="93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4414775" y="3416950"/>
                <a:ext cx="36850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340" extrusionOk="0">
                    <a:moveTo>
                      <a:pt x="94" y="0"/>
                    </a:moveTo>
                    <a:cubicBezTo>
                      <a:pt x="63" y="0"/>
                      <a:pt x="32" y="21"/>
                      <a:pt x="21" y="52"/>
                    </a:cubicBezTo>
                    <a:cubicBezTo>
                      <a:pt x="1" y="94"/>
                      <a:pt x="21" y="145"/>
                      <a:pt x="63" y="166"/>
                    </a:cubicBezTo>
                    <a:cubicBezTo>
                      <a:pt x="270" y="249"/>
                      <a:pt x="499" y="311"/>
                      <a:pt x="727" y="332"/>
                    </a:cubicBezTo>
                    <a:cubicBezTo>
                      <a:pt x="777" y="337"/>
                      <a:pt x="828" y="339"/>
                      <a:pt x="880" y="339"/>
                    </a:cubicBezTo>
                    <a:cubicBezTo>
                      <a:pt x="1062" y="339"/>
                      <a:pt x="1250" y="307"/>
                      <a:pt x="1411" y="218"/>
                    </a:cubicBezTo>
                    <a:cubicBezTo>
                      <a:pt x="1432" y="207"/>
                      <a:pt x="1453" y="198"/>
                      <a:pt x="1464" y="177"/>
                    </a:cubicBezTo>
                    <a:cubicBezTo>
                      <a:pt x="1474" y="156"/>
                      <a:pt x="1474" y="135"/>
                      <a:pt x="1464" y="115"/>
                    </a:cubicBezTo>
                    <a:cubicBezTo>
                      <a:pt x="1453" y="94"/>
                      <a:pt x="1443" y="73"/>
                      <a:pt x="1422" y="73"/>
                    </a:cubicBezTo>
                    <a:cubicBezTo>
                      <a:pt x="1407" y="65"/>
                      <a:pt x="1393" y="58"/>
                      <a:pt x="1378" y="58"/>
                    </a:cubicBezTo>
                    <a:cubicBezTo>
                      <a:pt x="1372" y="58"/>
                      <a:pt x="1366" y="59"/>
                      <a:pt x="1360" y="62"/>
                    </a:cubicBezTo>
                    <a:cubicBezTo>
                      <a:pt x="1287" y="104"/>
                      <a:pt x="1215" y="125"/>
                      <a:pt x="1142" y="145"/>
                    </a:cubicBezTo>
                    <a:cubicBezTo>
                      <a:pt x="1038" y="166"/>
                      <a:pt x="934" y="177"/>
                      <a:pt x="820" y="177"/>
                    </a:cubicBezTo>
                    <a:cubicBezTo>
                      <a:pt x="664" y="166"/>
                      <a:pt x="509" y="135"/>
                      <a:pt x="364" y="94"/>
                    </a:cubicBezTo>
                    <a:cubicBezTo>
                      <a:pt x="281" y="73"/>
                      <a:pt x="208" y="42"/>
                      <a:pt x="136" y="11"/>
                    </a:cubicBezTo>
                    <a:cubicBezTo>
                      <a:pt x="125" y="0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50"/>
              <p:cNvSpPr/>
              <p:nvPr/>
            </p:nvSpPr>
            <p:spPr>
              <a:xfrm>
                <a:off x="4295750" y="3331875"/>
                <a:ext cx="651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3466" extrusionOk="0">
                    <a:moveTo>
                      <a:pt x="1515" y="1"/>
                    </a:moveTo>
                    <a:cubicBezTo>
                      <a:pt x="1463" y="1"/>
                      <a:pt x="1412" y="11"/>
                      <a:pt x="1359" y="32"/>
                    </a:cubicBezTo>
                    <a:cubicBezTo>
                      <a:pt x="1339" y="42"/>
                      <a:pt x="1318" y="53"/>
                      <a:pt x="1308" y="63"/>
                    </a:cubicBezTo>
                    <a:cubicBezTo>
                      <a:pt x="1266" y="74"/>
                      <a:pt x="1235" y="84"/>
                      <a:pt x="1204" y="104"/>
                    </a:cubicBezTo>
                    <a:cubicBezTo>
                      <a:pt x="1110" y="136"/>
                      <a:pt x="1038" y="187"/>
                      <a:pt x="955" y="229"/>
                    </a:cubicBezTo>
                    <a:cubicBezTo>
                      <a:pt x="831" y="312"/>
                      <a:pt x="727" y="385"/>
                      <a:pt x="633" y="457"/>
                    </a:cubicBezTo>
                    <a:cubicBezTo>
                      <a:pt x="540" y="540"/>
                      <a:pt x="436" y="634"/>
                      <a:pt x="353" y="727"/>
                    </a:cubicBezTo>
                    <a:cubicBezTo>
                      <a:pt x="270" y="821"/>
                      <a:pt x="197" y="924"/>
                      <a:pt x="146" y="1038"/>
                    </a:cubicBezTo>
                    <a:cubicBezTo>
                      <a:pt x="114" y="1090"/>
                      <a:pt x="94" y="1142"/>
                      <a:pt x="73" y="1194"/>
                    </a:cubicBezTo>
                    <a:cubicBezTo>
                      <a:pt x="52" y="1256"/>
                      <a:pt x="42" y="1328"/>
                      <a:pt x="22" y="1381"/>
                    </a:cubicBezTo>
                    <a:cubicBezTo>
                      <a:pt x="1" y="1494"/>
                      <a:pt x="1" y="1619"/>
                      <a:pt x="11" y="1754"/>
                    </a:cubicBezTo>
                    <a:cubicBezTo>
                      <a:pt x="22" y="1879"/>
                      <a:pt x="52" y="2003"/>
                      <a:pt x="105" y="2148"/>
                    </a:cubicBezTo>
                    <a:cubicBezTo>
                      <a:pt x="188" y="2386"/>
                      <a:pt x="333" y="2615"/>
                      <a:pt x="540" y="2843"/>
                    </a:cubicBezTo>
                    <a:cubicBezTo>
                      <a:pt x="758" y="3071"/>
                      <a:pt x="986" y="3248"/>
                      <a:pt x="1225" y="3352"/>
                    </a:cubicBezTo>
                    <a:cubicBezTo>
                      <a:pt x="1339" y="3403"/>
                      <a:pt x="1463" y="3435"/>
                      <a:pt x="1598" y="3455"/>
                    </a:cubicBezTo>
                    <a:cubicBezTo>
                      <a:pt x="1629" y="3455"/>
                      <a:pt x="1670" y="3465"/>
                      <a:pt x="1702" y="3465"/>
                    </a:cubicBezTo>
                    <a:cubicBezTo>
                      <a:pt x="1764" y="3465"/>
                      <a:pt x="1816" y="3455"/>
                      <a:pt x="1868" y="3435"/>
                    </a:cubicBezTo>
                    <a:lnTo>
                      <a:pt x="1930" y="3403"/>
                    </a:lnTo>
                    <a:cubicBezTo>
                      <a:pt x="1951" y="3382"/>
                      <a:pt x="1961" y="3362"/>
                      <a:pt x="1982" y="3331"/>
                    </a:cubicBezTo>
                    <a:cubicBezTo>
                      <a:pt x="1982" y="3320"/>
                      <a:pt x="1992" y="3299"/>
                      <a:pt x="1992" y="3269"/>
                    </a:cubicBezTo>
                    <a:cubicBezTo>
                      <a:pt x="1992" y="3248"/>
                      <a:pt x="1992" y="3227"/>
                      <a:pt x="1982" y="3196"/>
                    </a:cubicBezTo>
                    <a:cubicBezTo>
                      <a:pt x="1972" y="3154"/>
                      <a:pt x="1951" y="3103"/>
                      <a:pt x="1919" y="3050"/>
                    </a:cubicBezTo>
                    <a:cubicBezTo>
                      <a:pt x="1889" y="2999"/>
                      <a:pt x="1857" y="2947"/>
                      <a:pt x="1806" y="2895"/>
                    </a:cubicBezTo>
                    <a:cubicBezTo>
                      <a:pt x="1743" y="2812"/>
                      <a:pt x="1660" y="2729"/>
                      <a:pt x="1567" y="2635"/>
                    </a:cubicBezTo>
                    <a:lnTo>
                      <a:pt x="1567" y="2635"/>
                    </a:lnTo>
                    <a:cubicBezTo>
                      <a:pt x="1629" y="2656"/>
                      <a:pt x="1702" y="2677"/>
                      <a:pt x="1774" y="2698"/>
                    </a:cubicBezTo>
                    <a:cubicBezTo>
                      <a:pt x="1878" y="2708"/>
                      <a:pt x="1972" y="2718"/>
                      <a:pt x="2055" y="2718"/>
                    </a:cubicBezTo>
                    <a:lnTo>
                      <a:pt x="2127" y="2718"/>
                    </a:lnTo>
                    <a:cubicBezTo>
                      <a:pt x="2251" y="2718"/>
                      <a:pt x="2345" y="2688"/>
                      <a:pt x="2438" y="2625"/>
                    </a:cubicBezTo>
                    <a:cubicBezTo>
                      <a:pt x="2470" y="2605"/>
                      <a:pt x="2500" y="2573"/>
                      <a:pt x="2532" y="2532"/>
                    </a:cubicBezTo>
                    <a:cubicBezTo>
                      <a:pt x="2553" y="2501"/>
                      <a:pt x="2573" y="2469"/>
                      <a:pt x="2583" y="2449"/>
                    </a:cubicBezTo>
                    <a:cubicBezTo>
                      <a:pt x="2604" y="2407"/>
                      <a:pt x="2604" y="2377"/>
                      <a:pt x="2604" y="2345"/>
                    </a:cubicBezTo>
                    <a:cubicBezTo>
                      <a:pt x="2604" y="2314"/>
                      <a:pt x="2594" y="2283"/>
                      <a:pt x="2573" y="2241"/>
                    </a:cubicBezTo>
                    <a:cubicBezTo>
                      <a:pt x="2542" y="2190"/>
                      <a:pt x="2490" y="2148"/>
                      <a:pt x="2438" y="2117"/>
                    </a:cubicBezTo>
                    <a:cubicBezTo>
                      <a:pt x="2376" y="2075"/>
                      <a:pt x="2304" y="2045"/>
                      <a:pt x="2241" y="2024"/>
                    </a:cubicBezTo>
                    <a:cubicBezTo>
                      <a:pt x="2200" y="2003"/>
                      <a:pt x="2158" y="1992"/>
                      <a:pt x="2106" y="1982"/>
                    </a:cubicBezTo>
                    <a:lnTo>
                      <a:pt x="2117" y="1982"/>
                    </a:lnTo>
                    <a:cubicBezTo>
                      <a:pt x="2138" y="1982"/>
                      <a:pt x="2148" y="1982"/>
                      <a:pt x="2158" y="1972"/>
                    </a:cubicBezTo>
                    <a:cubicBezTo>
                      <a:pt x="2293" y="1962"/>
                      <a:pt x="2459" y="1909"/>
                      <a:pt x="2521" y="1754"/>
                    </a:cubicBezTo>
                    <a:cubicBezTo>
                      <a:pt x="2532" y="1723"/>
                      <a:pt x="2532" y="1681"/>
                      <a:pt x="2532" y="1640"/>
                    </a:cubicBezTo>
                    <a:lnTo>
                      <a:pt x="2532" y="1588"/>
                    </a:lnTo>
                    <a:cubicBezTo>
                      <a:pt x="2521" y="1567"/>
                      <a:pt x="2521" y="1547"/>
                      <a:pt x="2511" y="1526"/>
                    </a:cubicBezTo>
                    <a:cubicBezTo>
                      <a:pt x="2480" y="1443"/>
                      <a:pt x="2417" y="1391"/>
                      <a:pt x="2355" y="1360"/>
                    </a:cubicBezTo>
                    <a:cubicBezTo>
                      <a:pt x="2272" y="1318"/>
                      <a:pt x="2189" y="1287"/>
                      <a:pt x="2085" y="1256"/>
                    </a:cubicBezTo>
                    <a:cubicBezTo>
                      <a:pt x="1972" y="1225"/>
                      <a:pt x="1857" y="1204"/>
                      <a:pt x="1753" y="1183"/>
                    </a:cubicBezTo>
                    <a:cubicBezTo>
                      <a:pt x="1681" y="1162"/>
                      <a:pt x="1619" y="1152"/>
                      <a:pt x="1546" y="1142"/>
                    </a:cubicBezTo>
                    <a:lnTo>
                      <a:pt x="1442" y="1121"/>
                    </a:lnTo>
                    <a:lnTo>
                      <a:pt x="1401" y="1121"/>
                    </a:lnTo>
                    <a:cubicBezTo>
                      <a:pt x="1432" y="1100"/>
                      <a:pt x="1463" y="1079"/>
                      <a:pt x="1495" y="1049"/>
                    </a:cubicBezTo>
                    <a:cubicBezTo>
                      <a:pt x="1578" y="987"/>
                      <a:pt x="1660" y="904"/>
                      <a:pt x="1723" y="821"/>
                    </a:cubicBezTo>
                    <a:cubicBezTo>
                      <a:pt x="1816" y="696"/>
                      <a:pt x="1961" y="457"/>
                      <a:pt x="1857" y="240"/>
                    </a:cubicBezTo>
                    <a:cubicBezTo>
                      <a:pt x="1816" y="146"/>
                      <a:pt x="1733" y="63"/>
                      <a:pt x="1640" y="21"/>
                    </a:cubicBezTo>
                    <a:cubicBezTo>
                      <a:pt x="1598" y="11"/>
                      <a:pt x="1557" y="1"/>
                      <a:pt x="1515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50"/>
              <p:cNvSpPr/>
              <p:nvPr/>
            </p:nvSpPr>
            <p:spPr>
              <a:xfrm>
                <a:off x="4324025" y="3373650"/>
                <a:ext cx="244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976" h="334" extrusionOk="0">
                    <a:moveTo>
                      <a:pt x="52" y="0"/>
                    </a:moveTo>
                    <a:cubicBezTo>
                      <a:pt x="42" y="0"/>
                      <a:pt x="21" y="10"/>
                      <a:pt x="11" y="21"/>
                    </a:cubicBezTo>
                    <a:cubicBezTo>
                      <a:pt x="11" y="42"/>
                      <a:pt x="0" y="52"/>
                      <a:pt x="11" y="72"/>
                    </a:cubicBezTo>
                    <a:cubicBezTo>
                      <a:pt x="11" y="83"/>
                      <a:pt x="21" y="104"/>
                      <a:pt x="32" y="114"/>
                    </a:cubicBezTo>
                    <a:cubicBezTo>
                      <a:pt x="177" y="187"/>
                      <a:pt x="322" y="238"/>
                      <a:pt x="467" y="270"/>
                    </a:cubicBezTo>
                    <a:cubicBezTo>
                      <a:pt x="602" y="306"/>
                      <a:pt x="746" y="334"/>
                      <a:pt x="884" y="334"/>
                    </a:cubicBezTo>
                    <a:cubicBezTo>
                      <a:pt x="904" y="334"/>
                      <a:pt x="924" y="333"/>
                      <a:pt x="944" y="332"/>
                    </a:cubicBezTo>
                    <a:cubicBezTo>
                      <a:pt x="965" y="332"/>
                      <a:pt x="975" y="321"/>
                      <a:pt x="975" y="301"/>
                    </a:cubicBezTo>
                    <a:cubicBezTo>
                      <a:pt x="975" y="291"/>
                      <a:pt x="965" y="270"/>
                      <a:pt x="944" y="270"/>
                    </a:cubicBezTo>
                    <a:cubicBezTo>
                      <a:pt x="871" y="270"/>
                      <a:pt x="809" y="259"/>
                      <a:pt x="737" y="249"/>
                    </a:cubicBezTo>
                    <a:cubicBezTo>
                      <a:pt x="581" y="228"/>
                      <a:pt x="436" y="166"/>
                      <a:pt x="301" y="104"/>
                    </a:cubicBezTo>
                    <a:lnTo>
                      <a:pt x="290" y="104"/>
                    </a:lnTo>
                    <a:lnTo>
                      <a:pt x="104" y="10"/>
                    </a:lnTo>
                    <a:cubicBezTo>
                      <a:pt x="94" y="0"/>
                      <a:pt x="83" y="0"/>
                      <a:pt x="62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50"/>
              <p:cNvSpPr/>
              <p:nvPr/>
            </p:nvSpPr>
            <p:spPr>
              <a:xfrm>
                <a:off x="4318050" y="3388175"/>
                <a:ext cx="166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9" extrusionOk="0">
                    <a:moveTo>
                      <a:pt x="63" y="0"/>
                    </a:moveTo>
                    <a:cubicBezTo>
                      <a:pt x="42" y="0"/>
                      <a:pt x="32" y="10"/>
                      <a:pt x="22" y="10"/>
                    </a:cubicBezTo>
                    <a:cubicBezTo>
                      <a:pt x="11" y="21"/>
                      <a:pt x="1" y="42"/>
                      <a:pt x="1" y="51"/>
                    </a:cubicBezTo>
                    <a:cubicBezTo>
                      <a:pt x="1" y="62"/>
                      <a:pt x="11" y="83"/>
                      <a:pt x="22" y="93"/>
                    </a:cubicBezTo>
                    <a:cubicBezTo>
                      <a:pt x="52" y="125"/>
                      <a:pt x="94" y="155"/>
                      <a:pt x="135" y="176"/>
                    </a:cubicBezTo>
                    <a:cubicBezTo>
                      <a:pt x="188" y="217"/>
                      <a:pt x="239" y="238"/>
                      <a:pt x="291" y="270"/>
                    </a:cubicBezTo>
                    <a:cubicBezTo>
                      <a:pt x="384" y="321"/>
                      <a:pt x="499" y="363"/>
                      <a:pt x="603" y="404"/>
                    </a:cubicBezTo>
                    <a:cubicBezTo>
                      <a:pt x="608" y="407"/>
                      <a:pt x="614" y="408"/>
                      <a:pt x="619" y="408"/>
                    </a:cubicBezTo>
                    <a:cubicBezTo>
                      <a:pt x="634" y="408"/>
                      <a:pt x="647" y="399"/>
                      <a:pt x="654" y="383"/>
                    </a:cubicBezTo>
                    <a:cubicBezTo>
                      <a:pt x="665" y="353"/>
                      <a:pt x="644" y="332"/>
                      <a:pt x="623" y="332"/>
                    </a:cubicBezTo>
                    <a:cubicBezTo>
                      <a:pt x="582" y="311"/>
                      <a:pt x="550" y="290"/>
                      <a:pt x="509" y="280"/>
                    </a:cubicBezTo>
                    <a:lnTo>
                      <a:pt x="291" y="155"/>
                    </a:lnTo>
                    <a:cubicBezTo>
                      <a:pt x="218" y="114"/>
                      <a:pt x="156" y="62"/>
                      <a:pt x="84" y="10"/>
                    </a:cubicBezTo>
                    <a:cubicBezTo>
                      <a:pt x="73" y="0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50"/>
              <p:cNvSpPr/>
              <p:nvPr/>
            </p:nvSpPr>
            <p:spPr>
              <a:xfrm>
                <a:off x="4326875" y="3619225"/>
                <a:ext cx="166525" cy="77800"/>
              </a:xfrm>
              <a:custGeom>
                <a:avLst/>
                <a:gdLst/>
                <a:ahLst/>
                <a:cxnLst/>
                <a:rect l="l" t="t" r="r" b="b"/>
                <a:pathLst>
                  <a:path w="6661" h="3112" extrusionOk="0">
                    <a:moveTo>
                      <a:pt x="4440" y="0"/>
                    </a:moveTo>
                    <a:cubicBezTo>
                      <a:pt x="4399" y="0"/>
                      <a:pt x="4346" y="0"/>
                      <a:pt x="4284" y="11"/>
                    </a:cubicBezTo>
                    <a:cubicBezTo>
                      <a:pt x="4171" y="21"/>
                      <a:pt x="4056" y="52"/>
                      <a:pt x="3922" y="104"/>
                    </a:cubicBezTo>
                    <a:cubicBezTo>
                      <a:pt x="3818" y="135"/>
                      <a:pt x="3703" y="198"/>
                      <a:pt x="3569" y="270"/>
                    </a:cubicBezTo>
                    <a:cubicBezTo>
                      <a:pt x="3444" y="343"/>
                      <a:pt x="3330" y="415"/>
                      <a:pt x="3226" y="488"/>
                    </a:cubicBezTo>
                    <a:cubicBezTo>
                      <a:pt x="3143" y="550"/>
                      <a:pt x="3050" y="612"/>
                      <a:pt x="2967" y="675"/>
                    </a:cubicBezTo>
                    <a:cubicBezTo>
                      <a:pt x="2843" y="768"/>
                      <a:pt x="2708" y="861"/>
                      <a:pt x="2573" y="954"/>
                    </a:cubicBezTo>
                    <a:cubicBezTo>
                      <a:pt x="2490" y="1007"/>
                      <a:pt x="2396" y="1058"/>
                      <a:pt x="2313" y="1110"/>
                    </a:cubicBezTo>
                    <a:cubicBezTo>
                      <a:pt x="2220" y="1152"/>
                      <a:pt x="2127" y="1193"/>
                      <a:pt x="2023" y="1224"/>
                    </a:cubicBezTo>
                    <a:cubicBezTo>
                      <a:pt x="1909" y="1266"/>
                      <a:pt x="1785" y="1297"/>
                      <a:pt x="1660" y="1328"/>
                    </a:cubicBezTo>
                    <a:cubicBezTo>
                      <a:pt x="1598" y="1349"/>
                      <a:pt x="1536" y="1359"/>
                      <a:pt x="1463" y="1380"/>
                    </a:cubicBezTo>
                    <a:cubicBezTo>
                      <a:pt x="1255" y="1431"/>
                      <a:pt x="1038" y="1484"/>
                      <a:pt x="830" y="1556"/>
                    </a:cubicBezTo>
                    <a:cubicBezTo>
                      <a:pt x="695" y="1597"/>
                      <a:pt x="581" y="1650"/>
                      <a:pt x="467" y="1712"/>
                    </a:cubicBezTo>
                    <a:cubicBezTo>
                      <a:pt x="353" y="1763"/>
                      <a:pt x="259" y="1836"/>
                      <a:pt x="167" y="1929"/>
                    </a:cubicBezTo>
                    <a:cubicBezTo>
                      <a:pt x="135" y="1961"/>
                      <a:pt x="104" y="2002"/>
                      <a:pt x="73" y="2054"/>
                    </a:cubicBezTo>
                    <a:cubicBezTo>
                      <a:pt x="42" y="2095"/>
                      <a:pt x="31" y="2148"/>
                      <a:pt x="21" y="2178"/>
                    </a:cubicBezTo>
                    <a:cubicBezTo>
                      <a:pt x="1" y="2272"/>
                      <a:pt x="21" y="2355"/>
                      <a:pt x="52" y="2417"/>
                    </a:cubicBezTo>
                    <a:cubicBezTo>
                      <a:pt x="84" y="2480"/>
                      <a:pt x="135" y="2542"/>
                      <a:pt x="208" y="2604"/>
                    </a:cubicBezTo>
                    <a:cubicBezTo>
                      <a:pt x="280" y="2666"/>
                      <a:pt x="363" y="2718"/>
                      <a:pt x="457" y="2759"/>
                    </a:cubicBezTo>
                    <a:cubicBezTo>
                      <a:pt x="633" y="2853"/>
                      <a:pt x="830" y="2925"/>
                      <a:pt x="1069" y="2978"/>
                    </a:cubicBezTo>
                    <a:cubicBezTo>
                      <a:pt x="1349" y="3050"/>
                      <a:pt x="1640" y="3081"/>
                      <a:pt x="1857" y="3091"/>
                    </a:cubicBezTo>
                    <a:cubicBezTo>
                      <a:pt x="2034" y="3112"/>
                      <a:pt x="2220" y="3112"/>
                      <a:pt x="2417" y="3112"/>
                    </a:cubicBezTo>
                    <a:cubicBezTo>
                      <a:pt x="2915" y="3112"/>
                      <a:pt x="3475" y="3070"/>
                      <a:pt x="4160" y="2967"/>
                    </a:cubicBezTo>
                    <a:cubicBezTo>
                      <a:pt x="4544" y="2915"/>
                      <a:pt x="4938" y="2853"/>
                      <a:pt x="5312" y="2780"/>
                    </a:cubicBezTo>
                    <a:cubicBezTo>
                      <a:pt x="5664" y="2729"/>
                      <a:pt x="6027" y="2666"/>
                      <a:pt x="6380" y="2614"/>
                    </a:cubicBezTo>
                    <a:cubicBezTo>
                      <a:pt x="6432" y="2604"/>
                      <a:pt x="6473" y="2563"/>
                      <a:pt x="6463" y="2521"/>
                    </a:cubicBezTo>
                    <a:cubicBezTo>
                      <a:pt x="6453" y="2490"/>
                      <a:pt x="6442" y="2469"/>
                      <a:pt x="6411" y="2459"/>
                    </a:cubicBezTo>
                    <a:cubicBezTo>
                      <a:pt x="6473" y="2365"/>
                      <a:pt x="6515" y="2272"/>
                      <a:pt x="6546" y="2178"/>
                    </a:cubicBezTo>
                    <a:cubicBezTo>
                      <a:pt x="6587" y="2054"/>
                      <a:pt x="6619" y="1940"/>
                      <a:pt x="6639" y="1816"/>
                    </a:cubicBezTo>
                    <a:cubicBezTo>
                      <a:pt x="6660" y="1597"/>
                      <a:pt x="6619" y="1380"/>
                      <a:pt x="6536" y="1173"/>
                    </a:cubicBezTo>
                    <a:cubicBezTo>
                      <a:pt x="6453" y="986"/>
                      <a:pt x="6307" y="799"/>
                      <a:pt x="6131" y="643"/>
                    </a:cubicBezTo>
                    <a:cubicBezTo>
                      <a:pt x="5955" y="488"/>
                      <a:pt x="5736" y="353"/>
                      <a:pt x="5478" y="249"/>
                    </a:cubicBezTo>
                    <a:cubicBezTo>
                      <a:pt x="5249" y="145"/>
                      <a:pt x="4980" y="73"/>
                      <a:pt x="4678" y="21"/>
                    </a:cubicBezTo>
                    <a:cubicBezTo>
                      <a:pt x="4616" y="11"/>
                      <a:pt x="4554" y="0"/>
                      <a:pt x="4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50"/>
              <p:cNvSpPr/>
              <p:nvPr/>
            </p:nvSpPr>
            <p:spPr>
              <a:xfrm>
                <a:off x="4416075" y="3619225"/>
                <a:ext cx="38675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737" extrusionOk="0">
                    <a:moveTo>
                      <a:pt x="716" y="0"/>
                    </a:moveTo>
                    <a:cubicBezTo>
                      <a:pt x="603" y="21"/>
                      <a:pt x="488" y="52"/>
                      <a:pt x="354" y="94"/>
                    </a:cubicBezTo>
                    <a:cubicBezTo>
                      <a:pt x="250" y="135"/>
                      <a:pt x="135" y="187"/>
                      <a:pt x="1" y="270"/>
                    </a:cubicBezTo>
                    <a:cubicBezTo>
                      <a:pt x="73" y="332"/>
                      <a:pt x="146" y="394"/>
                      <a:pt x="218" y="446"/>
                    </a:cubicBezTo>
                    <a:cubicBezTo>
                      <a:pt x="333" y="539"/>
                      <a:pt x="447" y="612"/>
                      <a:pt x="582" y="675"/>
                    </a:cubicBezTo>
                    <a:cubicBezTo>
                      <a:pt x="582" y="671"/>
                      <a:pt x="581" y="669"/>
                      <a:pt x="579" y="667"/>
                    </a:cubicBezTo>
                    <a:lnTo>
                      <a:pt x="579" y="667"/>
                    </a:lnTo>
                    <a:cubicBezTo>
                      <a:pt x="650" y="697"/>
                      <a:pt x="730" y="717"/>
                      <a:pt x="799" y="737"/>
                    </a:cubicBezTo>
                    <a:lnTo>
                      <a:pt x="955" y="737"/>
                    </a:lnTo>
                    <a:cubicBezTo>
                      <a:pt x="1007" y="726"/>
                      <a:pt x="1048" y="716"/>
                      <a:pt x="1090" y="695"/>
                    </a:cubicBezTo>
                    <a:cubicBezTo>
                      <a:pt x="1131" y="675"/>
                      <a:pt x="1173" y="654"/>
                      <a:pt x="1214" y="622"/>
                    </a:cubicBezTo>
                    <a:cubicBezTo>
                      <a:pt x="1266" y="581"/>
                      <a:pt x="1308" y="539"/>
                      <a:pt x="1349" y="488"/>
                    </a:cubicBezTo>
                    <a:cubicBezTo>
                      <a:pt x="1422" y="394"/>
                      <a:pt x="1474" y="301"/>
                      <a:pt x="1515" y="198"/>
                    </a:cubicBezTo>
                    <a:cubicBezTo>
                      <a:pt x="1525" y="177"/>
                      <a:pt x="1536" y="145"/>
                      <a:pt x="1546" y="115"/>
                    </a:cubicBezTo>
                    <a:cubicBezTo>
                      <a:pt x="1412" y="73"/>
                      <a:pt x="1266" y="42"/>
                      <a:pt x="1110" y="21"/>
                    </a:cubicBezTo>
                    <a:cubicBezTo>
                      <a:pt x="1059" y="11"/>
                      <a:pt x="986" y="0"/>
                      <a:pt x="9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0"/>
              <p:cNvSpPr/>
              <p:nvPr/>
            </p:nvSpPr>
            <p:spPr>
              <a:xfrm>
                <a:off x="4326600" y="3656025"/>
                <a:ext cx="35575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516" extrusionOk="0">
                    <a:moveTo>
                      <a:pt x="1100" y="1"/>
                    </a:moveTo>
                    <a:cubicBezTo>
                      <a:pt x="1017" y="22"/>
                      <a:pt x="934" y="53"/>
                      <a:pt x="841" y="84"/>
                    </a:cubicBezTo>
                    <a:cubicBezTo>
                      <a:pt x="706" y="125"/>
                      <a:pt x="582" y="178"/>
                      <a:pt x="478" y="240"/>
                    </a:cubicBezTo>
                    <a:cubicBezTo>
                      <a:pt x="364" y="291"/>
                      <a:pt x="261" y="364"/>
                      <a:pt x="178" y="457"/>
                    </a:cubicBezTo>
                    <a:cubicBezTo>
                      <a:pt x="146" y="489"/>
                      <a:pt x="115" y="530"/>
                      <a:pt x="84" y="582"/>
                    </a:cubicBezTo>
                    <a:cubicBezTo>
                      <a:pt x="63" y="613"/>
                      <a:pt x="42" y="665"/>
                      <a:pt x="32" y="706"/>
                    </a:cubicBezTo>
                    <a:cubicBezTo>
                      <a:pt x="1" y="800"/>
                      <a:pt x="32" y="883"/>
                      <a:pt x="63" y="945"/>
                    </a:cubicBezTo>
                    <a:cubicBezTo>
                      <a:pt x="84" y="1008"/>
                      <a:pt x="146" y="1070"/>
                      <a:pt x="219" y="1132"/>
                    </a:cubicBezTo>
                    <a:cubicBezTo>
                      <a:pt x="291" y="1194"/>
                      <a:pt x="374" y="1246"/>
                      <a:pt x="468" y="1298"/>
                    </a:cubicBezTo>
                    <a:cubicBezTo>
                      <a:pt x="644" y="1381"/>
                      <a:pt x="841" y="1453"/>
                      <a:pt x="1080" y="1506"/>
                    </a:cubicBezTo>
                    <a:cubicBezTo>
                      <a:pt x="1080" y="1515"/>
                      <a:pt x="1090" y="1515"/>
                      <a:pt x="1090" y="1515"/>
                    </a:cubicBezTo>
                    <a:cubicBezTo>
                      <a:pt x="1121" y="1495"/>
                      <a:pt x="1142" y="1464"/>
                      <a:pt x="1163" y="1432"/>
                    </a:cubicBezTo>
                    <a:cubicBezTo>
                      <a:pt x="1225" y="1349"/>
                      <a:pt x="1277" y="1257"/>
                      <a:pt x="1319" y="1153"/>
                    </a:cubicBezTo>
                    <a:lnTo>
                      <a:pt x="1319" y="1163"/>
                    </a:lnTo>
                    <a:cubicBezTo>
                      <a:pt x="1360" y="1059"/>
                      <a:pt x="1391" y="955"/>
                      <a:pt x="1412" y="842"/>
                    </a:cubicBezTo>
                    <a:cubicBezTo>
                      <a:pt x="1422" y="748"/>
                      <a:pt x="1422" y="655"/>
                      <a:pt x="1402" y="551"/>
                    </a:cubicBezTo>
                    <a:lnTo>
                      <a:pt x="1402" y="551"/>
                    </a:lnTo>
                    <a:lnTo>
                      <a:pt x="1412" y="561"/>
                    </a:lnTo>
                    <a:cubicBezTo>
                      <a:pt x="1391" y="478"/>
                      <a:pt x="1370" y="395"/>
                      <a:pt x="1339" y="323"/>
                    </a:cubicBezTo>
                    <a:cubicBezTo>
                      <a:pt x="1319" y="261"/>
                      <a:pt x="1277" y="198"/>
                      <a:pt x="1236" y="136"/>
                    </a:cubicBezTo>
                    <a:cubicBezTo>
                      <a:pt x="1215" y="105"/>
                      <a:pt x="1194" y="84"/>
                      <a:pt x="1163" y="63"/>
                    </a:cubicBezTo>
                    <a:lnTo>
                      <a:pt x="11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0"/>
              <p:cNvSpPr/>
              <p:nvPr/>
            </p:nvSpPr>
            <p:spPr>
              <a:xfrm>
                <a:off x="4459650" y="3459225"/>
                <a:ext cx="397575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9171" extrusionOk="0">
                    <a:moveTo>
                      <a:pt x="10280" y="685"/>
                    </a:moveTo>
                    <a:lnTo>
                      <a:pt x="10176" y="716"/>
                    </a:lnTo>
                    <a:lnTo>
                      <a:pt x="10259" y="685"/>
                    </a:lnTo>
                    <a:close/>
                    <a:moveTo>
                      <a:pt x="12852" y="0"/>
                    </a:moveTo>
                    <a:cubicBezTo>
                      <a:pt x="12490" y="0"/>
                      <a:pt x="12105" y="42"/>
                      <a:pt x="11691" y="114"/>
                    </a:cubicBezTo>
                    <a:cubicBezTo>
                      <a:pt x="11296" y="187"/>
                      <a:pt x="10892" y="301"/>
                      <a:pt x="10446" y="446"/>
                    </a:cubicBezTo>
                    <a:cubicBezTo>
                      <a:pt x="9720" y="695"/>
                      <a:pt x="8963" y="1027"/>
                      <a:pt x="8060" y="1494"/>
                    </a:cubicBezTo>
                    <a:cubicBezTo>
                      <a:pt x="7739" y="1660"/>
                      <a:pt x="7396" y="1847"/>
                      <a:pt x="6981" y="2085"/>
                    </a:cubicBezTo>
                    <a:cubicBezTo>
                      <a:pt x="6639" y="2282"/>
                      <a:pt x="6234" y="2500"/>
                      <a:pt x="5851" y="2739"/>
                    </a:cubicBezTo>
                    <a:cubicBezTo>
                      <a:pt x="5042" y="3237"/>
                      <a:pt x="4254" y="3797"/>
                      <a:pt x="3486" y="4325"/>
                    </a:cubicBezTo>
                    <a:cubicBezTo>
                      <a:pt x="2656" y="4906"/>
                      <a:pt x="1785" y="5508"/>
                      <a:pt x="903" y="6047"/>
                    </a:cubicBezTo>
                    <a:cubicBezTo>
                      <a:pt x="644" y="6203"/>
                      <a:pt x="384" y="6349"/>
                      <a:pt x="135" y="6483"/>
                    </a:cubicBezTo>
                    <a:cubicBezTo>
                      <a:pt x="125" y="6483"/>
                      <a:pt x="125" y="6494"/>
                      <a:pt x="114" y="6494"/>
                    </a:cubicBezTo>
                    <a:cubicBezTo>
                      <a:pt x="104" y="6494"/>
                      <a:pt x="94" y="6504"/>
                      <a:pt x="94" y="6504"/>
                    </a:cubicBezTo>
                    <a:cubicBezTo>
                      <a:pt x="73" y="6524"/>
                      <a:pt x="63" y="6545"/>
                      <a:pt x="63" y="6566"/>
                    </a:cubicBezTo>
                    <a:cubicBezTo>
                      <a:pt x="11" y="6763"/>
                      <a:pt x="1" y="6981"/>
                      <a:pt x="1" y="7220"/>
                    </a:cubicBezTo>
                    <a:cubicBezTo>
                      <a:pt x="1" y="7458"/>
                      <a:pt x="31" y="7707"/>
                      <a:pt x="84" y="7935"/>
                    </a:cubicBezTo>
                    <a:cubicBezTo>
                      <a:pt x="208" y="8454"/>
                      <a:pt x="436" y="8859"/>
                      <a:pt x="747" y="9108"/>
                    </a:cubicBezTo>
                    <a:cubicBezTo>
                      <a:pt x="747" y="9129"/>
                      <a:pt x="768" y="9149"/>
                      <a:pt x="778" y="9159"/>
                    </a:cubicBezTo>
                    <a:cubicBezTo>
                      <a:pt x="799" y="9170"/>
                      <a:pt x="810" y="9170"/>
                      <a:pt x="830" y="9170"/>
                    </a:cubicBezTo>
                    <a:lnTo>
                      <a:pt x="840" y="9170"/>
                    </a:lnTo>
                    <a:cubicBezTo>
                      <a:pt x="3122" y="8973"/>
                      <a:pt x="5363" y="8495"/>
                      <a:pt x="7054" y="8101"/>
                    </a:cubicBezTo>
                    <a:cubicBezTo>
                      <a:pt x="7915" y="7894"/>
                      <a:pt x="8693" y="7686"/>
                      <a:pt x="9419" y="7458"/>
                    </a:cubicBezTo>
                    <a:cubicBezTo>
                      <a:pt x="10311" y="7188"/>
                      <a:pt x="11100" y="6888"/>
                      <a:pt x="11836" y="6556"/>
                    </a:cubicBezTo>
                    <a:cubicBezTo>
                      <a:pt x="12666" y="6183"/>
                      <a:pt x="13371" y="5778"/>
                      <a:pt x="13993" y="5311"/>
                    </a:cubicBezTo>
                    <a:cubicBezTo>
                      <a:pt x="14159" y="5197"/>
                      <a:pt x="14315" y="5072"/>
                      <a:pt x="14461" y="4948"/>
                    </a:cubicBezTo>
                    <a:cubicBezTo>
                      <a:pt x="14616" y="4813"/>
                      <a:pt x="14740" y="4699"/>
                      <a:pt x="14844" y="4585"/>
                    </a:cubicBezTo>
                    <a:cubicBezTo>
                      <a:pt x="15072" y="4357"/>
                      <a:pt x="15259" y="4097"/>
                      <a:pt x="15425" y="3818"/>
                    </a:cubicBezTo>
                    <a:cubicBezTo>
                      <a:pt x="15581" y="3548"/>
                      <a:pt x="15705" y="3257"/>
                      <a:pt x="15788" y="2967"/>
                    </a:cubicBezTo>
                    <a:cubicBezTo>
                      <a:pt x="15871" y="2677"/>
                      <a:pt x="15902" y="2386"/>
                      <a:pt x="15881" y="2106"/>
                    </a:cubicBezTo>
                    <a:cubicBezTo>
                      <a:pt x="15871" y="1815"/>
                      <a:pt x="15798" y="1535"/>
                      <a:pt x="15674" y="1296"/>
                    </a:cubicBezTo>
                    <a:cubicBezTo>
                      <a:pt x="15539" y="1038"/>
                      <a:pt x="15353" y="819"/>
                      <a:pt x="15093" y="623"/>
                    </a:cubicBezTo>
                    <a:cubicBezTo>
                      <a:pt x="14834" y="425"/>
                      <a:pt x="14512" y="280"/>
                      <a:pt x="14118" y="166"/>
                    </a:cubicBezTo>
                    <a:cubicBezTo>
                      <a:pt x="13744" y="62"/>
                      <a:pt x="13350" y="10"/>
                      <a:pt x="12925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50"/>
              <p:cNvSpPr/>
              <p:nvPr/>
            </p:nvSpPr>
            <p:spPr>
              <a:xfrm>
                <a:off x="4469750" y="3472950"/>
                <a:ext cx="387475" cy="215550"/>
              </a:xfrm>
              <a:custGeom>
                <a:avLst/>
                <a:gdLst/>
                <a:ahLst/>
                <a:cxnLst/>
                <a:rect l="l" t="t" r="r" b="b"/>
                <a:pathLst>
                  <a:path w="15499" h="8622" extrusionOk="0">
                    <a:moveTo>
                      <a:pt x="14596" y="1"/>
                    </a:moveTo>
                    <a:cubicBezTo>
                      <a:pt x="14596" y="146"/>
                      <a:pt x="14585" y="281"/>
                      <a:pt x="14564" y="426"/>
                    </a:cubicBezTo>
                    <a:cubicBezTo>
                      <a:pt x="14554" y="592"/>
                      <a:pt x="14523" y="758"/>
                      <a:pt x="14492" y="924"/>
                    </a:cubicBezTo>
                    <a:cubicBezTo>
                      <a:pt x="14451" y="1079"/>
                      <a:pt x="14409" y="1235"/>
                      <a:pt x="14357" y="1381"/>
                    </a:cubicBezTo>
                    <a:cubicBezTo>
                      <a:pt x="14306" y="1536"/>
                      <a:pt x="14243" y="1681"/>
                      <a:pt x="14170" y="1816"/>
                    </a:cubicBezTo>
                    <a:cubicBezTo>
                      <a:pt x="13901" y="2376"/>
                      <a:pt x="13506" y="2864"/>
                      <a:pt x="13061" y="3289"/>
                    </a:cubicBezTo>
                    <a:cubicBezTo>
                      <a:pt x="12822" y="3507"/>
                      <a:pt x="12573" y="3714"/>
                      <a:pt x="12303" y="3901"/>
                    </a:cubicBezTo>
                    <a:cubicBezTo>
                      <a:pt x="12044" y="4098"/>
                      <a:pt x="11775" y="4274"/>
                      <a:pt x="11494" y="4440"/>
                    </a:cubicBezTo>
                    <a:cubicBezTo>
                      <a:pt x="10934" y="4772"/>
                      <a:pt x="10343" y="5063"/>
                      <a:pt x="9751" y="5332"/>
                    </a:cubicBezTo>
                    <a:cubicBezTo>
                      <a:pt x="9472" y="5457"/>
                      <a:pt x="9191" y="5581"/>
                      <a:pt x="8901" y="5706"/>
                    </a:cubicBezTo>
                    <a:cubicBezTo>
                      <a:pt x="8735" y="5779"/>
                      <a:pt x="8569" y="5862"/>
                      <a:pt x="8403" y="5924"/>
                    </a:cubicBezTo>
                    <a:cubicBezTo>
                      <a:pt x="8185" y="6017"/>
                      <a:pt x="7967" y="6111"/>
                      <a:pt x="7760" y="6194"/>
                    </a:cubicBezTo>
                    <a:cubicBezTo>
                      <a:pt x="6899" y="6536"/>
                      <a:pt x="6038" y="6837"/>
                      <a:pt x="5157" y="7107"/>
                    </a:cubicBezTo>
                    <a:cubicBezTo>
                      <a:pt x="4264" y="7376"/>
                      <a:pt x="3372" y="7604"/>
                      <a:pt x="2460" y="7791"/>
                    </a:cubicBezTo>
                    <a:cubicBezTo>
                      <a:pt x="1650" y="7957"/>
                      <a:pt x="831" y="8092"/>
                      <a:pt x="1" y="8185"/>
                    </a:cubicBezTo>
                    <a:cubicBezTo>
                      <a:pt x="104" y="8331"/>
                      <a:pt x="219" y="8465"/>
                      <a:pt x="343" y="8569"/>
                    </a:cubicBezTo>
                    <a:cubicBezTo>
                      <a:pt x="343" y="8580"/>
                      <a:pt x="353" y="8600"/>
                      <a:pt x="374" y="8610"/>
                    </a:cubicBezTo>
                    <a:cubicBezTo>
                      <a:pt x="385" y="8621"/>
                      <a:pt x="406" y="8621"/>
                      <a:pt x="426" y="8621"/>
                    </a:cubicBezTo>
                    <a:lnTo>
                      <a:pt x="436" y="8621"/>
                    </a:lnTo>
                    <a:cubicBezTo>
                      <a:pt x="2729" y="8424"/>
                      <a:pt x="4959" y="7946"/>
                      <a:pt x="6660" y="7552"/>
                    </a:cubicBezTo>
                    <a:cubicBezTo>
                      <a:pt x="7522" y="7345"/>
                      <a:pt x="8289" y="7137"/>
                      <a:pt x="9015" y="6920"/>
                    </a:cubicBezTo>
                    <a:cubicBezTo>
                      <a:pt x="9907" y="6639"/>
                      <a:pt x="10696" y="6339"/>
                      <a:pt x="11432" y="6007"/>
                    </a:cubicBezTo>
                    <a:cubicBezTo>
                      <a:pt x="12262" y="5634"/>
                      <a:pt x="12967" y="5229"/>
                      <a:pt x="13589" y="4772"/>
                    </a:cubicBezTo>
                    <a:cubicBezTo>
                      <a:pt x="13745" y="4659"/>
                      <a:pt x="13911" y="4534"/>
                      <a:pt x="14067" y="4399"/>
                    </a:cubicBezTo>
                    <a:cubicBezTo>
                      <a:pt x="14212" y="4264"/>
                      <a:pt x="14336" y="4150"/>
                      <a:pt x="14451" y="4036"/>
                    </a:cubicBezTo>
                    <a:cubicBezTo>
                      <a:pt x="14668" y="3808"/>
                      <a:pt x="14866" y="3548"/>
                      <a:pt x="15021" y="3269"/>
                    </a:cubicBezTo>
                    <a:cubicBezTo>
                      <a:pt x="15177" y="2999"/>
                      <a:pt x="15301" y="2708"/>
                      <a:pt x="15384" y="2418"/>
                    </a:cubicBezTo>
                    <a:cubicBezTo>
                      <a:pt x="15467" y="2128"/>
                      <a:pt x="15498" y="1837"/>
                      <a:pt x="15488" y="1557"/>
                    </a:cubicBezTo>
                    <a:cubicBezTo>
                      <a:pt x="15467" y="1266"/>
                      <a:pt x="15394" y="996"/>
                      <a:pt x="15270" y="747"/>
                    </a:cubicBezTo>
                    <a:cubicBezTo>
                      <a:pt x="15145" y="489"/>
                      <a:pt x="14949" y="270"/>
                      <a:pt x="14689" y="74"/>
                    </a:cubicBezTo>
                    <a:cubicBezTo>
                      <a:pt x="14658" y="53"/>
                      <a:pt x="14627" y="21"/>
                      <a:pt x="14596" y="1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50"/>
              <p:cNvSpPr/>
              <p:nvPr/>
            </p:nvSpPr>
            <p:spPr>
              <a:xfrm>
                <a:off x="4384700" y="3336550"/>
                <a:ext cx="54225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362" extrusionOk="0">
                    <a:moveTo>
                      <a:pt x="1390" y="0"/>
                    </a:moveTo>
                    <a:cubicBezTo>
                      <a:pt x="1297" y="11"/>
                      <a:pt x="1204" y="42"/>
                      <a:pt x="1100" y="83"/>
                    </a:cubicBezTo>
                    <a:cubicBezTo>
                      <a:pt x="996" y="136"/>
                      <a:pt x="892" y="208"/>
                      <a:pt x="779" y="322"/>
                    </a:cubicBezTo>
                    <a:cubicBezTo>
                      <a:pt x="706" y="395"/>
                      <a:pt x="634" y="478"/>
                      <a:pt x="560" y="571"/>
                    </a:cubicBezTo>
                    <a:cubicBezTo>
                      <a:pt x="519" y="623"/>
                      <a:pt x="477" y="675"/>
                      <a:pt x="436" y="737"/>
                    </a:cubicBezTo>
                    <a:cubicBezTo>
                      <a:pt x="385" y="809"/>
                      <a:pt x="343" y="883"/>
                      <a:pt x="312" y="955"/>
                    </a:cubicBezTo>
                    <a:lnTo>
                      <a:pt x="302" y="965"/>
                    </a:lnTo>
                    <a:lnTo>
                      <a:pt x="291" y="975"/>
                    </a:lnTo>
                    <a:cubicBezTo>
                      <a:pt x="260" y="1038"/>
                      <a:pt x="239" y="1090"/>
                      <a:pt x="208" y="1141"/>
                    </a:cubicBezTo>
                    <a:lnTo>
                      <a:pt x="177" y="1235"/>
                    </a:lnTo>
                    <a:cubicBezTo>
                      <a:pt x="156" y="1266"/>
                      <a:pt x="146" y="1287"/>
                      <a:pt x="146" y="1307"/>
                    </a:cubicBezTo>
                    <a:cubicBezTo>
                      <a:pt x="146" y="1318"/>
                      <a:pt x="136" y="1328"/>
                      <a:pt x="146" y="1349"/>
                    </a:cubicBezTo>
                    <a:cubicBezTo>
                      <a:pt x="104" y="1473"/>
                      <a:pt x="63" y="1598"/>
                      <a:pt x="42" y="1733"/>
                    </a:cubicBezTo>
                    <a:cubicBezTo>
                      <a:pt x="11" y="1920"/>
                      <a:pt x="0" y="2096"/>
                      <a:pt x="11" y="2262"/>
                    </a:cubicBezTo>
                    <a:cubicBezTo>
                      <a:pt x="21" y="2438"/>
                      <a:pt x="53" y="2594"/>
                      <a:pt x="104" y="2729"/>
                    </a:cubicBezTo>
                    <a:cubicBezTo>
                      <a:pt x="156" y="2884"/>
                      <a:pt x="239" y="3009"/>
                      <a:pt x="343" y="3112"/>
                    </a:cubicBezTo>
                    <a:cubicBezTo>
                      <a:pt x="457" y="3216"/>
                      <a:pt x="602" y="3289"/>
                      <a:pt x="758" y="3331"/>
                    </a:cubicBezTo>
                    <a:cubicBezTo>
                      <a:pt x="830" y="3351"/>
                      <a:pt x="903" y="3361"/>
                      <a:pt x="996" y="3361"/>
                    </a:cubicBezTo>
                    <a:lnTo>
                      <a:pt x="1028" y="3361"/>
                    </a:lnTo>
                    <a:cubicBezTo>
                      <a:pt x="1121" y="3361"/>
                      <a:pt x="1214" y="3351"/>
                      <a:pt x="1297" y="3320"/>
                    </a:cubicBezTo>
                    <a:cubicBezTo>
                      <a:pt x="1380" y="3289"/>
                      <a:pt x="1453" y="3248"/>
                      <a:pt x="1536" y="3185"/>
                    </a:cubicBezTo>
                    <a:cubicBezTo>
                      <a:pt x="1598" y="3133"/>
                      <a:pt x="1660" y="3061"/>
                      <a:pt x="1712" y="2967"/>
                    </a:cubicBezTo>
                    <a:cubicBezTo>
                      <a:pt x="1754" y="2905"/>
                      <a:pt x="1795" y="2822"/>
                      <a:pt x="1826" y="2718"/>
                    </a:cubicBezTo>
                    <a:cubicBezTo>
                      <a:pt x="1858" y="2635"/>
                      <a:pt x="1888" y="2542"/>
                      <a:pt x="1909" y="2438"/>
                    </a:cubicBezTo>
                    <a:cubicBezTo>
                      <a:pt x="1930" y="2355"/>
                      <a:pt x="1941" y="2262"/>
                      <a:pt x="1950" y="2148"/>
                    </a:cubicBezTo>
                    <a:cubicBezTo>
                      <a:pt x="1961" y="2116"/>
                      <a:pt x="1961" y="2075"/>
                      <a:pt x="1961" y="2033"/>
                    </a:cubicBezTo>
                    <a:cubicBezTo>
                      <a:pt x="1971" y="1992"/>
                      <a:pt x="1971" y="1941"/>
                      <a:pt x="1982" y="1899"/>
                    </a:cubicBezTo>
                    <a:cubicBezTo>
                      <a:pt x="1992" y="1805"/>
                      <a:pt x="2013" y="1702"/>
                      <a:pt x="2033" y="1619"/>
                    </a:cubicBezTo>
                    <a:lnTo>
                      <a:pt x="2033" y="1598"/>
                    </a:lnTo>
                    <a:lnTo>
                      <a:pt x="2033" y="1577"/>
                    </a:lnTo>
                    <a:cubicBezTo>
                      <a:pt x="2065" y="1463"/>
                      <a:pt x="2086" y="1349"/>
                      <a:pt x="2096" y="1235"/>
                    </a:cubicBezTo>
                    <a:cubicBezTo>
                      <a:pt x="2137" y="1017"/>
                      <a:pt x="2169" y="768"/>
                      <a:pt x="2106" y="519"/>
                    </a:cubicBezTo>
                    <a:cubicBezTo>
                      <a:pt x="2086" y="415"/>
                      <a:pt x="2033" y="322"/>
                      <a:pt x="1971" y="249"/>
                    </a:cubicBezTo>
                    <a:cubicBezTo>
                      <a:pt x="1930" y="208"/>
                      <a:pt x="1888" y="177"/>
                      <a:pt x="1837" y="136"/>
                    </a:cubicBezTo>
                    <a:cubicBezTo>
                      <a:pt x="1795" y="104"/>
                      <a:pt x="1743" y="73"/>
                      <a:pt x="1681" y="53"/>
                    </a:cubicBezTo>
                    <a:cubicBezTo>
                      <a:pt x="1609" y="21"/>
                      <a:pt x="1526" y="0"/>
                      <a:pt x="14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0"/>
              <p:cNvSpPr/>
              <p:nvPr/>
            </p:nvSpPr>
            <p:spPr>
              <a:xfrm>
                <a:off x="4388075" y="3357050"/>
                <a:ext cx="1040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706" extrusionOk="0">
                    <a:moveTo>
                      <a:pt x="322" y="0"/>
                    </a:moveTo>
                    <a:cubicBezTo>
                      <a:pt x="312" y="0"/>
                      <a:pt x="301" y="0"/>
                      <a:pt x="291" y="10"/>
                    </a:cubicBezTo>
                    <a:cubicBezTo>
                      <a:pt x="270" y="10"/>
                      <a:pt x="260" y="31"/>
                      <a:pt x="250" y="52"/>
                    </a:cubicBezTo>
                    <a:cubicBezTo>
                      <a:pt x="197" y="135"/>
                      <a:pt x="146" y="228"/>
                      <a:pt x="104" y="321"/>
                    </a:cubicBezTo>
                    <a:cubicBezTo>
                      <a:pt x="63" y="415"/>
                      <a:pt x="31" y="508"/>
                      <a:pt x="11" y="612"/>
                    </a:cubicBezTo>
                    <a:cubicBezTo>
                      <a:pt x="1" y="633"/>
                      <a:pt x="11" y="653"/>
                      <a:pt x="21" y="674"/>
                    </a:cubicBezTo>
                    <a:cubicBezTo>
                      <a:pt x="31" y="685"/>
                      <a:pt x="52" y="706"/>
                      <a:pt x="73" y="706"/>
                    </a:cubicBezTo>
                    <a:cubicBezTo>
                      <a:pt x="94" y="706"/>
                      <a:pt x="114" y="706"/>
                      <a:pt x="135" y="695"/>
                    </a:cubicBezTo>
                    <a:cubicBezTo>
                      <a:pt x="156" y="674"/>
                      <a:pt x="167" y="664"/>
                      <a:pt x="167" y="633"/>
                    </a:cubicBezTo>
                    <a:cubicBezTo>
                      <a:pt x="177" y="623"/>
                      <a:pt x="187" y="602"/>
                      <a:pt x="187" y="581"/>
                    </a:cubicBezTo>
                    <a:lnTo>
                      <a:pt x="187" y="591"/>
                    </a:lnTo>
                    <a:cubicBezTo>
                      <a:pt x="239" y="425"/>
                      <a:pt x="312" y="270"/>
                      <a:pt x="395" y="114"/>
                    </a:cubicBezTo>
                    <a:cubicBezTo>
                      <a:pt x="416" y="83"/>
                      <a:pt x="395" y="21"/>
                      <a:pt x="353" y="10"/>
                    </a:cubicBezTo>
                    <a:cubicBezTo>
                      <a:pt x="342" y="0"/>
                      <a:pt x="333" y="0"/>
                      <a:pt x="3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4387050" y="3362225"/>
                <a:ext cx="882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353" h="625" extrusionOk="0">
                    <a:moveTo>
                      <a:pt x="238" y="1"/>
                    </a:moveTo>
                    <a:cubicBezTo>
                      <a:pt x="218" y="11"/>
                      <a:pt x="208" y="31"/>
                      <a:pt x="197" y="52"/>
                    </a:cubicBezTo>
                    <a:cubicBezTo>
                      <a:pt x="104" y="197"/>
                      <a:pt x="42" y="353"/>
                      <a:pt x="0" y="529"/>
                    </a:cubicBezTo>
                    <a:cubicBezTo>
                      <a:pt x="0" y="571"/>
                      <a:pt x="31" y="612"/>
                      <a:pt x="72" y="623"/>
                    </a:cubicBezTo>
                    <a:cubicBezTo>
                      <a:pt x="79" y="624"/>
                      <a:pt x="85" y="625"/>
                      <a:pt x="91" y="625"/>
                    </a:cubicBezTo>
                    <a:cubicBezTo>
                      <a:pt x="132" y="625"/>
                      <a:pt x="157" y="596"/>
                      <a:pt x="166" y="550"/>
                    </a:cubicBezTo>
                    <a:cubicBezTo>
                      <a:pt x="176" y="519"/>
                      <a:pt x="187" y="488"/>
                      <a:pt x="197" y="446"/>
                    </a:cubicBezTo>
                    <a:cubicBezTo>
                      <a:pt x="228" y="333"/>
                      <a:pt x="280" y="218"/>
                      <a:pt x="342" y="114"/>
                    </a:cubicBezTo>
                    <a:cubicBezTo>
                      <a:pt x="353" y="104"/>
                      <a:pt x="353" y="73"/>
                      <a:pt x="353" y="52"/>
                    </a:cubicBezTo>
                    <a:cubicBezTo>
                      <a:pt x="342" y="31"/>
                      <a:pt x="321" y="21"/>
                      <a:pt x="301" y="11"/>
                    </a:cubicBezTo>
                    <a:cubicBezTo>
                      <a:pt x="291" y="1"/>
                      <a:pt x="280" y="1"/>
                      <a:pt x="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4387050" y="3363000"/>
                <a:ext cx="8325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74" extrusionOk="0">
                    <a:moveTo>
                      <a:pt x="249" y="0"/>
                    </a:moveTo>
                    <a:cubicBezTo>
                      <a:pt x="238" y="0"/>
                      <a:pt x="228" y="11"/>
                      <a:pt x="218" y="11"/>
                    </a:cubicBezTo>
                    <a:cubicBezTo>
                      <a:pt x="197" y="21"/>
                      <a:pt x="187" y="32"/>
                      <a:pt x="176" y="53"/>
                    </a:cubicBezTo>
                    <a:cubicBezTo>
                      <a:pt x="93" y="187"/>
                      <a:pt x="31" y="322"/>
                      <a:pt x="10" y="478"/>
                    </a:cubicBezTo>
                    <a:cubicBezTo>
                      <a:pt x="0" y="519"/>
                      <a:pt x="31" y="561"/>
                      <a:pt x="72" y="571"/>
                    </a:cubicBezTo>
                    <a:cubicBezTo>
                      <a:pt x="79" y="573"/>
                      <a:pt x="85" y="573"/>
                      <a:pt x="92" y="573"/>
                    </a:cubicBezTo>
                    <a:cubicBezTo>
                      <a:pt x="135" y="573"/>
                      <a:pt x="167" y="544"/>
                      <a:pt x="176" y="498"/>
                    </a:cubicBezTo>
                    <a:cubicBezTo>
                      <a:pt x="176" y="468"/>
                      <a:pt x="187" y="436"/>
                      <a:pt x="197" y="405"/>
                    </a:cubicBezTo>
                    <a:cubicBezTo>
                      <a:pt x="228" y="302"/>
                      <a:pt x="270" y="208"/>
                      <a:pt x="321" y="125"/>
                    </a:cubicBezTo>
                    <a:cubicBezTo>
                      <a:pt x="332" y="104"/>
                      <a:pt x="332" y="83"/>
                      <a:pt x="332" y="63"/>
                    </a:cubicBezTo>
                    <a:cubicBezTo>
                      <a:pt x="321" y="42"/>
                      <a:pt x="301" y="21"/>
                      <a:pt x="280" y="11"/>
                    </a:cubicBezTo>
                    <a:cubicBezTo>
                      <a:pt x="270" y="11"/>
                      <a:pt x="259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0"/>
              <p:cNvSpPr/>
              <p:nvPr/>
            </p:nvSpPr>
            <p:spPr>
              <a:xfrm>
                <a:off x="4385475" y="3365850"/>
                <a:ext cx="83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750" extrusionOk="0">
                    <a:moveTo>
                      <a:pt x="218" y="1"/>
                    </a:moveTo>
                    <a:cubicBezTo>
                      <a:pt x="198" y="11"/>
                      <a:pt x="188" y="32"/>
                      <a:pt x="167" y="52"/>
                    </a:cubicBezTo>
                    <a:cubicBezTo>
                      <a:pt x="63" y="229"/>
                      <a:pt x="32" y="447"/>
                      <a:pt x="1" y="654"/>
                    </a:cubicBezTo>
                    <a:cubicBezTo>
                      <a:pt x="1" y="696"/>
                      <a:pt x="22" y="737"/>
                      <a:pt x="73" y="748"/>
                    </a:cubicBezTo>
                    <a:cubicBezTo>
                      <a:pt x="78" y="749"/>
                      <a:pt x="84" y="750"/>
                      <a:pt x="89" y="750"/>
                    </a:cubicBezTo>
                    <a:cubicBezTo>
                      <a:pt x="125" y="750"/>
                      <a:pt x="157" y="720"/>
                      <a:pt x="167" y="675"/>
                    </a:cubicBezTo>
                    <a:cubicBezTo>
                      <a:pt x="188" y="550"/>
                      <a:pt x="198" y="426"/>
                      <a:pt x="239" y="312"/>
                    </a:cubicBezTo>
                    <a:cubicBezTo>
                      <a:pt x="260" y="239"/>
                      <a:pt x="291" y="177"/>
                      <a:pt x="322" y="115"/>
                    </a:cubicBezTo>
                    <a:cubicBezTo>
                      <a:pt x="333" y="105"/>
                      <a:pt x="333" y="73"/>
                      <a:pt x="322" y="52"/>
                    </a:cubicBezTo>
                    <a:cubicBezTo>
                      <a:pt x="322" y="32"/>
                      <a:pt x="301" y="22"/>
                      <a:pt x="281" y="11"/>
                    </a:cubicBezTo>
                    <a:cubicBezTo>
                      <a:pt x="271" y="1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50"/>
              <p:cNvSpPr/>
              <p:nvPr/>
            </p:nvSpPr>
            <p:spPr>
              <a:xfrm>
                <a:off x="4385725" y="3365850"/>
                <a:ext cx="8325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709" extrusionOk="0">
                    <a:moveTo>
                      <a:pt x="219" y="1"/>
                    </a:moveTo>
                    <a:cubicBezTo>
                      <a:pt x="188" y="11"/>
                      <a:pt x="178" y="22"/>
                      <a:pt x="167" y="42"/>
                    </a:cubicBezTo>
                    <a:cubicBezTo>
                      <a:pt x="63" y="218"/>
                      <a:pt x="32" y="416"/>
                      <a:pt x="1" y="613"/>
                    </a:cubicBezTo>
                    <a:cubicBezTo>
                      <a:pt x="1" y="654"/>
                      <a:pt x="22" y="706"/>
                      <a:pt x="74" y="706"/>
                    </a:cubicBezTo>
                    <a:cubicBezTo>
                      <a:pt x="79" y="708"/>
                      <a:pt x="85" y="708"/>
                      <a:pt x="90" y="708"/>
                    </a:cubicBezTo>
                    <a:cubicBezTo>
                      <a:pt x="128" y="708"/>
                      <a:pt x="167" y="680"/>
                      <a:pt x="167" y="644"/>
                    </a:cubicBezTo>
                    <a:cubicBezTo>
                      <a:pt x="178" y="530"/>
                      <a:pt x="198" y="416"/>
                      <a:pt x="229" y="301"/>
                    </a:cubicBezTo>
                    <a:cubicBezTo>
                      <a:pt x="261" y="239"/>
                      <a:pt x="281" y="177"/>
                      <a:pt x="323" y="115"/>
                    </a:cubicBezTo>
                    <a:cubicBezTo>
                      <a:pt x="333" y="94"/>
                      <a:pt x="323" y="73"/>
                      <a:pt x="323" y="52"/>
                    </a:cubicBezTo>
                    <a:cubicBezTo>
                      <a:pt x="312" y="32"/>
                      <a:pt x="302" y="11"/>
                      <a:pt x="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4442525" y="3333275"/>
                <a:ext cx="61225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3207" extrusionOk="0">
                    <a:moveTo>
                      <a:pt x="1755" y="1"/>
                    </a:moveTo>
                    <a:cubicBezTo>
                      <a:pt x="1694" y="1"/>
                      <a:pt x="1629" y="8"/>
                      <a:pt x="1557" y="28"/>
                    </a:cubicBezTo>
                    <a:cubicBezTo>
                      <a:pt x="1442" y="59"/>
                      <a:pt x="1329" y="101"/>
                      <a:pt x="1193" y="184"/>
                    </a:cubicBezTo>
                    <a:cubicBezTo>
                      <a:pt x="1110" y="235"/>
                      <a:pt x="1018" y="308"/>
                      <a:pt x="924" y="380"/>
                    </a:cubicBezTo>
                    <a:cubicBezTo>
                      <a:pt x="872" y="422"/>
                      <a:pt x="820" y="474"/>
                      <a:pt x="769" y="526"/>
                    </a:cubicBezTo>
                    <a:cubicBezTo>
                      <a:pt x="716" y="578"/>
                      <a:pt x="654" y="640"/>
                      <a:pt x="603" y="702"/>
                    </a:cubicBezTo>
                    <a:lnTo>
                      <a:pt x="592" y="712"/>
                    </a:lnTo>
                    <a:lnTo>
                      <a:pt x="582" y="723"/>
                    </a:lnTo>
                    <a:cubicBezTo>
                      <a:pt x="540" y="775"/>
                      <a:pt x="509" y="816"/>
                      <a:pt x="467" y="868"/>
                    </a:cubicBezTo>
                    <a:cubicBezTo>
                      <a:pt x="447" y="889"/>
                      <a:pt x="437" y="920"/>
                      <a:pt x="416" y="940"/>
                    </a:cubicBezTo>
                    <a:cubicBezTo>
                      <a:pt x="395" y="972"/>
                      <a:pt x="384" y="993"/>
                      <a:pt x="374" y="1014"/>
                    </a:cubicBezTo>
                    <a:cubicBezTo>
                      <a:pt x="364" y="1023"/>
                      <a:pt x="364" y="1034"/>
                      <a:pt x="364" y="1044"/>
                    </a:cubicBezTo>
                    <a:cubicBezTo>
                      <a:pt x="291" y="1159"/>
                      <a:pt x="229" y="1272"/>
                      <a:pt x="188" y="1397"/>
                    </a:cubicBezTo>
                    <a:cubicBezTo>
                      <a:pt x="115" y="1574"/>
                      <a:pt x="63" y="1740"/>
                      <a:pt x="32" y="1906"/>
                    </a:cubicBezTo>
                    <a:cubicBezTo>
                      <a:pt x="11" y="2072"/>
                      <a:pt x="1" y="2238"/>
                      <a:pt x="32" y="2383"/>
                    </a:cubicBezTo>
                    <a:cubicBezTo>
                      <a:pt x="52" y="2538"/>
                      <a:pt x="105" y="2683"/>
                      <a:pt x="188" y="2798"/>
                    </a:cubicBezTo>
                    <a:cubicBezTo>
                      <a:pt x="271" y="2922"/>
                      <a:pt x="395" y="3026"/>
                      <a:pt x="540" y="3098"/>
                    </a:cubicBezTo>
                    <a:cubicBezTo>
                      <a:pt x="603" y="3130"/>
                      <a:pt x="675" y="3160"/>
                      <a:pt x="769" y="3181"/>
                    </a:cubicBezTo>
                    <a:cubicBezTo>
                      <a:pt x="779" y="3181"/>
                      <a:pt x="789" y="3181"/>
                      <a:pt x="799" y="3192"/>
                    </a:cubicBezTo>
                    <a:cubicBezTo>
                      <a:pt x="858" y="3199"/>
                      <a:pt x="922" y="3206"/>
                      <a:pt x="983" y="3206"/>
                    </a:cubicBezTo>
                    <a:cubicBezTo>
                      <a:pt x="1009" y="3206"/>
                      <a:pt x="1034" y="3205"/>
                      <a:pt x="1059" y="3202"/>
                    </a:cubicBezTo>
                    <a:cubicBezTo>
                      <a:pt x="1152" y="3192"/>
                      <a:pt x="1235" y="3160"/>
                      <a:pt x="1318" y="3119"/>
                    </a:cubicBezTo>
                    <a:cubicBezTo>
                      <a:pt x="1391" y="3077"/>
                      <a:pt x="1463" y="3026"/>
                      <a:pt x="1536" y="2953"/>
                    </a:cubicBezTo>
                    <a:cubicBezTo>
                      <a:pt x="1598" y="2891"/>
                      <a:pt x="1650" y="2828"/>
                      <a:pt x="1712" y="2735"/>
                    </a:cubicBezTo>
                    <a:cubicBezTo>
                      <a:pt x="1754" y="2652"/>
                      <a:pt x="1806" y="2569"/>
                      <a:pt x="1847" y="2476"/>
                    </a:cubicBezTo>
                    <a:cubicBezTo>
                      <a:pt x="1878" y="2403"/>
                      <a:pt x="1910" y="2321"/>
                      <a:pt x="1951" y="2206"/>
                    </a:cubicBezTo>
                    <a:cubicBezTo>
                      <a:pt x="1961" y="2175"/>
                      <a:pt x="1972" y="2134"/>
                      <a:pt x="1982" y="2102"/>
                    </a:cubicBezTo>
                    <a:cubicBezTo>
                      <a:pt x="1993" y="2051"/>
                      <a:pt x="2013" y="2009"/>
                      <a:pt x="2023" y="1968"/>
                    </a:cubicBezTo>
                    <a:cubicBezTo>
                      <a:pt x="2055" y="1874"/>
                      <a:pt x="2096" y="1791"/>
                      <a:pt x="2138" y="1708"/>
                    </a:cubicBezTo>
                    <a:lnTo>
                      <a:pt x="2138" y="1687"/>
                    </a:lnTo>
                    <a:lnTo>
                      <a:pt x="2148" y="1667"/>
                    </a:lnTo>
                    <a:cubicBezTo>
                      <a:pt x="2200" y="1563"/>
                      <a:pt x="2242" y="1459"/>
                      <a:pt x="2283" y="1355"/>
                    </a:cubicBezTo>
                    <a:cubicBezTo>
                      <a:pt x="2366" y="1148"/>
                      <a:pt x="2449" y="910"/>
                      <a:pt x="2449" y="661"/>
                    </a:cubicBezTo>
                    <a:cubicBezTo>
                      <a:pt x="2438" y="557"/>
                      <a:pt x="2417" y="453"/>
                      <a:pt x="2366" y="370"/>
                    </a:cubicBezTo>
                    <a:cubicBezTo>
                      <a:pt x="2334" y="318"/>
                      <a:pt x="2304" y="277"/>
                      <a:pt x="2262" y="225"/>
                    </a:cubicBezTo>
                    <a:cubicBezTo>
                      <a:pt x="2221" y="184"/>
                      <a:pt x="2179" y="152"/>
                      <a:pt x="2127" y="111"/>
                    </a:cubicBezTo>
                    <a:cubicBezTo>
                      <a:pt x="2055" y="69"/>
                      <a:pt x="1982" y="28"/>
                      <a:pt x="1899" y="18"/>
                    </a:cubicBezTo>
                    <a:cubicBezTo>
                      <a:pt x="1889" y="7"/>
                      <a:pt x="1868" y="7"/>
                      <a:pt x="1857" y="7"/>
                    </a:cubicBezTo>
                    <a:cubicBezTo>
                      <a:pt x="1824" y="3"/>
                      <a:pt x="1790" y="1"/>
                      <a:pt x="17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4450825" y="3348225"/>
                <a:ext cx="1300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41" extrusionOk="0">
                    <a:moveTo>
                      <a:pt x="416" y="1"/>
                    </a:moveTo>
                    <a:cubicBezTo>
                      <a:pt x="395" y="11"/>
                      <a:pt x="374" y="21"/>
                      <a:pt x="364" y="31"/>
                    </a:cubicBezTo>
                    <a:cubicBezTo>
                      <a:pt x="291" y="114"/>
                      <a:pt x="229" y="187"/>
                      <a:pt x="167" y="270"/>
                    </a:cubicBezTo>
                    <a:cubicBezTo>
                      <a:pt x="115" y="353"/>
                      <a:pt x="52" y="436"/>
                      <a:pt x="11" y="529"/>
                    </a:cubicBezTo>
                    <a:cubicBezTo>
                      <a:pt x="1" y="550"/>
                      <a:pt x="1" y="571"/>
                      <a:pt x="11" y="591"/>
                    </a:cubicBezTo>
                    <a:cubicBezTo>
                      <a:pt x="22" y="612"/>
                      <a:pt x="32" y="633"/>
                      <a:pt x="52" y="633"/>
                    </a:cubicBezTo>
                    <a:cubicBezTo>
                      <a:pt x="63" y="638"/>
                      <a:pt x="73" y="641"/>
                      <a:pt x="83" y="641"/>
                    </a:cubicBezTo>
                    <a:cubicBezTo>
                      <a:pt x="94" y="641"/>
                      <a:pt x="104" y="638"/>
                      <a:pt x="115" y="633"/>
                    </a:cubicBezTo>
                    <a:cubicBezTo>
                      <a:pt x="135" y="623"/>
                      <a:pt x="156" y="612"/>
                      <a:pt x="167" y="591"/>
                    </a:cubicBezTo>
                    <a:cubicBezTo>
                      <a:pt x="177" y="571"/>
                      <a:pt x="188" y="550"/>
                      <a:pt x="198" y="540"/>
                    </a:cubicBezTo>
                    <a:cubicBezTo>
                      <a:pt x="196" y="540"/>
                      <a:pt x="194" y="540"/>
                      <a:pt x="193" y="541"/>
                    </a:cubicBezTo>
                    <a:lnTo>
                      <a:pt x="193" y="541"/>
                    </a:lnTo>
                    <a:cubicBezTo>
                      <a:pt x="275" y="399"/>
                      <a:pt x="377" y="257"/>
                      <a:pt x="488" y="135"/>
                    </a:cubicBezTo>
                    <a:cubicBezTo>
                      <a:pt x="520" y="104"/>
                      <a:pt x="509" y="42"/>
                      <a:pt x="478" y="21"/>
                    </a:cubicBezTo>
                    <a:cubicBezTo>
                      <a:pt x="467" y="11"/>
                      <a:pt x="457" y="11"/>
                      <a:pt x="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50"/>
              <p:cNvSpPr/>
              <p:nvPr/>
            </p:nvSpPr>
            <p:spPr>
              <a:xfrm>
                <a:off x="4449000" y="3352900"/>
                <a:ext cx="1120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69" extrusionOk="0">
                    <a:moveTo>
                      <a:pt x="354" y="0"/>
                    </a:moveTo>
                    <a:cubicBezTo>
                      <a:pt x="333" y="0"/>
                      <a:pt x="312" y="10"/>
                      <a:pt x="302" y="31"/>
                    </a:cubicBezTo>
                    <a:cubicBezTo>
                      <a:pt x="188" y="155"/>
                      <a:pt x="84" y="301"/>
                      <a:pt x="12" y="457"/>
                    </a:cubicBezTo>
                    <a:cubicBezTo>
                      <a:pt x="1" y="498"/>
                      <a:pt x="22" y="540"/>
                      <a:pt x="63" y="560"/>
                    </a:cubicBezTo>
                    <a:cubicBezTo>
                      <a:pt x="74" y="566"/>
                      <a:pt x="85" y="569"/>
                      <a:pt x="96" y="569"/>
                    </a:cubicBezTo>
                    <a:cubicBezTo>
                      <a:pt x="125" y="569"/>
                      <a:pt x="152" y="549"/>
                      <a:pt x="167" y="519"/>
                    </a:cubicBezTo>
                    <a:cubicBezTo>
                      <a:pt x="188" y="477"/>
                      <a:pt x="198" y="446"/>
                      <a:pt x="219" y="415"/>
                    </a:cubicBezTo>
                    <a:cubicBezTo>
                      <a:pt x="281" y="311"/>
                      <a:pt x="354" y="218"/>
                      <a:pt x="437" y="125"/>
                    </a:cubicBezTo>
                    <a:cubicBezTo>
                      <a:pt x="447" y="114"/>
                      <a:pt x="447" y="83"/>
                      <a:pt x="447" y="72"/>
                    </a:cubicBezTo>
                    <a:cubicBezTo>
                      <a:pt x="447" y="42"/>
                      <a:pt x="437" y="31"/>
                      <a:pt x="416" y="10"/>
                    </a:cubicBezTo>
                    <a:cubicBezTo>
                      <a:pt x="406" y="10"/>
                      <a:pt x="395" y="0"/>
                      <a:pt x="3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50"/>
              <p:cNvSpPr/>
              <p:nvPr/>
            </p:nvSpPr>
            <p:spPr>
              <a:xfrm>
                <a:off x="4447450" y="3355500"/>
                <a:ext cx="104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599" extrusionOk="0">
                    <a:moveTo>
                      <a:pt x="343" y="0"/>
                    </a:moveTo>
                    <a:cubicBezTo>
                      <a:pt x="312" y="0"/>
                      <a:pt x="281" y="10"/>
                      <a:pt x="260" y="31"/>
                    </a:cubicBezTo>
                    <a:cubicBezTo>
                      <a:pt x="146" y="166"/>
                      <a:pt x="63" y="321"/>
                      <a:pt x="11" y="487"/>
                    </a:cubicBezTo>
                    <a:cubicBezTo>
                      <a:pt x="1" y="529"/>
                      <a:pt x="11" y="581"/>
                      <a:pt x="53" y="591"/>
                    </a:cubicBezTo>
                    <a:cubicBezTo>
                      <a:pt x="64" y="596"/>
                      <a:pt x="76" y="599"/>
                      <a:pt x="88" y="599"/>
                    </a:cubicBezTo>
                    <a:cubicBezTo>
                      <a:pt x="120" y="599"/>
                      <a:pt x="151" y="580"/>
                      <a:pt x="167" y="549"/>
                    </a:cubicBezTo>
                    <a:cubicBezTo>
                      <a:pt x="198" y="466"/>
                      <a:pt x="229" y="373"/>
                      <a:pt x="270" y="300"/>
                    </a:cubicBezTo>
                    <a:cubicBezTo>
                      <a:pt x="302" y="238"/>
                      <a:pt x="343" y="187"/>
                      <a:pt x="385" y="134"/>
                    </a:cubicBezTo>
                    <a:cubicBezTo>
                      <a:pt x="416" y="104"/>
                      <a:pt x="406" y="42"/>
                      <a:pt x="374" y="21"/>
                    </a:cubicBezTo>
                    <a:cubicBezTo>
                      <a:pt x="364" y="10"/>
                      <a:pt x="353" y="10"/>
                      <a:pt x="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4394300" y="3396450"/>
                <a:ext cx="417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794" extrusionOk="0">
                    <a:moveTo>
                      <a:pt x="73" y="1"/>
                    </a:moveTo>
                    <a:cubicBezTo>
                      <a:pt x="63" y="1"/>
                      <a:pt x="42" y="1"/>
                      <a:pt x="42" y="11"/>
                    </a:cubicBezTo>
                    <a:cubicBezTo>
                      <a:pt x="21" y="135"/>
                      <a:pt x="1" y="271"/>
                      <a:pt x="1" y="395"/>
                    </a:cubicBezTo>
                    <a:cubicBezTo>
                      <a:pt x="1" y="457"/>
                      <a:pt x="11" y="520"/>
                      <a:pt x="21" y="582"/>
                    </a:cubicBezTo>
                    <a:cubicBezTo>
                      <a:pt x="31" y="644"/>
                      <a:pt x="52" y="706"/>
                      <a:pt x="73" y="769"/>
                    </a:cubicBezTo>
                    <a:cubicBezTo>
                      <a:pt x="81" y="784"/>
                      <a:pt x="94" y="793"/>
                      <a:pt x="109" y="793"/>
                    </a:cubicBezTo>
                    <a:cubicBezTo>
                      <a:pt x="114" y="793"/>
                      <a:pt x="120" y="792"/>
                      <a:pt x="125" y="789"/>
                    </a:cubicBezTo>
                    <a:cubicBezTo>
                      <a:pt x="135" y="789"/>
                      <a:pt x="146" y="779"/>
                      <a:pt x="156" y="769"/>
                    </a:cubicBezTo>
                    <a:cubicBezTo>
                      <a:pt x="167" y="758"/>
                      <a:pt x="167" y="748"/>
                      <a:pt x="167" y="737"/>
                    </a:cubicBezTo>
                    <a:cubicBezTo>
                      <a:pt x="146" y="675"/>
                      <a:pt x="125" y="613"/>
                      <a:pt x="114" y="550"/>
                    </a:cubicBezTo>
                    <a:cubicBezTo>
                      <a:pt x="93" y="478"/>
                      <a:pt x="84" y="405"/>
                      <a:pt x="73" y="333"/>
                    </a:cubicBezTo>
                    <a:lnTo>
                      <a:pt x="73" y="177"/>
                    </a:lnTo>
                    <a:cubicBezTo>
                      <a:pt x="84" y="125"/>
                      <a:pt x="84" y="73"/>
                      <a:pt x="93" y="22"/>
                    </a:cubicBezTo>
                    <a:cubicBezTo>
                      <a:pt x="104" y="11"/>
                      <a:pt x="93" y="1"/>
                      <a:pt x="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50"/>
              <p:cNvSpPr/>
              <p:nvPr/>
            </p:nvSpPr>
            <p:spPr>
              <a:xfrm>
                <a:off x="4404925" y="3398275"/>
                <a:ext cx="34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02" extrusionOk="0">
                    <a:moveTo>
                      <a:pt x="83" y="0"/>
                    </a:moveTo>
                    <a:cubicBezTo>
                      <a:pt x="73" y="0"/>
                      <a:pt x="63" y="11"/>
                      <a:pt x="53" y="21"/>
                    </a:cubicBezTo>
                    <a:cubicBezTo>
                      <a:pt x="42" y="73"/>
                      <a:pt x="32" y="125"/>
                      <a:pt x="21" y="187"/>
                    </a:cubicBezTo>
                    <a:cubicBezTo>
                      <a:pt x="11" y="249"/>
                      <a:pt x="0" y="322"/>
                      <a:pt x="0" y="384"/>
                    </a:cubicBezTo>
                    <a:lnTo>
                      <a:pt x="0" y="571"/>
                    </a:lnTo>
                    <a:cubicBezTo>
                      <a:pt x="0" y="633"/>
                      <a:pt x="11" y="696"/>
                      <a:pt x="21" y="758"/>
                    </a:cubicBezTo>
                    <a:cubicBezTo>
                      <a:pt x="30" y="783"/>
                      <a:pt x="53" y="802"/>
                      <a:pt x="78" y="802"/>
                    </a:cubicBezTo>
                    <a:cubicBezTo>
                      <a:pt x="83" y="802"/>
                      <a:pt x="89" y="801"/>
                      <a:pt x="94" y="799"/>
                    </a:cubicBezTo>
                    <a:cubicBezTo>
                      <a:pt x="125" y="799"/>
                      <a:pt x="136" y="768"/>
                      <a:pt x="136" y="737"/>
                    </a:cubicBezTo>
                    <a:lnTo>
                      <a:pt x="104" y="581"/>
                    </a:lnTo>
                    <a:cubicBezTo>
                      <a:pt x="94" y="519"/>
                      <a:pt x="83" y="467"/>
                      <a:pt x="83" y="405"/>
                    </a:cubicBezTo>
                    <a:cubicBezTo>
                      <a:pt x="73" y="301"/>
                      <a:pt x="73" y="198"/>
                      <a:pt x="94" y="83"/>
                    </a:cubicBezTo>
                    <a:lnTo>
                      <a:pt x="94" y="94"/>
                    </a:lnTo>
                    <a:cubicBezTo>
                      <a:pt x="104" y="73"/>
                      <a:pt x="104" y="52"/>
                      <a:pt x="115" y="32"/>
                    </a:cubicBezTo>
                    <a:cubicBezTo>
                      <a:pt x="115" y="21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50"/>
              <p:cNvSpPr/>
              <p:nvPr/>
            </p:nvSpPr>
            <p:spPr>
              <a:xfrm>
                <a:off x="4415300" y="3399050"/>
                <a:ext cx="31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25" h="751" extrusionOk="0">
                    <a:moveTo>
                      <a:pt x="94" y="1"/>
                    </a:moveTo>
                    <a:cubicBezTo>
                      <a:pt x="83" y="1"/>
                      <a:pt x="73" y="11"/>
                      <a:pt x="73" y="11"/>
                    </a:cubicBezTo>
                    <a:cubicBezTo>
                      <a:pt x="63" y="21"/>
                      <a:pt x="63" y="21"/>
                      <a:pt x="63" y="31"/>
                    </a:cubicBezTo>
                    <a:cubicBezTo>
                      <a:pt x="42" y="146"/>
                      <a:pt x="21" y="260"/>
                      <a:pt x="11" y="363"/>
                    </a:cubicBezTo>
                    <a:cubicBezTo>
                      <a:pt x="0" y="426"/>
                      <a:pt x="0" y="478"/>
                      <a:pt x="0" y="529"/>
                    </a:cubicBezTo>
                    <a:cubicBezTo>
                      <a:pt x="0" y="592"/>
                      <a:pt x="0" y="654"/>
                      <a:pt x="11" y="716"/>
                    </a:cubicBezTo>
                    <a:cubicBezTo>
                      <a:pt x="11" y="733"/>
                      <a:pt x="32" y="750"/>
                      <a:pt x="57" y="750"/>
                    </a:cubicBezTo>
                    <a:cubicBezTo>
                      <a:pt x="62" y="750"/>
                      <a:pt x="68" y="749"/>
                      <a:pt x="73" y="748"/>
                    </a:cubicBezTo>
                    <a:cubicBezTo>
                      <a:pt x="83" y="748"/>
                      <a:pt x="94" y="737"/>
                      <a:pt x="104" y="727"/>
                    </a:cubicBezTo>
                    <a:cubicBezTo>
                      <a:pt x="115" y="716"/>
                      <a:pt x="115" y="706"/>
                      <a:pt x="115" y="695"/>
                    </a:cubicBezTo>
                    <a:cubicBezTo>
                      <a:pt x="104" y="644"/>
                      <a:pt x="104" y="602"/>
                      <a:pt x="94" y="550"/>
                    </a:cubicBezTo>
                    <a:cubicBezTo>
                      <a:pt x="94" y="467"/>
                      <a:pt x="83" y="384"/>
                      <a:pt x="94" y="312"/>
                    </a:cubicBezTo>
                    <a:cubicBezTo>
                      <a:pt x="94" y="218"/>
                      <a:pt x="104" y="125"/>
                      <a:pt x="125" y="42"/>
                    </a:cubicBezTo>
                    <a:cubicBezTo>
                      <a:pt x="125" y="21"/>
                      <a:pt x="104" y="11"/>
                      <a:pt x="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0"/>
              <p:cNvSpPr/>
              <p:nvPr/>
            </p:nvSpPr>
            <p:spPr>
              <a:xfrm>
                <a:off x="4447450" y="3385050"/>
                <a:ext cx="57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06" extrusionOk="0">
                    <a:moveTo>
                      <a:pt x="198" y="1"/>
                    </a:moveTo>
                    <a:cubicBezTo>
                      <a:pt x="187" y="1"/>
                      <a:pt x="177" y="1"/>
                      <a:pt x="177" y="11"/>
                    </a:cubicBezTo>
                    <a:cubicBezTo>
                      <a:pt x="157" y="63"/>
                      <a:pt x="125" y="104"/>
                      <a:pt x="104" y="156"/>
                    </a:cubicBezTo>
                    <a:cubicBezTo>
                      <a:pt x="84" y="208"/>
                      <a:pt x="63" y="270"/>
                      <a:pt x="42" y="322"/>
                    </a:cubicBezTo>
                    <a:cubicBezTo>
                      <a:pt x="32" y="374"/>
                      <a:pt x="21" y="425"/>
                      <a:pt x="11" y="488"/>
                    </a:cubicBezTo>
                    <a:cubicBezTo>
                      <a:pt x="1" y="550"/>
                      <a:pt x="1" y="612"/>
                      <a:pt x="11" y="674"/>
                    </a:cubicBezTo>
                    <a:cubicBezTo>
                      <a:pt x="11" y="685"/>
                      <a:pt x="32" y="706"/>
                      <a:pt x="53" y="706"/>
                    </a:cubicBezTo>
                    <a:cubicBezTo>
                      <a:pt x="63" y="706"/>
                      <a:pt x="74" y="706"/>
                      <a:pt x="74" y="695"/>
                    </a:cubicBezTo>
                    <a:cubicBezTo>
                      <a:pt x="84" y="685"/>
                      <a:pt x="94" y="674"/>
                      <a:pt x="94" y="664"/>
                    </a:cubicBezTo>
                    <a:lnTo>
                      <a:pt x="94" y="529"/>
                    </a:lnTo>
                    <a:cubicBezTo>
                      <a:pt x="94" y="478"/>
                      <a:pt x="94" y="425"/>
                      <a:pt x="104" y="374"/>
                    </a:cubicBezTo>
                    <a:lnTo>
                      <a:pt x="104" y="384"/>
                    </a:lnTo>
                    <a:cubicBezTo>
                      <a:pt x="125" y="259"/>
                      <a:pt x="167" y="146"/>
                      <a:pt x="229" y="31"/>
                    </a:cubicBezTo>
                    <a:cubicBezTo>
                      <a:pt x="229" y="21"/>
                      <a:pt x="229" y="11"/>
                      <a:pt x="2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0"/>
              <p:cNvSpPr/>
              <p:nvPr/>
            </p:nvSpPr>
            <p:spPr>
              <a:xfrm>
                <a:off x="4456025" y="3389200"/>
                <a:ext cx="80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831" extrusionOk="0">
                    <a:moveTo>
                      <a:pt x="291" y="1"/>
                    </a:moveTo>
                    <a:cubicBezTo>
                      <a:pt x="280" y="1"/>
                      <a:pt x="270" y="10"/>
                      <a:pt x="259" y="21"/>
                    </a:cubicBezTo>
                    <a:cubicBezTo>
                      <a:pt x="197" y="135"/>
                      <a:pt x="135" y="249"/>
                      <a:pt x="93" y="374"/>
                    </a:cubicBezTo>
                    <a:cubicBezTo>
                      <a:pt x="63" y="436"/>
                      <a:pt x="42" y="498"/>
                      <a:pt x="31" y="561"/>
                    </a:cubicBezTo>
                    <a:cubicBezTo>
                      <a:pt x="10" y="633"/>
                      <a:pt x="0" y="706"/>
                      <a:pt x="0" y="768"/>
                    </a:cubicBezTo>
                    <a:cubicBezTo>
                      <a:pt x="0" y="789"/>
                      <a:pt x="0" y="799"/>
                      <a:pt x="10" y="810"/>
                    </a:cubicBezTo>
                    <a:cubicBezTo>
                      <a:pt x="21" y="820"/>
                      <a:pt x="31" y="830"/>
                      <a:pt x="52" y="830"/>
                    </a:cubicBezTo>
                    <a:cubicBezTo>
                      <a:pt x="63" y="830"/>
                      <a:pt x="73" y="820"/>
                      <a:pt x="83" y="820"/>
                    </a:cubicBezTo>
                    <a:cubicBezTo>
                      <a:pt x="93" y="810"/>
                      <a:pt x="104" y="789"/>
                      <a:pt x="104" y="778"/>
                    </a:cubicBezTo>
                    <a:cubicBezTo>
                      <a:pt x="114" y="695"/>
                      <a:pt x="125" y="623"/>
                      <a:pt x="135" y="540"/>
                    </a:cubicBezTo>
                    <a:cubicBezTo>
                      <a:pt x="166" y="395"/>
                      <a:pt x="218" y="249"/>
                      <a:pt x="280" y="114"/>
                    </a:cubicBezTo>
                    <a:lnTo>
                      <a:pt x="312" y="52"/>
                    </a:lnTo>
                    <a:cubicBezTo>
                      <a:pt x="321" y="42"/>
                      <a:pt x="321" y="21"/>
                      <a:pt x="301" y="10"/>
                    </a:cubicBez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0"/>
              <p:cNvSpPr/>
              <p:nvPr/>
            </p:nvSpPr>
            <p:spPr>
              <a:xfrm>
                <a:off x="4465075" y="3392550"/>
                <a:ext cx="965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69" extrusionOk="0">
                    <a:moveTo>
                      <a:pt x="323" y="1"/>
                    </a:moveTo>
                    <a:cubicBezTo>
                      <a:pt x="312" y="12"/>
                      <a:pt x="312" y="22"/>
                      <a:pt x="302" y="32"/>
                    </a:cubicBezTo>
                    <a:cubicBezTo>
                      <a:pt x="302" y="42"/>
                      <a:pt x="291" y="63"/>
                      <a:pt x="281" y="74"/>
                    </a:cubicBezTo>
                    <a:cubicBezTo>
                      <a:pt x="229" y="178"/>
                      <a:pt x="178" y="271"/>
                      <a:pt x="125" y="374"/>
                    </a:cubicBezTo>
                    <a:cubicBezTo>
                      <a:pt x="74" y="478"/>
                      <a:pt x="22" y="593"/>
                      <a:pt x="1" y="717"/>
                    </a:cubicBezTo>
                    <a:cubicBezTo>
                      <a:pt x="1" y="738"/>
                      <a:pt x="22" y="759"/>
                      <a:pt x="42" y="769"/>
                    </a:cubicBezTo>
                    <a:cubicBezTo>
                      <a:pt x="53" y="769"/>
                      <a:pt x="63" y="769"/>
                      <a:pt x="74" y="759"/>
                    </a:cubicBezTo>
                    <a:cubicBezTo>
                      <a:pt x="95" y="759"/>
                      <a:pt x="95" y="748"/>
                      <a:pt x="105" y="738"/>
                    </a:cubicBezTo>
                    <a:cubicBezTo>
                      <a:pt x="125" y="676"/>
                      <a:pt x="146" y="613"/>
                      <a:pt x="167" y="561"/>
                    </a:cubicBezTo>
                    <a:cubicBezTo>
                      <a:pt x="188" y="499"/>
                      <a:pt x="208" y="447"/>
                      <a:pt x="229" y="385"/>
                    </a:cubicBezTo>
                    <a:cubicBezTo>
                      <a:pt x="281" y="271"/>
                      <a:pt x="333" y="167"/>
                      <a:pt x="385" y="53"/>
                    </a:cubicBezTo>
                    <a:cubicBezTo>
                      <a:pt x="385" y="32"/>
                      <a:pt x="374" y="12"/>
                      <a:pt x="3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0"/>
              <p:cNvSpPr/>
              <p:nvPr/>
            </p:nvSpPr>
            <p:spPr>
              <a:xfrm>
                <a:off x="4583600" y="3438725"/>
                <a:ext cx="97800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615" extrusionOk="0">
                    <a:moveTo>
                      <a:pt x="1297" y="0"/>
                    </a:moveTo>
                    <a:cubicBezTo>
                      <a:pt x="1193" y="0"/>
                      <a:pt x="1090" y="32"/>
                      <a:pt x="1007" y="94"/>
                    </a:cubicBezTo>
                    <a:cubicBezTo>
                      <a:pt x="976" y="115"/>
                      <a:pt x="955" y="146"/>
                      <a:pt x="934" y="187"/>
                    </a:cubicBezTo>
                    <a:cubicBezTo>
                      <a:pt x="914" y="229"/>
                      <a:pt x="914" y="270"/>
                      <a:pt x="914" y="302"/>
                    </a:cubicBezTo>
                    <a:cubicBezTo>
                      <a:pt x="914" y="332"/>
                      <a:pt x="924" y="364"/>
                      <a:pt x="944" y="405"/>
                    </a:cubicBezTo>
                    <a:cubicBezTo>
                      <a:pt x="955" y="436"/>
                      <a:pt x="986" y="468"/>
                      <a:pt x="1017" y="509"/>
                    </a:cubicBezTo>
                    <a:cubicBezTo>
                      <a:pt x="1069" y="561"/>
                      <a:pt x="1131" y="623"/>
                      <a:pt x="1225" y="685"/>
                    </a:cubicBezTo>
                    <a:cubicBezTo>
                      <a:pt x="1287" y="737"/>
                      <a:pt x="1370" y="789"/>
                      <a:pt x="1474" y="841"/>
                    </a:cubicBezTo>
                    <a:lnTo>
                      <a:pt x="1432" y="841"/>
                    </a:lnTo>
                    <a:cubicBezTo>
                      <a:pt x="1391" y="841"/>
                      <a:pt x="1339" y="841"/>
                      <a:pt x="1297" y="830"/>
                    </a:cubicBezTo>
                    <a:cubicBezTo>
                      <a:pt x="1225" y="830"/>
                      <a:pt x="1152" y="820"/>
                      <a:pt x="1080" y="820"/>
                    </a:cubicBezTo>
                    <a:lnTo>
                      <a:pt x="997" y="809"/>
                    </a:lnTo>
                    <a:cubicBezTo>
                      <a:pt x="872" y="809"/>
                      <a:pt x="748" y="800"/>
                      <a:pt x="612" y="800"/>
                    </a:cubicBezTo>
                    <a:cubicBezTo>
                      <a:pt x="540" y="800"/>
                      <a:pt x="467" y="800"/>
                      <a:pt x="395" y="809"/>
                    </a:cubicBezTo>
                    <a:cubicBezTo>
                      <a:pt x="312" y="820"/>
                      <a:pt x="239" y="830"/>
                      <a:pt x="167" y="862"/>
                    </a:cubicBezTo>
                    <a:cubicBezTo>
                      <a:pt x="146" y="872"/>
                      <a:pt x="115" y="892"/>
                      <a:pt x="94" y="913"/>
                    </a:cubicBezTo>
                    <a:cubicBezTo>
                      <a:pt x="63" y="934"/>
                      <a:pt x="42" y="965"/>
                      <a:pt x="32" y="996"/>
                    </a:cubicBezTo>
                    <a:cubicBezTo>
                      <a:pt x="11" y="1028"/>
                      <a:pt x="11" y="1069"/>
                      <a:pt x="1" y="1090"/>
                    </a:cubicBezTo>
                    <a:cubicBezTo>
                      <a:pt x="1" y="1131"/>
                      <a:pt x="1" y="1162"/>
                      <a:pt x="11" y="1194"/>
                    </a:cubicBezTo>
                    <a:cubicBezTo>
                      <a:pt x="22" y="1224"/>
                      <a:pt x="42" y="1256"/>
                      <a:pt x="63" y="1287"/>
                    </a:cubicBezTo>
                    <a:cubicBezTo>
                      <a:pt x="84" y="1318"/>
                      <a:pt x="105" y="1339"/>
                      <a:pt x="135" y="1360"/>
                    </a:cubicBezTo>
                    <a:cubicBezTo>
                      <a:pt x="177" y="1401"/>
                      <a:pt x="229" y="1422"/>
                      <a:pt x="281" y="1453"/>
                    </a:cubicBezTo>
                    <a:cubicBezTo>
                      <a:pt x="354" y="1484"/>
                      <a:pt x="416" y="1494"/>
                      <a:pt x="467" y="1515"/>
                    </a:cubicBezTo>
                    <a:cubicBezTo>
                      <a:pt x="571" y="1536"/>
                      <a:pt x="675" y="1546"/>
                      <a:pt x="789" y="1567"/>
                    </a:cubicBezTo>
                    <a:cubicBezTo>
                      <a:pt x="737" y="1567"/>
                      <a:pt x="675" y="1588"/>
                      <a:pt x="623" y="1598"/>
                    </a:cubicBezTo>
                    <a:cubicBezTo>
                      <a:pt x="550" y="1619"/>
                      <a:pt x="467" y="1639"/>
                      <a:pt x="395" y="1681"/>
                    </a:cubicBezTo>
                    <a:cubicBezTo>
                      <a:pt x="364" y="1692"/>
                      <a:pt x="333" y="1712"/>
                      <a:pt x="312" y="1733"/>
                    </a:cubicBezTo>
                    <a:cubicBezTo>
                      <a:pt x="281" y="1754"/>
                      <a:pt x="260" y="1785"/>
                      <a:pt x="250" y="1816"/>
                    </a:cubicBezTo>
                    <a:cubicBezTo>
                      <a:pt x="208" y="1888"/>
                      <a:pt x="229" y="1961"/>
                      <a:pt x="260" y="2013"/>
                    </a:cubicBezTo>
                    <a:cubicBezTo>
                      <a:pt x="281" y="2075"/>
                      <a:pt x="343" y="2127"/>
                      <a:pt x="416" y="2169"/>
                    </a:cubicBezTo>
                    <a:cubicBezTo>
                      <a:pt x="478" y="2199"/>
                      <a:pt x="529" y="2210"/>
                      <a:pt x="582" y="2220"/>
                    </a:cubicBezTo>
                    <a:cubicBezTo>
                      <a:pt x="633" y="2231"/>
                      <a:pt x="695" y="2241"/>
                      <a:pt x="768" y="2241"/>
                    </a:cubicBezTo>
                    <a:lnTo>
                      <a:pt x="799" y="2241"/>
                    </a:lnTo>
                    <a:cubicBezTo>
                      <a:pt x="914" y="2241"/>
                      <a:pt x="1027" y="2231"/>
                      <a:pt x="1173" y="2210"/>
                    </a:cubicBezTo>
                    <a:lnTo>
                      <a:pt x="1173" y="2210"/>
                    </a:lnTo>
                    <a:cubicBezTo>
                      <a:pt x="1142" y="2231"/>
                      <a:pt x="1121" y="2252"/>
                      <a:pt x="1110" y="2282"/>
                    </a:cubicBezTo>
                    <a:cubicBezTo>
                      <a:pt x="1059" y="2345"/>
                      <a:pt x="1048" y="2418"/>
                      <a:pt x="1080" y="2469"/>
                    </a:cubicBezTo>
                    <a:cubicBezTo>
                      <a:pt x="1121" y="2542"/>
                      <a:pt x="1204" y="2573"/>
                      <a:pt x="1276" y="2594"/>
                    </a:cubicBezTo>
                    <a:cubicBezTo>
                      <a:pt x="1349" y="2604"/>
                      <a:pt x="1422" y="2614"/>
                      <a:pt x="1505" y="2614"/>
                    </a:cubicBezTo>
                    <a:cubicBezTo>
                      <a:pt x="1567" y="2614"/>
                      <a:pt x="1619" y="2614"/>
                      <a:pt x="1671" y="2604"/>
                    </a:cubicBezTo>
                    <a:cubicBezTo>
                      <a:pt x="1806" y="2594"/>
                      <a:pt x="1951" y="2573"/>
                      <a:pt x="2106" y="2521"/>
                    </a:cubicBezTo>
                    <a:cubicBezTo>
                      <a:pt x="2251" y="2480"/>
                      <a:pt x="2397" y="2428"/>
                      <a:pt x="2542" y="2365"/>
                    </a:cubicBezTo>
                    <a:cubicBezTo>
                      <a:pt x="2677" y="2303"/>
                      <a:pt x="2802" y="2231"/>
                      <a:pt x="2947" y="2137"/>
                    </a:cubicBezTo>
                    <a:cubicBezTo>
                      <a:pt x="3040" y="2075"/>
                      <a:pt x="3134" y="2003"/>
                      <a:pt x="3206" y="1941"/>
                    </a:cubicBezTo>
                    <a:cubicBezTo>
                      <a:pt x="3403" y="1785"/>
                      <a:pt x="3548" y="1639"/>
                      <a:pt x="3673" y="1494"/>
                    </a:cubicBezTo>
                    <a:cubicBezTo>
                      <a:pt x="3756" y="1401"/>
                      <a:pt x="3807" y="1307"/>
                      <a:pt x="3849" y="1214"/>
                    </a:cubicBezTo>
                    <a:cubicBezTo>
                      <a:pt x="3901" y="1131"/>
                      <a:pt x="3911" y="1028"/>
                      <a:pt x="3901" y="945"/>
                    </a:cubicBezTo>
                    <a:cubicBezTo>
                      <a:pt x="3890" y="903"/>
                      <a:pt x="3880" y="862"/>
                      <a:pt x="3860" y="820"/>
                    </a:cubicBezTo>
                    <a:cubicBezTo>
                      <a:pt x="3828" y="779"/>
                      <a:pt x="3807" y="747"/>
                      <a:pt x="3766" y="706"/>
                    </a:cubicBezTo>
                    <a:cubicBezTo>
                      <a:pt x="3735" y="685"/>
                      <a:pt x="3694" y="664"/>
                      <a:pt x="3662" y="643"/>
                    </a:cubicBezTo>
                    <a:cubicBezTo>
                      <a:pt x="3621" y="623"/>
                      <a:pt x="3569" y="602"/>
                      <a:pt x="3517" y="581"/>
                    </a:cubicBezTo>
                    <a:cubicBezTo>
                      <a:pt x="3434" y="551"/>
                      <a:pt x="3341" y="530"/>
                      <a:pt x="3258" y="519"/>
                    </a:cubicBezTo>
                    <a:cubicBezTo>
                      <a:pt x="3164" y="498"/>
                      <a:pt x="3061" y="478"/>
                      <a:pt x="2978" y="468"/>
                    </a:cubicBezTo>
                    <a:cubicBezTo>
                      <a:pt x="2926" y="457"/>
                      <a:pt x="2885" y="457"/>
                      <a:pt x="2832" y="447"/>
                    </a:cubicBezTo>
                    <a:cubicBezTo>
                      <a:pt x="2770" y="436"/>
                      <a:pt x="2698" y="426"/>
                      <a:pt x="2636" y="415"/>
                    </a:cubicBezTo>
                    <a:cubicBezTo>
                      <a:pt x="2625" y="385"/>
                      <a:pt x="2594" y="353"/>
                      <a:pt x="2553" y="353"/>
                    </a:cubicBezTo>
                    <a:lnTo>
                      <a:pt x="2542" y="364"/>
                    </a:lnTo>
                    <a:lnTo>
                      <a:pt x="2470" y="364"/>
                    </a:lnTo>
                    <a:cubicBezTo>
                      <a:pt x="2407" y="364"/>
                      <a:pt x="2366" y="364"/>
                      <a:pt x="2314" y="353"/>
                    </a:cubicBezTo>
                    <a:cubicBezTo>
                      <a:pt x="2158" y="312"/>
                      <a:pt x="2002" y="249"/>
                      <a:pt x="1868" y="177"/>
                    </a:cubicBezTo>
                    <a:cubicBezTo>
                      <a:pt x="1785" y="136"/>
                      <a:pt x="1702" y="104"/>
                      <a:pt x="1619" y="63"/>
                    </a:cubicBezTo>
                    <a:cubicBezTo>
                      <a:pt x="1505" y="21"/>
                      <a:pt x="1401" y="0"/>
                      <a:pt x="1318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0"/>
              <p:cNvSpPr/>
              <p:nvPr/>
            </p:nvSpPr>
            <p:spPr>
              <a:xfrm>
                <a:off x="4602000" y="3478400"/>
                <a:ext cx="63825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1113" extrusionOk="0">
                    <a:moveTo>
                      <a:pt x="1702" y="1"/>
                    </a:moveTo>
                    <a:cubicBezTo>
                      <a:pt x="1702" y="1"/>
                      <a:pt x="1692" y="1"/>
                      <a:pt x="1681" y="11"/>
                    </a:cubicBezTo>
                    <a:cubicBezTo>
                      <a:pt x="1360" y="73"/>
                      <a:pt x="1049" y="229"/>
                      <a:pt x="738" y="354"/>
                    </a:cubicBezTo>
                    <a:cubicBezTo>
                      <a:pt x="665" y="384"/>
                      <a:pt x="582" y="405"/>
                      <a:pt x="510" y="437"/>
                    </a:cubicBezTo>
                    <a:cubicBezTo>
                      <a:pt x="416" y="467"/>
                      <a:pt x="323" y="509"/>
                      <a:pt x="240" y="550"/>
                    </a:cubicBezTo>
                    <a:cubicBezTo>
                      <a:pt x="167" y="592"/>
                      <a:pt x="95" y="644"/>
                      <a:pt x="42" y="716"/>
                    </a:cubicBezTo>
                    <a:cubicBezTo>
                      <a:pt x="1" y="789"/>
                      <a:pt x="1" y="882"/>
                      <a:pt x="53" y="944"/>
                    </a:cubicBezTo>
                    <a:cubicBezTo>
                      <a:pt x="74" y="986"/>
                      <a:pt x="115" y="1027"/>
                      <a:pt x="157" y="1048"/>
                    </a:cubicBezTo>
                    <a:lnTo>
                      <a:pt x="219" y="1080"/>
                    </a:lnTo>
                    <a:cubicBezTo>
                      <a:pt x="250" y="1090"/>
                      <a:pt x="271" y="1100"/>
                      <a:pt x="302" y="1100"/>
                    </a:cubicBezTo>
                    <a:cubicBezTo>
                      <a:pt x="350" y="1109"/>
                      <a:pt x="398" y="1112"/>
                      <a:pt x="445" y="1112"/>
                    </a:cubicBezTo>
                    <a:cubicBezTo>
                      <a:pt x="512" y="1112"/>
                      <a:pt x="578" y="1106"/>
                      <a:pt x="644" y="1100"/>
                    </a:cubicBezTo>
                    <a:cubicBezTo>
                      <a:pt x="769" y="1090"/>
                      <a:pt x="893" y="1069"/>
                      <a:pt x="1008" y="1048"/>
                    </a:cubicBezTo>
                    <a:cubicBezTo>
                      <a:pt x="1194" y="1017"/>
                      <a:pt x="1370" y="965"/>
                      <a:pt x="1547" y="903"/>
                    </a:cubicBezTo>
                    <a:cubicBezTo>
                      <a:pt x="1900" y="778"/>
                      <a:pt x="2232" y="582"/>
                      <a:pt x="2522" y="343"/>
                    </a:cubicBezTo>
                    <a:cubicBezTo>
                      <a:pt x="2553" y="312"/>
                      <a:pt x="2543" y="250"/>
                      <a:pt x="2522" y="218"/>
                    </a:cubicBezTo>
                    <a:cubicBezTo>
                      <a:pt x="2501" y="208"/>
                      <a:pt x="2481" y="198"/>
                      <a:pt x="2460" y="198"/>
                    </a:cubicBezTo>
                    <a:cubicBezTo>
                      <a:pt x="2439" y="198"/>
                      <a:pt x="2418" y="208"/>
                      <a:pt x="2398" y="218"/>
                    </a:cubicBezTo>
                    <a:cubicBezTo>
                      <a:pt x="2366" y="250"/>
                      <a:pt x="2325" y="281"/>
                      <a:pt x="2294" y="312"/>
                    </a:cubicBezTo>
                    <a:lnTo>
                      <a:pt x="2304" y="301"/>
                    </a:lnTo>
                    <a:lnTo>
                      <a:pt x="2304" y="301"/>
                    </a:lnTo>
                    <a:cubicBezTo>
                      <a:pt x="2107" y="457"/>
                      <a:pt x="1879" y="582"/>
                      <a:pt x="1640" y="685"/>
                    </a:cubicBezTo>
                    <a:cubicBezTo>
                      <a:pt x="1485" y="758"/>
                      <a:pt x="1319" y="810"/>
                      <a:pt x="1153" y="851"/>
                    </a:cubicBezTo>
                    <a:cubicBezTo>
                      <a:pt x="1034" y="881"/>
                      <a:pt x="915" y="901"/>
                      <a:pt x="786" y="921"/>
                    </a:cubicBezTo>
                    <a:lnTo>
                      <a:pt x="786" y="921"/>
                    </a:lnTo>
                    <a:cubicBezTo>
                      <a:pt x="788" y="919"/>
                      <a:pt x="789" y="917"/>
                      <a:pt x="789" y="914"/>
                    </a:cubicBezTo>
                    <a:lnTo>
                      <a:pt x="789" y="914"/>
                    </a:lnTo>
                    <a:cubicBezTo>
                      <a:pt x="680" y="931"/>
                      <a:pt x="564" y="947"/>
                      <a:pt x="452" y="947"/>
                    </a:cubicBezTo>
                    <a:cubicBezTo>
                      <a:pt x="426" y="947"/>
                      <a:pt x="400" y="946"/>
                      <a:pt x="374" y="944"/>
                    </a:cubicBezTo>
                    <a:cubicBezTo>
                      <a:pt x="333" y="934"/>
                      <a:pt x="302" y="934"/>
                      <a:pt x="271" y="924"/>
                    </a:cubicBezTo>
                    <a:cubicBezTo>
                      <a:pt x="261" y="914"/>
                      <a:pt x="250" y="914"/>
                      <a:pt x="229" y="903"/>
                    </a:cubicBezTo>
                    <a:cubicBezTo>
                      <a:pt x="219" y="893"/>
                      <a:pt x="208" y="882"/>
                      <a:pt x="198" y="861"/>
                    </a:cubicBezTo>
                    <a:cubicBezTo>
                      <a:pt x="188" y="861"/>
                      <a:pt x="188" y="851"/>
                      <a:pt x="188" y="841"/>
                    </a:cubicBezTo>
                    <a:cubicBezTo>
                      <a:pt x="178" y="841"/>
                      <a:pt x="178" y="841"/>
                      <a:pt x="178" y="831"/>
                    </a:cubicBezTo>
                    <a:lnTo>
                      <a:pt x="178" y="820"/>
                    </a:lnTo>
                    <a:lnTo>
                      <a:pt x="178" y="810"/>
                    </a:lnTo>
                    <a:cubicBezTo>
                      <a:pt x="188" y="810"/>
                      <a:pt x="188" y="799"/>
                      <a:pt x="188" y="799"/>
                    </a:cubicBezTo>
                    <a:lnTo>
                      <a:pt x="240" y="748"/>
                    </a:lnTo>
                    <a:cubicBezTo>
                      <a:pt x="302" y="706"/>
                      <a:pt x="364" y="675"/>
                      <a:pt x="437" y="644"/>
                    </a:cubicBezTo>
                    <a:cubicBezTo>
                      <a:pt x="510" y="612"/>
                      <a:pt x="572" y="592"/>
                      <a:pt x="644" y="571"/>
                    </a:cubicBezTo>
                    <a:cubicBezTo>
                      <a:pt x="727" y="540"/>
                      <a:pt x="810" y="499"/>
                      <a:pt x="893" y="467"/>
                    </a:cubicBezTo>
                    <a:cubicBezTo>
                      <a:pt x="1174" y="354"/>
                      <a:pt x="1443" y="229"/>
                      <a:pt x="1734" y="167"/>
                    </a:cubicBezTo>
                    <a:cubicBezTo>
                      <a:pt x="1775" y="156"/>
                      <a:pt x="1806" y="105"/>
                      <a:pt x="1785" y="63"/>
                    </a:cubicBezTo>
                    <a:cubicBezTo>
                      <a:pt x="1775" y="22"/>
                      <a:pt x="1744" y="1"/>
                      <a:pt x="1702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50"/>
              <p:cNvSpPr/>
              <p:nvPr/>
            </p:nvSpPr>
            <p:spPr>
              <a:xfrm>
                <a:off x="4605900" y="3493450"/>
                <a:ext cx="1170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84" extrusionOk="0">
                    <a:moveTo>
                      <a:pt x="364" y="0"/>
                    </a:moveTo>
                    <a:cubicBezTo>
                      <a:pt x="312" y="21"/>
                      <a:pt x="260" y="52"/>
                      <a:pt x="218" y="73"/>
                    </a:cubicBezTo>
                    <a:cubicBezTo>
                      <a:pt x="188" y="83"/>
                      <a:pt x="167" y="93"/>
                      <a:pt x="146" y="93"/>
                    </a:cubicBezTo>
                    <a:cubicBezTo>
                      <a:pt x="125" y="93"/>
                      <a:pt x="115" y="104"/>
                      <a:pt x="105" y="114"/>
                    </a:cubicBezTo>
                    <a:cubicBezTo>
                      <a:pt x="99" y="112"/>
                      <a:pt x="93" y="110"/>
                      <a:pt x="86" y="110"/>
                    </a:cubicBezTo>
                    <a:cubicBezTo>
                      <a:pt x="68" y="110"/>
                      <a:pt x="47" y="120"/>
                      <a:pt x="32" y="135"/>
                    </a:cubicBezTo>
                    <a:cubicBezTo>
                      <a:pt x="1" y="166"/>
                      <a:pt x="1" y="218"/>
                      <a:pt x="32" y="249"/>
                    </a:cubicBezTo>
                    <a:cubicBezTo>
                      <a:pt x="32" y="249"/>
                      <a:pt x="32" y="259"/>
                      <a:pt x="42" y="259"/>
                    </a:cubicBezTo>
                    <a:cubicBezTo>
                      <a:pt x="42" y="280"/>
                      <a:pt x="52" y="291"/>
                      <a:pt x="63" y="301"/>
                    </a:cubicBezTo>
                    <a:cubicBezTo>
                      <a:pt x="84" y="322"/>
                      <a:pt x="115" y="342"/>
                      <a:pt x="146" y="363"/>
                    </a:cubicBezTo>
                    <a:cubicBezTo>
                      <a:pt x="177" y="374"/>
                      <a:pt x="198" y="374"/>
                      <a:pt x="229" y="384"/>
                    </a:cubicBezTo>
                    <a:cubicBezTo>
                      <a:pt x="260" y="384"/>
                      <a:pt x="281" y="374"/>
                      <a:pt x="312" y="363"/>
                    </a:cubicBezTo>
                    <a:cubicBezTo>
                      <a:pt x="333" y="353"/>
                      <a:pt x="354" y="332"/>
                      <a:pt x="364" y="312"/>
                    </a:cubicBezTo>
                    <a:cubicBezTo>
                      <a:pt x="374" y="291"/>
                      <a:pt x="384" y="259"/>
                      <a:pt x="374" y="239"/>
                    </a:cubicBezTo>
                    <a:cubicBezTo>
                      <a:pt x="374" y="218"/>
                      <a:pt x="374" y="197"/>
                      <a:pt x="364" y="187"/>
                    </a:cubicBezTo>
                    <a:cubicBezTo>
                      <a:pt x="374" y="176"/>
                      <a:pt x="395" y="166"/>
                      <a:pt x="405" y="166"/>
                    </a:cubicBezTo>
                    <a:cubicBezTo>
                      <a:pt x="426" y="156"/>
                      <a:pt x="447" y="146"/>
                      <a:pt x="457" y="125"/>
                    </a:cubicBezTo>
                    <a:cubicBezTo>
                      <a:pt x="467" y="104"/>
                      <a:pt x="467" y="83"/>
                      <a:pt x="467" y="63"/>
                    </a:cubicBezTo>
                    <a:cubicBezTo>
                      <a:pt x="457" y="42"/>
                      <a:pt x="447" y="21"/>
                      <a:pt x="426" y="10"/>
                    </a:cubicBezTo>
                    <a:cubicBezTo>
                      <a:pt x="416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50"/>
              <p:cNvSpPr/>
              <p:nvPr/>
            </p:nvSpPr>
            <p:spPr>
              <a:xfrm>
                <a:off x="4609550" y="3497850"/>
                <a:ext cx="249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96" extrusionOk="0">
                    <a:moveTo>
                      <a:pt x="902" y="0"/>
                    </a:moveTo>
                    <a:cubicBezTo>
                      <a:pt x="892" y="0"/>
                      <a:pt x="881" y="11"/>
                      <a:pt x="872" y="11"/>
                    </a:cubicBezTo>
                    <a:cubicBezTo>
                      <a:pt x="802" y="31"/>
                      <a:pt x="734" y="51"/>
                      <a:pt x="656" y="70"/>
                    </a:cubicBezTo>
                    <a:lnTo>
                      <a:pt x="656" y="70"/>
                    </a:lnTo>
                    <a:cubicBezTo>
                      <a:pt x="658" y="69"/>
                      <a:pt x="660" y="66"/>
                      <a:pt x="664" y="63"/>
                    </a:cubicBezTo>
                    <a:lnTo>
                      <a:pt x="664" y="63"/>
                    </a:lnTo>
                    <a:cubicBezTo>
                      <a:pt x="508" y="104"/>
                      <a:pt x="353" y="125"/>
                      <a:pt x="197" y="125"/>
                    </a:cubicBezTo>
                    <a:lnTo>
                      <a:pt x="104" y="125"/>
                    </a:lnTo>
                    <a:cubicBezTo>
                      <a:pt x="99" y="124"/>
                      <a:pt x="93" y="123"/>
                      <a:pt x="88" y="123"/>
                    </a:cubicBezTo>
                    <a:cubicBezTo>
                      <a:pt x="52" y="123"/>
                      <a:pt x="20" y="151"/>
                      <a:pt x="10" y="187"/>
                    </a:cubicBezTo>
                    <a:cubicBezTo>
                      <a:pt x="0" y="239"/>
                      <a:pt x="31" y="281"/>
                      <a:pt x="83" y="291"/>
                    </a:cubicBezTo>
                    <a:cubicBezTo>
                      <a:pt x="119" y="294"/>
                      <a:pt x="156" y="295"/>
                      <a:pt x="194" y="295"/>
                    </a:cubicBezTo>
                    <a:cubicBezTo>
                      <a:pt x="295" y="295"/>
                      <a:pt x="399" y="285"/>
                      <a:pt x="498" y="270"/>
                    </a:cubicBezTo>
                    <a:cubicBezTo>
                      <a:pt x="643" y="249"/>
                      <a:pt x="789" y="208"/>
                      <a:pt x="934" y="166"/>
                    </a:cubicBezTo>
                    <a:cubicBezTo>
                      <a:pt x="975" y="156"/>
                      <a:pt x="996" y="94"/>
                      <a:pt x="975" y="63"/>
                    </a:cubicBezTo>
                    <a:cubicBezTo>
                      <a:pt x="964" y="42"/>
                      <a:pt x="955" y="21"/>
                      <a:pt x="934" y="11"/>
                    </a:cubicBezTo>
                    <a:cubicBezTo>
                      <a:pt x="923" y="11"/>
                      <a:pt x="913" y="0"/>
                      <a:pt x="902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50"/>
              <p:cNvSpPr/>
              <p:nvPr/>
            </p:nvSpPr>
            <p:spPr>
              <a:xfrm>
                <a:off x="4610050" y="3498125"/>
                <a:ext cx="2362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79" extrusionOk="0">
                    <a:moveTo>
                      <a:pt x="820" y="0"/>
                    </a:moveTo>
                    <a:cubicBezTo>
                      <a:pt x="758" y="21"/>
                      <a:pt x="686" y="42"/>
                      <a:pt x="613" y="62"/>
                    </a:cubicBezTo>
                    <a:lnTo>
                      <a:pt x="633" y="62"/>
                    </a:lnTo>
                    <a:cubicBezTo>
                      <a:pt x="499" y="93"/>
                      <a:pt x="354" y="114"/>
                      <a:pt x="208" y="114"/>
                    </a:cubicBezTo>
                    <a:cubicBezTo>
                      <a:pt x="177" y="114"/>
                      <a:pt x="135" y="104"/>
                      <a:pt x="105" y="104"/>
                    </a:cubicBezTo>
                    <a:cubicBezTo>
                      <a:pt x="99" y="103"/>
                      <a:pt x="94" y="102"/>
                      <a:pt x="88" y="102"/>
                    </a:cubicBezTo>
                    <a:cubicBezTo>
                      <a:pt x="50" y="102"/>
                      <a:pt x="11" y="131"/>
                      <a:pt x="11" y="176"/>
                    </a:cubicBezTo>
                    <a:cubicBezTo>
                      <a:pt x="1" y="218"/>
                      <a:pt x="32" y="259"/>
                      <a:pt x="84" y="270"/>
                    </a:cubicBezTo>
                    <a:cubicBezTo>
                      <a:pt x="137" y="276"/>
                      <a:pt x="190" y="279"/>
                      <a:pt x="243" y="279"/>
                    </a:cubicBezTo>
                    <a:cubicBezTo>
                      <a:pt x="459" y="279"/>
                      <a:pt x="674" y="231"/>
                      <a:pt x="882" y="155"/>
                    </a:cubicBezTo>
                    <a:cubicBezTo>
                      <a:pt x="924" y="145"/>
                      <a:pt x="944" y="93"/>
                      <a:pt x="935" y="52"/>
                    </a:cubicBezTo>
                    <a:cubicBezTo>
                      <a:pt x="914" y="10"/>
                      <a:pt x="882" y="0"/>
                      <a:pt x="852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50"/>
              <p:cNvSpPr/>
              <p:nvPr/>
            </p:nvSpPr>
            <p:spPr>
              <a:xfrm>
                <a:off x="4604600" y="3488000"/>
                <a:ext cx="29350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302" extrusionOk="0">
                    <a:moveTo>
                      <a:pt x="1121" y="0"/>
                    </a:moveTo>
                    <a:cubicBezTo>
                      <a:pt x="1059" y="32"/>
                      <a:pt x="996" y="62"/>
                      <a:pt x="924" y="83"/>
                    </a:cubicBezTo>
                    <a:cubicBezTo>
                      <a:pt x="862" y="115"/>
                      <a:pt x="789" y="136"/>
                      <a:pt x="717" y="156"/>
                    </a:cubicBezTo>
                    <a:lnTo>
                      <a:pt x="727" y="156"/>
                    </a:lnTo>
                    <a:cubicBezTo>
                      <a:pt x="613" y="187"/>
                      <a:pt x="499" y="208"/>
                      <a:pt x="395" y="218"/>
                    </a:cubicBezTo>
                    <a:cubicBezTo>
                      <a:pt x="281" y="239"/>
                      <a:pt x="177" y="239"/>
                      <a:pt x="63" y="249"/>
                    </a:cubicBezTo>
                    <a:lnTo>
                      <a:pt x="21" y="249"/>
                    </a:lnTo>
                    <a:cubicBezTo>
                      <a:pt x="11" y="260"/>
                      <a:pt x="11" y="260"/>
                      <a:pt x="11" y="270"/>
                    </a:cubicBezTo>
                    <a:cubicBezTo>
                      <a:pt x="1" y="281"/>
                      <a:pt x="11" y="301"/>
                      <a:pt x="32" y="301"/>
                    </a:cubicBezTo>
                    <a:cubicBezTo>
                      <a:pt x="219" y="301"/>
                      <a:pt x="416" y="291"/>
                      <a:pt x="602" y="249"/>
                    </a:cubicBezTo>
                    <a:cubicBezTo>
                      <a:pt x="789" y="218"/>
                      <a:pt x="976" y="166"/>
                      <a:pt x="1153" y="73"/>
                    </a:cubicBezTo>
                    <a:lnTo>
                      <a:pt x="1173" y="53"/>
                    </a:lnTo>
                    <a:lnTo>
                      <a:pt x="1173" y="21"/>
                    </a:lnTo>
                    <a:cubicBezTo>
                      <a:pt x="1162" y="11"/>
                      <a:pt x="1153" y="0"/>
                      <a:pt x="1132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50"/>
              <p:cNvSpPr/>
              <p:nvPr/>
            </p:nvSpPr>
            <p:spPr>
              <a:xfrm>
                <a:off x="4603050" y="3472950"/>
                <a:ext cx="25200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23" extrusionOk="0">
                    <a:moveTo>
                      <a:pt x="955" y="1"/>
                    </a:moveTo>
                    <a:cubicBezTo>
                      <a:pt x="872" y="32"/>
                      <a:pt x="800" y="63"/>
                      <a:pt x="717" y="84"/>
                    </a:cubicBezTo>
                    <a:lnTo>
                      <a:pt x="727" y="84"/>
                    </a:lnTo>
                    <a:cubicBezTo>
                      <a:pt x="530" y="136"/>
                      <a:pt x="322" y="167"/>
                      <a:pt x="115" y="167"/>
                    </a:cubicBezTo>
                    <a:lnTo>
                      <a:pt x="32" y="167"/>
                    </a:lnTo>
                    <a:cubicBezTo>
                      <a:pt x="11" y="167"/>
                      <a:pt x="0" y="167"/>
                      <a:pt x="0" y="187"/>
                    </a:cubicBezTo>
                    <a:cubicBezTo>
                      <a:pt x="0" y="198"/>
                      <a:pt x="11" y="219"/>
                      <a:pt x="21" y="219"/>
                    </a:cubicBezTo>
                    <a:cubicBezTo>
                      <a:pt x="65" y="222"/>
                      <a:pt x="109" y="223"/>
                      <a:pt x="152" y="223"/>
                    </a:cubicBezTo>
                    <a:cubicBezTo>
                      <a:pt x="271" y="223"/>
                      <a:pt x="387" y="213"/>
                      <a:pt x="509" y="198"/>
                    </a:cubicBezTo>
                    <a:cubicBezTo>
                      <a:pt x="592" y="187"/>
                      <a:pt x="675" y="167"/>
                      <a:pt x="758" y="146"/>
                    </a:cubicBezTo>
                    <a:cubicBezTo>
                      <a:pt x="830" y="125"/>
                      <a:pt x="903" y="104"/>
                      <a:pt x="976" y="74"/>
                    </a:cubicBezTo>
                    <a:cubicBezTo>
                      <a:pt x="996" y="63"/>
                      <a:pt x="1007" y="42"/>
                      <a:pt x="996" y="21"/>
                    </a:cubicBezTo>
                    <a:cubicBezTo>
                      <a:pt x="996" y="11"/>
                      <a:pt x="976" y="1"/>
                      <a:pt x="966" y="1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50"/>
              <p:cNvSpPr/>
              <p:nvPr/>
            </p:nvSpPr>
            <p:spPr>
              <a:xfrm>
                <a:off x="4640400" y="3184850"/>
                <a:ext cx="189850" cy="304725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2189" extrusionOk="0">
                    <a:moveTo>
                      <a:pt x="654" y="1"/>
                    </a:moveTo>
                    <a:cubicBezTo>
                      <a:pt x="633" y="1"/>
                      <a:pt x="613" y="11"/>
                      <a:pt x="602" y="21"/>
                    </a:cubicBezTo>
                    <a:cubicBezTo>
                      <a:pt x="581" y="42"/>
                      <a:pt x="571" y="63"/>
                      <a:pt x="571" y="84"/>
                    </a:cubicBezTo>
                    <a:cubicBezTo>
                      <a:pt x="415" y="353"/>
                      <a:pt x="301" y="633"/>
                      <a:pt x="239" y="903"/>
                    </a:cubicBezTo>
                    <a:cubicBezTo>
                      <a:pt x="187" y="1183"/>
                      <a:pt x="177" y="1463"/>
                      <a:pt x="208" y="1753"/>
                    </a:cubicBezTo>
                    <a:cubicBezTo>
                      <a:pt x="281" y="2283"/>
                      <a:pt x="488" y="2822"/>
                      <a:pt x="851" y="3361"/>
                    </a:cubicBezTo>
                    <a:cubicBezTo>
                      <a:pt x="1141" y="3818"/>
                      <a:pt x="1525" y="4243"/>
                      <a:pt x="1982" y="4648"/>
                    </a:cubicBezTo>
                    <a:lnTo>
                      <a:pt x="1992" y="4658"/>
                    </a:lnTo>
                    <a:cubicBezTo>
                      <a:pt x="2365" y="4990"/>
                      <a:pt x="2749" y="5322"/>
                      <a:pt x="3081" y="5706"/>
                    </a:cubicBezTo>
                    <a:cubicBezTo>
                      <a:pt x="3164" y="5789"/>
                      <a:pt x="3237" y="5882"/>
                      <a:pt x="3310" y="5975"/>
                    </a:cubicBezTo>
                    <a:cubicBezTo>
                      <a:pt x="3496" y="6224"/>
                      <a:pt x="3631" y="6453"/>
                      <a:pt x="3734" y="6681"/>
                    </a:cubicBezTo>
                    <a:lnTo>
                      <a:pt x="3734" y="6670"/>
                    </a:lnTo>
                    <a:cubicBezTo>
                      <a:pt x="3797" y="6847"/>
                      <a:pt x="3849" y="7013"/>
                      <a:pt x="3870" y="7168"/>
                    </a:cubicBezTo>
                    <a:lnTo>
                      <a:pt x="3870" y="7158"/>
                    </a:lnTo>
                    <a:cubicBezTo>
                      <a:pt x="3880" y="7303"/>
                      <a:pt x="3880" y="7448"/>
                      <a:pt x="3870" y="7583"/>
                    </a:cubicBezTo>
                    <a:cubicBezTo>
                      <a:pt x="3849" y="7739"/>
                      <a:pt x="3797" y="7905"/>
                      <a:pt x="3725" y="8081"/>
                    </a:cubicBezTo>
                    <a:cubicBezTo>
                      <a:pt x="3642" y="8267"/>
                      <a:pt x="3527" y="8454"/>
                      <a:pt x="3403" y="8620"/>
                    </a:cubicBezTo>
                    <a:cubicBezTo>
                      <a:pt x="3247" y="8828"/>
                      <a:pt x="3050" y="9014"/>
                      <a:pt x="2822" y="9191"/>
                    </a:cubicBezTo>
                    <a:cubicBezTo>
                      <a:pt x="2480" y="9450"/>
                      <a:pt x="2065" y="9678"/>
                      <a:pt x="1535" y="9906"/>
                    </a:cubicBezTo>
                    <a:cubicBezTo>
                      <a:pt x="1349" y="9989"/>
                      <a:pt x="1152" y="10062"/>
                      <a:pt x="913" y="10155"/>
                    </a:cubicBezTo>
                    <a:cubicBezTo>
                      <a:pt x="809" y="10187"/>
                      <a:pt x="706" y="10228"/>
                      <a:pt x="602" y="10259"/>
                    </a:cubicBezTo>
                    <a:lnTo>
                      <a:pt x="353" y="10353"/>
                    </a:lnTo>
                    <a:lnTo>
                      <a:pt x="311" y="10363"/>
                    </a:lnTo>
                    <a:lnTo>
                      <a:pt x="156" y="10425"/>
                    </a:lnTo>
                    <a:cubicBezTo>
                      <a:pt x="125" y="10436"/>
                      <a:pt x="115" y="10446"/>
                      <a:pt x="104" y="10457"/>
                    </a:cubicBezTo>
                    <a:cubicBezTo>
                      <a:pt x="94" y="10467"/>
                      <a:pt x="83" y="10487"/>
                      <a:pt x="73" y="10508"/>
                    </a:cubicBezTo>
                    <a:cubicBezTo>
                      <a:pt x="0" y="10778"/>
                      <a:pt x="52" y="11089"/>
                      <a:pt x="239" y="11442"/>
                    </a:cubicBezTo>
                    <a:cubicBezTo>
                      <a:pt x="311" y="11577"/>
                      <a:pt x="405" y="11711"/>
                      <a:pt x="530" y="11857"/>
                    </a:cubicBezTo>
                    <a:cubicBezTo>
                      <a:pt x="633" y="11981"/>
                      <a:pt x="747" y="12085"/>
                      <a:pt x="862" y="12179"/>
                    </a:cubicBezTo>
                    <a:cubicBezTo>
                      <a:pt x="871" y="12188"/>
                      <a:pt x="892" y="12188"/>
                      <a:pt x="903" y="12188"/>
                    </a:cubicBezTo>
                    <a:lnTo>
                      <a:pt x="945" y="12188"/>
                    </a:lnTo>
                    <a:cubicBezTo>
                      <a:pt x="1007" y="12168"/>
                      <a:pt x="1079" y="12158"/>
                      <a:pt x="1141" y="12147"/>
                    </a:cubicBezTo>
                    <a:lnTo>
                      <a:pt x="1162" y="12147"/>
                    </a:lnTo>
                    <a:cubicBezTo>
                      <a:pt x="1266" y="12126"/>
                      <a:pt x="1359" y="12105"/>
                      <a:pt x="1452" y="12096"/>
                    </a:cubicBezTo>
                    <a:cubicBezTo>
                      <a:pt x="1629" y="12054"/>
                      <a:pt x="1805" y="12023"/>
                      <a:pt x="1982" y="11981"/>
                    </a:cubicBezTo>
                    <a:cubicBezTo>
                      <a:pt x="2335" y="11909"/>
                      <a:pt x="2676" y="11815"/>
                      <a:pt x="2988" y="11722"/>
                    </a:cubicBezTo>
                    <a:cubicBezTo>
                      <a:pt x="3693" y="11525"/>
                      <a:pt x="4347" y="11255"/>
                      <a:pt x="4938" y="10955"/>
                    </a:cubicBezTo>
                    <a:cubicBezTo>
                      <a:pt x="5249" y="10789"/>
                      <a:pt x="5519" y="10623"/>
                      <a:pt x="5758" y="10446"/>
                    </a:cubicBezTo>
                    <a:cubicBezTo>
                      <a:pt x="6007" y="10270"/>
                      <a:pt x="6235" y="10062"/>
                      <a:pt x="6452" y="9844"/>
                    </a:cubicBezTo>
                    <a:cubicBezTo>
                      <a:pt x="6919" y="9378"/>
                      <a:pt x="7251" y="8859"/>
                      <a:pt x="7438" y="8309"/>
                    </a:cubicBezTo>
                    <a:cubicBezTo>
                      <a:pt x="7531" y="8029"/>
                      <a:pt x="7583" y="7728"/>
                      <a:pt x="7593" y="7428"/>
                    </a:cubicBezTo>
                    <a:cubicBezTo>
                      <a:pt x="7593" y="7292"/>
                      <a:pt x="7593" y="7137"/>
                      <a:pt x="7563" y="6971"/>
                    </a:cubicBezTo>
                    <a:cubicBezTo>
                      <a:pt x="7542" y="6826"/>
                      <a:pt x="7510" y="6681"/>
                      <a:pt x="7459" y="6504"/>
                    </a:cubicBezTo>
                    <a:cubicBezTo>
                      <a:pt x="7376" y="6214"/>
                      <a:pt x="7261" y="5902"/>
                      <a:pt x="7095" y="5570"/>
                    </a:cubicBezTo>
                    <a:cubicBezTo>
                      <a:pt x="6950" y="5280"/>
                      <a:pt x="6784" y="4990"/>
                      <a:pt x="6577" y="4678"/>
                    </a:cubicBezTo>
                    <a:cubicBezTo>
                      <a:pt x="6224" y="4139"/>
                      <a:pt x="5799" y="3610"/>
                      <a:pt x="5290" y="3071"/>
                    </a:cubicBezTo>
                    <a:cubicBezTo>
                      <a:pt x="5094" y="2873"/>
                      <a:pt x="4896" y="2677"/>
                      <a:pt x="4647" y="2449"/>
                    </a:cubicBezTo>
                    <a:cubicBezTo>
                      <a:pt x="4430" y="2230"/>
                      <a:pt x="4212" y="2044"/>
                      <a:pt x="4004" y="1857"/>
                    </a:cubicBezTo>
                    <a:cubicBezTo>
                      <a:pt x="3455" y="1359"/>
                      <a:pt x="2967" y="996"/>
                      <a:pt x="2490" y="695"/>
                    </a:cubicBezTo>
                    <a:cubicBezTo>
                      <a:pt x="2220" y="529"/>
                      <a:pt x="1940" y="384"/>
                      <a:pt x="1671" y="270"/>
                    </a:cubicBezTo>
                    <a:cubicBezTo>
                      <a:pt x="1380" y="146"/>
                      <a:pt x="1110" y="63"/>
                      <a:pt x="851" y="21"/>
                    </a:cubicBezTo>
                    <a:cubicBezTo>
                      <a:pt x="789" y="11"/>
                      <a:pt x="726" y="1"/>
                      <a:pt x="6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50"/>
              <p:cNvSpPr/>
              <p:nvPr/>
            </p:nvSpPr>
            <p:spPr>
              <a:xfrm>
                <a:off x="4652600" y="3206875"/>
                <a:ext cx="177925" cy="2827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11308" extrusionOk="0">
                    <a:moveTo>
                      <a:pt x="2292" y="1"/>
                    </a:moveTo>
                    <a:cubicBezTo>
                      <a:pt x="2334" y="42"/>
                      <a:pt x="2386" y="84"/>
                      <a:pt x="2427" y="125"/>
                    </a:cubicBezTo>
                    <a:cubicBezTo>
                      <a:pt x="2500" y="178"/>
                      <a:pt x="2562" y="240"/>
                      <a:pt x="2624" y="302"/>
                    </a:cubicBezTo>
                    <a:cubicBezTo>
                      <a:pt x="2905" y="551"/>
                      <a:pt x="3163" y="810"/>
                      <a:pt x="3423" y="1070"/>
                    </a:cubicBezTo>
                    <a:cubicBezTo>
                      <a:pt x="3682" y="1339"/>
                      <a:pt x="3931" y="1619"/>
                      <a:pt x="4170" y="1900"/>
                    </a:cubicBezTo>
                    <a:cubicBezTo>
                      <a:pt x="4408" y="2190"/>
                      <a:pt x="4636" y="2480"/>
                      <a:pt x="4855" y="2781"/>
                    </a:cubicBezTo>
                    <a:cubicBezTo>
                      <a:pt x="4958" y="2926"/>
                      <a:pt x="5072" y="3082"/>
                      <a:pt x="5166" y="3227"/>
                    </a:cubicBezTo>
                    <a:cubicBezTo>
                      <a:pt x="5259" y="3373"/>
                      <a:pt x="5353" y="3507"/>
                      <a:pt x="5446" y="3642"/>
                    </a:cubicBezTo>
                    <a:cubicBezTo>
                      <a:pt x="5622" y="3933"/>
                      <a:pt x="5798" y="4212"/>
                      <a:pt x="5954" y="4514"/>
                    </a:cubicBezTo>
                    <a:cubicBezTo>
                      <a:pt x="6099" y="4814"/>
                      <a:pt x="6234" y="5125"/>
                      <a:pt x="6317" y="5447"/>
                    </a:cubicBezTo>
                    <a:cubicBezTo>
                      <a:pt x="6358" y="5613"/>
                      <a:pt x="6390" y="5768"/>
                      <a:pt x="6411" y="5934"/>
                    </a:cubicBezTo>
                    <a:cubicBezTo>
                      <a:pt x="6421" y="6100"/>
                      <a:pt x="6431" y="6266"/>
                      <a:pt x="6421" y="6422"/>
                    </a:cubicBezTo>
                    <a:cubicBezTo>
                      <a:pt x="6400" y="6723"/>
                      <a:pt x="6338" y="7013"/>
                      <a:pt x="6224" y="7294"/>
                    </a:cubicBezTo>
                    <a:cubicBezTo>
                      <a:pt x="6130" y="7552"/>
                      <a:pt x="5985" y="7791"/>
                      <a:pt x="5819" y="8020"/>
                    </a:cubicBezTo>
                    <a:cubicBezTo>
                      <a:pt x="5653" y="8248"/>
                      <a:pt x="5456" y="8445"/>
                      <a:pt x="5238" y="8631"/>
                    </a:cubicBezTo>
                    <a:cubicBezTo>
                      <a:pt x="5021" y="8818"/>
                      <a:pt x="4782" y="8995"/>
                      <a:pt x="4544" y="9140"/>
                    </a:cubicBezTo>
                    <a:cubicBezTo>
                      <a:pt x="4398" y="9233"/>
                      <a:pt x="4263" y="9306"/>
                      <a:pt x="4129" y="9378"/>
                    </a:cubicBezTo>
                    <a:cubicBezTo>
                      <a:pt x="3963" y="9472"/>
                      <a:pt x="3807" y="9555"/>
                      <a:pt x="3641" y="9638"/>
                    </a:cubicBezTo>
                    <a:cubicBezTo>
                      <a:pt x="2988" y="9970"/>
                      <a:pt x="2313" y="10260"/>
                      <a:pt x="1618" y="10498"/>
                    </a:cubicBezTo>
                    <a:cubicBezTo>
                      <a:pt x="1286" y="10613"/>
                      <a:pt x="934" y="10717"/>
                      <a:pt x="581" y="10800"/>
                    </a:cubicBezTo>
                    <a:lnTo>
                      <a:pt x="52" y="10924"/>
                    </a:lnTo>
                    <a:cubicBezTo>
                      <a:pt x="31" y="10924"/>
                      <a:pt x="21" y="10924"/>
                      <a:pt x="0" y="10934"/>
                    </a:cubicBezTo>
                    <a:cubicBezTo>
                      <a:pt x="10" y="10945"/>
                      <a:pt x="31" y="10966"/>
                      <a:pt x="42" y="10986"/>
                    </a:cubicBezTo>
                    <a:cubicBezTo>
                      <a:pt x="135" y="11100"/>
                      <a:pt x="249" y="11204"/>
                      <a:pt x="374" y="11298"/>
                    </a:cubicBezTo>
                    <a:cubicBezTo>
                      <a:pt x="383" y="11307"/>
                      <a:pt x="404" y="11307"/>
                      <a:pt x="415" y="11307"/>
                    </a:cubicBezTo>
                    <a:lnTo>
                      <a:pt x="457" y="11307"/>
                    </a:lnTo>
                    <a:cubicBezTo>
                      <a:pt x="519" y="11298"/>
                      <a:pt x="591" y="11287"/>
                      <a:pt x="653" y="11266"/>
                    </a:cubicBezTo>
                    <a:lnTo>
                      <a:pt x="674" y="11266"/>
                    </a:lnTo>
                    <a:cubicBezTo>
                      <a:pt x="778" y="11245"/>
                      <a:pt x="871" y="11235"/>
                      <a:pt x="964" y="11215"/>
                    </a:cubicBezTo>
                    <a:cubicBezTo>
                      <a:pt x="1141" y="11183"/>
                      <a:pt x="1317" y="11142"/>
                      <a:pt x="1494" y="11100"/>
                    </a:cubicBezTo>
                    <a:cubicBezTo>
                      <a:pt x="1847" y="11028"/>
                      <a:pt x="2188" y="10945"/>
                      <a:pt x="2510" y="10851"/>
                    </a:cubicBezTo>
                    <a:cubicBezTo>
                      <a:pt x="3205" y="10644"/>
                      <a:pt x="3859" y="10385"/>
                      <a:pt x="4450" y="10074"/>
                    </a:cubicBezTo>
                    <a:cubicBezTo>
                      <a:pt x="4761" y="9908"/>
                      <a:pt x="5031" y="9742"/>
                      <a:pt x="5270" y="9565"/>
                    </a:cubicBezTo>
                    <a:cubicBezTo>
                      <a:pt x="5519" y="9389"/>
                      <a:pt x="5747" y="9191"/>
                      <a:pt x="5975" y="8963"/>
                    </a:cubicBezTo>
                    <a:cubicBezTo>
                      <a:pt x="6431" y="8497"/>
                      <a:pt x="6763" y="7978"/>
                      <a:pt x="6950" y="7428"/>
                    </a:cubicBezTo>
                    <a:cubicBezTo>
                      <a:pt x="7043" y="7148"/>
                      <a:pt x="7095" y="6858"/>
                      <a:pt x="7105" y="6547"/>
                    </a:cubicBezTo>
                    <a:cubicBezTo>
                      <a:pt x="7116" y="6411"/>
                      <a:pt x="7105" y="6256"/>
                      <a:pt x="7075" y="6090"/>
                    </a:cubicBezTo>
                    <a:cubicBezTo>
                      <a:pt x="7064" y="5945"/>
                      <a:pt x="7022" y="5800"/>
                      <a:pt x="6971" y="5623"/>
                    </a:cubicBezTo>
                    <a:cubicBezTo>
                      <a:pt x="6888" y="5333"/>
                      <a:pt x="6773" y="5021"/>
                      <a:pt x="6607" y="4689"/>
                    </a:cubicBezTo>
                    <a:cubicBezTo>
                      <a:pt x="6473" y="4399"/>
                      <a:pt x="6296" y="4109"/>
                      <a:pt x="6089" y="3797"/>
                    </a:cubicBezTo>
                    <a:cubicBezTo>
                      <a:pt x="5736" y="3258"/>
                      <a:pt x="5311" y="2729"/>
                      <a:pt x="4802" y="2190"/>
                    </a:cubicBezTo>
                    <a:cubicBezTo>
                      <a:pt x="4606" y="1992"/>
                      <a:pt x="4408" y="1796"/>
                      <a:pt x="4159" y="1557"/>
                    </a:cubicBezTo>
                    <a:cubicBezTo>
                      <a:pt x="3942" y="1349"/>
                      <a:pt x="3724" y="1153"/>
                      <a:pt x="3516" y="966"/>
                    </a:cubicBezTo>
                    <a:cubicBezTo>
                      <a:pt x="3071" y="582"/>
                      <a:pt x="2676" y="271"/>
                      <a:pt x="2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50"/>
              <p:cNvSpPr/>
              <p:nvPr/>
            </p:nvSpPr>
            <p:spPr>
              <a:xfrm>
                <a:off x="4647400" y="3128050"/>
                <a:ext cx="178975" cy="289700"/>
              </a:xfrm>
              <a:custGeom>
                <a:avLst/>
                <a:gdLst/>
                <a:ahLst/>
                <a:cxnLst/>
                <a:rect l="l" t="t" r="r" b="b"/>
                <a:pathLst>
                  <a:path w="7159" h="11588" extrusionOk="0">
                    <a:moveTo>
                      <a:pt x="4793" y="0"/>
                    </a:moveTo>
                    <a:cubicBezTo>
                      <a:pt x="4741" y="0"/>
                      <a:pt x="4689" y="11"/>
                      <a:pt x="4637" y="21"/>
                    </a:cubicBezTo>
                    <a:cubicBezTo>
                      <a:pt x="4616" y="21"/>
                      <a:pt x="4606" y="21"/>
                      <a:pt x="4595" y="32"/>
                    </a:cubicBezTo>
                    <a:cubicBezTo>
                      <a:pt x="4533" y="42"/>
                      <a:pt x="4471" y="53"/>
                      <a:pt x="4388" y="83"/>
                    </a:cubicBezTo>
                    <a:cubicBezTo>
                      <a:pt x="4295" y="125"/>
                      <a:pt x="4212" y="166"/>
                      <a:pt x="4118" y="229"/>
                    </a:cubicBezTo>
                    <a:cubicBezTo>
                      <a:pt x="4035" y="291"/>
                      <a:pt x="3963" y="364"/>
                      <a:pt x="3911" y="436"/>
                    </a:cubicBezTo>
                    <a:cubicBezTo>
                      <a:pt x="3859" y="498"/>
                      <a:pt x="3828" y="571"/>
                      <a:pt x="3818" y="664"/>
                    </a:cubicBezTo>
                    <a:cubicBezTo>
                      <a:pt x="3807" y="727"/>
                      <a:pt x="3807" y="800"/>
                      <a:pt x="3818" y="883"/>
                    </a:cubicBezTo>
                    <a:cubicBezTo>
                      <a:pt x="3839" y="945"/>
                      <a:pt x="3859" y="1017"/>
                      <a:pt x="3901" y="1100"/>
                    </a:cubicBezTo>
                    <a:cubicBezTo>
                      <a:pt x="3942" y="1183"/>
                      <a:pt x="3984" y="1245"/>
                      <a:pt x="4025" y="1318"/>
                    </a:cubicBezTo>
                    <a:cubicBezTo>
                      <a:pt x="4077" y="1390"/>
                      <a:pt x="4129" y="1463"/>
                      <a:pt x="4181" y="1526"/>
                    </a:cubicBezTo>
                    <a:cubicBezTo>
                      <a:pt x="4233" y="1588"/>
                      <a:pt x="4274" y="1650"/>
                      <a:pt x="4326" y="1712"/>
                    </a:cubicBezTo>
                    <a:cubicBezTo>
                      <a:pt x="4388" y="1805"/>
                      <a:pt x="4440" y="1899"/>
                      <a:pt x="4471" y="1992"/>
                    </a:cubicBezTo>
                    <a:lnTo>
                      <a:pt x="4482" y="2003"/>
                    </a:lnTo>
                    <a:cubicBezTo>
                      <a:pt x="4503" y="2086"/>
                      <a:pt x="4523" y="2158"/>
                      <a:pt x="4533" y="2241"/>
                    </a:cubicBezTo>
                    <a:cubicBezTo>
                      <a:pt x="4533" y="2314"/>
                      <a:pt x="4533" y="2386"/>
                      <a:pt x="4513" y="2459"/>
                    </a:cubicBezTo>
                    <a:cubicBezTo>
                      <a:pt x="4503" y="2531"/>
                      <a:pt x="4482" y="2614"/>
                      <a:pt x="4440" y="2687"/>
                    </a:cubicBezTo>
                    <a:cubicBezTo>
                      <a:pt x="4399" y="2770"/>
                      <a:pt x="4347" y="2843"/>
                      <a:pt x="4284" y="2916"/>
                    </a:cubicBezTo>
                    <a:cubicBezTo>
                      <a:pt x="4201" y="3009"/>
                      <a:pt x="4108" y="3102"/>
                      <a:pt x="4005" y="3175"/>
                    </a:cubicBezTo>
                    <a:cubicBezTo>
                      <a:pt x="3901" y="3248"/>
                      <a:pt x="3797" y="3299"/>
                      <a:pt x="3662" y="3361"/>
                    </a:cubicBezTo>
                    <a:cubicBezTo>
                      <a:pt x="3558" y="3414"/>
                      <a:pt x="3434" y="3465"/>
                      <a:pt x="3279" y="3538"/>
                    </a:cubicBezTo>
                    <a:cubicBezTo>
                      <a:pt x="3143" y="3590"/>
                      <a:pt x="3009" y="3642"/>
                      <a:pt x="2874" y="3704"/>
                    </a:cubicBezTo>
                    <a:cubicBezTo>
                      <a:pt x="2760" y="3746"/>
                      <a:pt x="2645" y="3797"/>
                      <a:pt x="2542" y="3838"/>
                    </a:cubicBezTo>
                    <a:cubicBezTo>
                      <a:pt x="2251" y="3963"/>
                      <a:pt x="2034" y="4067"/>
                      <a:pt x="1836" y="4170"/>
                    </a:cubicBezTo>
                    <a:cubicBezTo>
                      <a:pt x="1598" y="4295"/>
                      <a:pt x="1380" y="4440"/>
                      <a:pt x="1193" y="4606"/>
                    </a:cubicBezTo>
                    <a:cubicBezTo>
                      <a:pt x="996" y="4772"/>
                      <a:pt x="810" y="4970"/>
                      <a:pt x="654" y="5208"/>
                    </a:cubicBezTo>
                    <a:cubicBezTo>
                      <a:pt x="488" y="5447"/>
                      <a:pt x="343" y="5726"/>
                      <a:pt x="239" y="6028"/>
                    </a:cubicBezTo>
                    <a:cubicBezTo>
                      <a:pt x="63" y="6546"/>
                      <a:pt x="1" y="7137"/>
                      <a:pt x="42" y="7833"/>
                    </a:cubicBezTo>
                    <a:cubicBezTo>
                      <a:pt x="63" y="8123"/>
                      <a:pt x="104" y="8444"/>
                      <a:pt x="167" y="8787"/>
                    </a:cubicBezTo>
                    <a:cubicBezTo>
                      <a:pt x="177" y="8870"/>
                      <a:pt x="187" y="8953"/>
                      <a:pt x="208" y="9025"/>
                    </a:cubicBezTo>
                    <a:cubicBezTo>
                      <a:pt x="218" y="9087"/>
                      <a:pt x="229" y="9160"/>
                      <a:pt x="239" y="9223"/>
                    </a:cubicBezTo>
                    <a:cubicBezTo>
                      <a:pt x="260" y="9315"/>
                      <a:pt x="270" y="9419"/>
                      <a:pt x="280" y="9523"/>
                    </a:cubicBezTo>
                    <a:lnTo>
                      <a:pt x="280" y="9534"/>
                    </a:lnTo>
                    <a:cubicBezTo>
                      <a:pt x="291" y="9637"/>
                      <a:pt x="291" y="9741"/>
                      <a:pt x="291" y="9834"/>
                    </a:cubicBezTo>
                    <a:cubicBezTo>
                      <a:pt x="291" y="9824"/>
                      <a:pt x="291" y="9824"/>
                      <a:pt x="280" y="9824"/>
                    </a:cubicBezTo>
                    <a:lnTo>
                      <a:pt x="260" y="9824"/>
                    </a:lnTo>
                    <a:cubicBezTo>
                      <a:pt x="229" y="9834"/>
                      <a:pt x="197" y="9855"/>
                      <a:pt x="187" y="9886"/>
                    </a:cubicBezTo>
                    <a:cubicBezTo>
                      <a:pt x="301" y="10000"/>
                      <a:pt x="395" y="10115"/>
                      <a:pt x="478" y="10239"/>
                    </a:cubicBezTo>
                    <a:cubicBezTo>
                      <a:pt x="612" y="10426"/>
                      <a:pt x="737" y="10622"/>
                      <a:pt x="830" y="10830"/>
                    </a:cubicBezTo>
                    <a:cubicBezTo>
                      <a:pt x="882" y="10934"/>
                      <a:pt x="923" y="11037"/>
                      <a:pt x="955" y="11152"/>
                    </a:cubicBezTo>
                    <a:cubicBezTo>
                      <a:pt x="996" y="11245"/>
                      <a:pt x="1017" y="11349"/>
                      <a:pt x="1038" y="11452"/>
                    </a:cubicBezTo>
                    <a:cubicBezTo>
                      <a:pt x="1048" y="11494"/>
                      <a:pt x="1059" y="11546"/>
                      <a:pt x="1059" y="11588"/>
                    </a:cubicBezTo>
                    <a:cubicBezTo>
                      <a:pt x="1110" y="11556"/>
                      <a:pt x="1162" y="11515"/>
                      <a:pt x="1214" y="11473"/>
                    </a:cubicBezTo>
                    <a:cubicBezTo>
                      <a:pt x="1338" y="11359"/>
                      <a:pt x="1442" y="11193"/>
                      <a:pt x="1515" y="10986"/>
                    </a:cubicBezTo>
                    <a:cubicBezTo>
                      <a:pt x="1557" y="10851"/>
                      <a:pt x="1587" y="10705"/>
                      <a:pt x="1608" y="10530"/>
                    </a:cubicBezTo>
                    <a:cubicBezTo>
                      <a:pt x="1629" y="10394"/>
                      <a:pt x="1640" y="10239"/>
                      <a:pt x="1640" y="10073"/>
                    </a:cubicBezTo>
                    <a:cubicBezTo>
                      <a:pt x="1640" y="9949"/>
                      <a:pt x="1629" y="9813"/>
                      <a:pt x="1619" y="9637"/>
                    </a:cubicBezTo>
                    <a:cubicBezTo>
                      <a:pt x="1608" y="9585"/>
                      <a:pt x="1608" y="9534"/>
                      <a:pt x="1598" y="9481"/>
                    </a:cubicBezTo>
                    <a:lnTo>
                      <a:pt x="1598" y="9440"/>
                    </a:lnTo>
                    <a:lnTo>
                      <a:pt x="1587" y="9388"/>
                    </a:lnTo>
                    <a:cubicBezTo>
                      <a:pt x="1577" y="9305"/>
                      <a:pt x="1577" y="9232"/>
                      <a:pt x="1567" y="9149"/>
                    </a:cubicBezTo>
                    <a:lnTo>
                      <a:pt x="1567" y="9140"/>
                    </a:lnTo>
                    <a:cubicBezTo>
                      <a:pt x="1536" y="8787"/>
                      <a:pt x="1515" y="8320"/>
                      <a:pt x="1598" y="7863"/>
                    </a:cubicBezTo>
                    <a:cubicBezTo>
                      <a:pt x="1640" y="7635"/>
                      <a:pt x="1712" y="7407"/>
                      <a:pt x="1806" y="7210"/>
                    </a:cubicBezTo>
                    <a:cubicBezTo>
                      <a:pt x="1899" y="7013"/>
                      <a:pt x="2023" y="6816"/>
                      <a:pt x="2179" y="6639"/>
                    </a:cubicBezTo>
                    <a:cubicBezTo>
                      <a:pt x="2376" y="6411"/>
                      <a:pt x="2604" y="6214"/>
                      <a:pt x="2884" y="6017"/>
                    </a:cubicBezTo>
                    <a:lnTo>
                      <a:pt x="2884" y="6017"/>
                    </a:lnTo>
                    <a:lnTo>
                      <a:pt x="2864" y="6028"/>
                    </a:lnTo>
                    <a:cubicBezTo>
                      <a:pt x="3279" y="5737"/>
                      <a:pt x="3745" y="5509"/>
                      <a:pt x="4191" y="5291"/>
                    </a:cubicBezTo>
                    <a:lnTo>
                      <a:pt x="4420" y="5187"/>
                    </a:lnTo>
                    <a:cubicBezTo>
                      <a:pt x="4544" y="5115"/>
                      <a:pt x="4678" y="5053"/>
                      <a:pt x="4803" y="4990"/>
                    </a:cubicBezTo>
                    <a:cubicBezTo>
                      <a:pt x="4907" y="4938"/>
                      <a:pt x="5010" y="4866"/>
                      <a:pt x="5125" y="4804"/>
                    </a:cubicBezTo>
                    <a:cubicBezTo>
                      <a:pt x="5342" y="4658"/>
                      <a:pt x="5550" y="4492"/>
                      <a:pt x="5747" y="4316"/>
                    </a:cubicBezTo>
                    <a:cubicBezTo>
                      <a:pt x="6183" y="3921"/>
                      <a:pt x="7158" y="2874"/>
                      <a:pt x="6878" y="1639"/>
                    </a:cubicBezTo>
                    <a:cubicBezTo>
                      <a:pt x="6815" y="1390"/>
                      <a:pt x="6702" y="1152"/>
                      <a:pt x="6546" y="924"/>
                    </a:cubicBezTo>
                    <a:cubicBezTo>
                      <a:pt x="6463" y="800"/>
                      <a:pt x="6370" y="696"/>
                      <a:pt x="6276" y="602"/>
                    </a:cubicBezTo>
                    <a:cubicBezTo>
                      <a:pt x="6193" y="519"/>
                      <a:pt x="6079" y="436"/>
                      <a:pt x="5965" y="353"/>
                    </a:cubicBezTo>
                    <a:cubicBezTo>
                      <a:pt x="5851" y="281"/>
                      <a:pt x="5737" y="219"/>
                      <a:pt x="5591" y="156"/>
                    </a:cubicBezTo>
                    <a:cubicBezTo>
                      <a:pt x="5478" y="104"/>
                      <a:pt x="5342" y="63"/>
                      <a:pt x="5197" y="32"/>
                    </a:cubicBezTo>
                    <a:cubicBezTo>
                      <a:pt x="5156" y="21"/>
                      <a:pt x="5104" y="11"/>
                      <a:pt x="5052" y="11"/>
                    </a:cubicBezTo>
                    <a:cubicBezTo>
                      <a:pt x="4990" y="0"/>
                      <a:pt x="4927" y="0"/>
                      <a:pt x="48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50"/>
              <p:cNvSpPr/>
              <p:nvPr/>
            </p:nvSpPr>
            <p:spPr>
              <a:xfrm>
                <a:off x="4673075" y="3128050"/>
                <a:ext cx="153300" cy="286075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11443" extrusionOk="0">
                    <a:moveTo>
                      <a:pt x="3766" y="0"/>
                    </a:moveTo>
                    <a:cubicBezTo>
                      <a:pt x="3714" y="0"/>
                      <a:pt x="3662" y="11"/>
                      <a:pt x="3610" y="21"/>
                    </a:cubicBezTo>
                    <a:lnTo>
                      <a:pt x="3568" y="21"/>
                    </a:lnTo>
                    <a:cubicBezTo>
                      <a:pt x="3506" y="32"/>
                      <a:pt x="3444" y="53"/>
                      <a:pt x="3361" y="83"/>
                    </a:cubicBezTo>
                    <a:cubicBezTo>
                      <a:pt x="3268" y="115"/>
                      <a:pt x="3185" y="166"/>
                      <a:pt x="3091" y="229"/>
                    </a:cubicBezTo>
                    <a:cubicBezTo>
                      <a:pt x="2998" y="291"/>
                      <a:pt x="2936" y="364"/>
                      <a:pt x="2884" y="436"/>
                    </a:cubicBezTo>
                    <a:cubicBezTo>
                      <a:pt x="2832" y="498"/>
                      <a:pt x="2801" y="571"/>
                      <a:pt x="2780" y="654"/>
                    </a:cubicBezTo>
                    <a:cubicBezTo>
                      <a:pt x="2770" y="727"/>
                      <a:pt x="2780" y="800"/>
                      <a:pt x="2791" y="883"/>
                    </a:cubicBezTo>
                    <a:cubicBezTo>
                      <a:pt x="2801" y="934"/>
                      <a:pt x="2822" y="996"/>
                      <a:pt x="2853" y="1058"/>
                    </a:cubicBezTo>
                    <a:cubicBezTo>
                      <a:pt x="2874" y="996"/>
                      <a:pt x="2905" y="934"/>
                      <a:pt x="2936" y="872"/>
                    </a:cubicBezTo>
                    <a:cubicBezTo>
                      <a:pt x="2988" y="810"/>
                      <a:pt x="3040" y="737"/>
                      <a:pt x="3112" y="685"/>
                    </a:cubicBezTo>
                    <a:cubicBezTo>
                      <a:pt x="3144" y="664"/>
                      <a:pt x="3185" y="634"/>
                      <a:pt x="3216" y="613"/>
                    </a:cubicBezTo>
                    <a:cubicBezTo>
                      <a:pt x="3257" y="602"/>
                      <a:pt x="3299" y="581"/>
                      <a:pt x="3330" y="561"/>
                    </a:cubicBezTo>
                    <a:cubicBezTo>
                      <a:pt x="3423" y="530"/>
                      <a:pt x="3506" y="509"/>
                      <a:pt x="3600" y="498"/>
                    </a:cubicBezTo>
                    <a:cubicBezTo>
                      <a:pt x="3662" y="488"/>
                      <a:pt x="3725" y="488"/>
                      <a:pt x="3776" y="488"/>
                    </a:cubicBezTo>
                    <a:lnTo>
                      <a:pt x="3890" y="488"/>
                    </a:lnTo>
                    <a:cubicBezTo>
                      <a:pt x="4087" y="509"/>
                      <a:pt x="4274" y="551"/>
                      <a:pt x="4461" y="634"/>
                    </a:cubicBezTo>
                    <a:cubicBezTo>
                      <a:pt x="4544" y="675"/>
                      <a:pt x="4637" y="717"/>
                      <a:pt x="4710" y="779"/>
                    </a:cubicBezTo>
                    <a:cubicBezTo>
                      <a:pt x="4783" y="830"/>
                      <a:pt x="4855" y="893"/>
                      <a:pt x="4917" y="966"/>
                    </a:cubicBezTo>
                    <a:cubicBezTo>
                      <a:pt x="4938" y="986"/>
                      <a:pt x="4958" y="1017"/>
                      <a:pt x="4979" y="1038"/>
                    </a:cubicBezTo>
                    <a:cubicBezTo>
                      <a:pt x="5000" y="1079"/>
                      <a:pt x="5021" y="1111"/>
                      <a:pt x="5052" y="1141"/>
                    </a:cubicBezTo>
                    <a:cubicBezTo>
                      <a:pt x="5094" y="1214"/>
                      <a:pt x="5124" y="1277"/>
                      <a:pt x="5156" y="1349"/>
                    </a:cubicBezTo>
                    <a:cubicBezTo>
                      <a:pt x="5187" y="1422"/>
                      <a:pt x="5218" y="1494"/>
                      <a:pt x="5239" y="1577"/>
                    </a:cubicBezTo>
                    <a:cubicBezTo>
                      <a:pt x="5249" y="1639"/>
                      <a:pt x="5270" y="1712"/>
                      <a:pt x="5270" y="1785"/>
                    </a:cubicBezTo>
                    <a:cubicBezTo>
                      <a:pt x="5280" y="1858"/>
                      <a:pt x="5290" y="1941"/>
                      <a:pt x="5280" y="2024"/>
                    </a:cubicBezTo>
                    <a:cubicBezTo>
                      <a:pt x="5280" y="2096"/>
                      <a:pt x="5280" y="2169"/>
                      <a:pt x="5270" y="2241"/>
                    </a:cubicBezTo>
                    <a:cubicBezTo>
                      <a:pt x="5239" y="2397"/>
                      <a:pt x="5207" y="2542"/>
                      <a:pt x="5145" y="2687"/>
                    </a:cubicBezTo>
                    <a:cubicBezTo>
                      <a:pt x="5041" y="2978"/>
                      <a:pt x="4875" y="3258"/>
                      <a:pt x="4679" y="3497"/>
                    </a:cubicBezTo>
                    <a:cubicBezTo>
                      <a:pt x="4471" y="3746"/>
                      <a:pt x="4232" y="3953"/>
                      <a:pt x="3973" y="4140"/>
                    </a:cubicBezTo>
                    <a:cubicBezTo>
                      <a:pt x="3725" y="4336"/>
                      <a:pt x="3444" y="4492"/>
                      <a:pt x="3164" y="4648"/>
                    </a:cubicBezTo>
                    <a:cubicBezTo>
                      <a:pt x="2604" y="4959"/>
                      <a:pt x="2033" y="5239"/>
                      <a:pt x="1515" y="5613"/>
                    </a:cubicBezTo>
                    <a:cubicBezTo>
                      <a:pt x="1380" y="5706"/>
                      <a:pt x="1256" y="5820"/>
                      <a:pt x="1131" y="5934"/>
                    </a:cubicBezTo>
                    <a:cubicBezTo>
                      <a:pt x="1069" y="5986"/>
                      <a:pt x="1017" y="6048"/>
                      <a:pt x="954" y="6111"/>
                    </a:cubicBezTo>
                    <a:cubicBezTo>
                      <a:pt x="903" y="6173"/>
                      <a:pt x="841" y="6235"/>
                      <a:pt x="789" y="6297"/>
                    </a:cubicBezTo>
                    <a:lnTo>
                      <a:pt x="799" y="6297"/>
                    </a:lnTo>
                    <a:cubicBezTo>
                      <a:pt x="696" y="6411"/>
                      <a:pt x="613" y="6546"/>
                      <a:pt x="530" y="6681"/>
                    </a:cubicBezTo>
                    <a:cubicBezTo>
                      <a:pt x="457" y="6805"/>
                      <a:pt x="384" y="6930"/>
                      <a:pt x="332" y="7065"/>
                    </a:cubicBezTo>
                    <a:cubicBezTo>
                      <a:pt x="260" y="7220"/>
                      <a:pt x="208" y="7376"/>
                      <a:pt x="166" y="7542"/>
                    </a:cubicBezTo>
                    <a:cubicBezTo>
                      <a:pt x="115" y="7708"/>
                      <a:pt x="83" y="7874"/>
                      <a:pt x="62" y="8050"/>
                    </a:cubicBezTo>
                    <a:cubicBezTo>
                      <a:pt x="11" y="8372"/>
                      <a:pt x="0" y="8714"/>
                      <a:pt x="21" y="9046"/>
                    </a:cubicBezTo>
                    <a:cubicBezTo>
                      <a:pt x="32" y="9129"/>
                      <a:pt x="42" y="9223"/>
                      <a:pt x="52" y="9305"/>
                    </a:cubicBezTo>
                    <a:lnTo>
                      <a:pt x="83" y="9554"/>
                    </a:lnTo>
                    <a:cubicBezTo>
                      <a:pt x="104" y="9720"/>
                      <a:pt x="125" y="9896"/>
                      <a:pt x="135" y="10062"/>
                    </a:cubicBezTo>
                    <a:cubicBezTo>
                      <a:pt x="166" y="10301"/>
                      <a:pt x="177" y="10539"/>
                      <a:pt x="187" y="10778"/>
                    </a:cubicBezTo>
                    <a:cubicBezTo>
                      <a:pt x="187" y="10830"/>
                      <a:pt x="187" y="10882"/>
                      <a:pt x="198" y="10924"/>
                    </a:cubicBezTo>
                    <a:lnTo>
                      <a:pt x="198" y="11037"/>
                    </a:lnTo>
                    <a:cubicBezTo>
                      <a:pt x="208" y="11173"/>
                      <a:pt x="218" y="11307"/>
                      <a:pt x="218" y="11442"/>
                    </a:cubicBezTo>
                    <a:cubicBezTo>
                      <a:pt x="332" y="11328"/>
                      <a:pt x="426" y="11173"/>
                      <a:pt x="488" y="10986"/>
                    </a:cubicBezTo>
                    <a:cubicBezTo>
                      <a:pt x="530" y="10851"/>
                      <a:pt x="560" y="10705"/>
                      <a:pt x="592" y="10530"/>
                    </a:cubicBezTo>
                    <a:cubicBezTo>
                      <a:pt x="602" y="10394"/>
                      <a:pt x="613" y="10239"/>
                      <a:pt x="613" y="10073"/>
                    </a:cubicBezTo>
                    <a:cubicBezTo>
                      <a:pt x="613" y="9949"/>
                      <a:pt x="602" y="9813"/>
                      <a:pt x="592" y="9637"/>
                    </a:cubicBezTo>
                    <a:cubicBezTo>
                      <a:pt x="581" y="9585"/>
                      <a:pt x="581" y="9534"/>
                      <a:pt x="571" y="9481"/>
                    </a:cubicBezTo>
                    <a:lnTo>
                      <a:pt x="571" y="9440"/>
                    </a:lnTo>
                    <a:lnTo>
                      <a:pt x="560" y="9388"/>
                    </a:lnTo>
                    <a:lnTo>
                      <a:pt x="560" y="9326"/>
                    </a:lnTo>
                    <a:cubicBezTo>
                      <a:pt x="550" y="9264"/>
                      <a:pt x="550" y="9212"/>
                      <a:pt x="540" y="9149"/>
                    </a:cubicBezTo>
                    <a:lnTo>
                      <a:pt x="540" y="9140"/>
                    </a:lnTo>
                    <a:cubicBezTo>
                      <a:pt x="509" y="8787"/>
                      <a:pt x="488" y="8320"/>
                      <a:pt x="571" y="7863"/>
                    </a:cubicBezTo>
                    <a:cubicBezTo>
                      <a:pt x="613" y="7635"/>
                      <a:pt x="685" y="7407"/>
                      <a:pt x="779" y="7210"/>
                    </a:cubicBezTo>
                    <a:cubicBezTo>
                      <a:pt x="872" y="7013"/>
                      <a:pt x="996" y="6816"/>
                      <a:pt x="1152" y="6639"/>
                    </a:cubicBezTo>
                    <a:cubicBezTo>
                      <a:pt x="1349" y="6411"/>
                      <a:pt x="1577" y="6214"/>
                      <a:pt x="1857" y="6017"/>
                    </a:cubicBezTo>
                    <a:lnTo>
                      <a:pt x="1826" y="6017"/>
                    </a:lnTo>
                    <a:cubicBezTo>
                      <a:pt x="2252" y="5737"/>
                      <a:pt x="2718" y="5519"/>
                      <a:pt x="3164" y="5291"/>
                    </a:cubicBezTo>
                    <a:lnTo>
                      <a:pt x="3393" y="5187"/>
                    </a:lnTo>
                    <a:cubicBezTo>
                      <a:pt x="3517" y="5125"/>
                      <a:pt x="3651" y="5062"/>
                      <a:pt x="3776" y="4990"/>
                    </a:cubicBezTo>
                    <a:cubicBezTo>
                      <a:pt x="3880" y="4938"/>
                      <a:pt x="3983" y="4876"/>
                      <a:pt x="4098" y="4804"/>
                    </a:cubicBezTo>
                    <a:cubicBezTo>
                      <a:pt x="4315" y="4658"/>
                      <a:pt x="4523" y="4492"/>
                      <a:pt x="4720" y="4316"/>
                    </a:cubicBezTo>
                    <a:cubicBezTo>
                      <a:pt x="5156" y="3921"/>
                      <a:pt x="6131" y="2874"/>
                      <a:pt x="5851" y="1639"/>
                    </a:cubicBezTo>
                    <a:cubicBezTo>
                      <a:pt x="5788" y="1390"/>
                      <a:pt x="5675" y="1152"/>
                      <a:pt x="5519" y="924"/>
                    </a:cubicBezTo>
                    <a:cubicBezTo>
                      <a:pt x="5436" y="800"/>
                      <a:pt x="5343" y="696"/>
                      <a:pt x="5249" y="602"/>
                    </a:cubicBezTo>
                    <a:cubicBezTo>
                      <a:pt x="5166" y="519"/>
                      <a:pt x="5052" y="436"/>
                      <a:pt x="4938" y="353"/>
                    </a:cubicBezTo>
                    <a:cubicBezTo>
                      <a:pt x="4824" y="281"/>
                      <a:pt x="4700" y="208"/>
                      <a:pt x="4564" y="156"/>
                    </a:cubicBezTo>
                    <a:cubicBezTo>
                      <a:pt x="4451" y="104"/>
                      <a:pt x="4315" y="63"/>
                      <a:pt x="4170" y="32"/>
                    </a:cubicBezTo>
                    <a:cubicBezTo>
                      <a:pt x="4119" y="21"/>
                      <a:pt x="4077" y="11"/>
                      <a:pt x="4025" y="11"/>
                    </a:cubicBezTo>
                    <a:cubicBezTo>
                      <a:pt x="3963" y="0"/>
                      <a:pt x="3900" y="0"/>
                      <a:pt x="38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50"/>
              <p:cNvSpPr/>
              <p:nvPr/>
            </p:nvSpPr>
            <p:spPr>
              <a:xfrm>
                <a:off x="4662175" y="3382975"/>
                <a:ext cx="18700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795" extrusionOk="0">
                    <a:moveTo>
                      <a:pt x="447" y="1121"/>
                    </a:moveTo>
                    <a:cubicBezTo>
                      <a:pt x="447" y="1124"/>
                      <a:pt x="448" y="1126"/>
                      <a:pt x="449" y="1128"/>
                    </a:cubicBezTo>
                    <a:lnTo>
                      <a:pt x="449" y="1128"/>
                    </a:lnTo>
                    <a:cubicBezTo>
                      <a:pt x="448" y="1125"/>
                      <a:pt x="448" y="1123"/>
                      <a:pt x="447" y="1121"/>
                    </a:cubicBezTo>
                    <a:close/>
                    <a:moveTo>
                      <a:pt x="83" y="1"/>
                    </a:moveTo>
                    <a:cubicBezTo>
                      <a:pt x="74" y="1"/>
                      <a:pt x="63" y="1"/>
                      <a:pt x="53" y="11"/>
                    </a:cubicBezTo>
                    <a:cubicBezTo>
                      <a:pt x="32" y="21"/>
                      <a:pt x="11" y="31"/>
                      <a:pt x="0" y="52"/>
                    </a:cubicBezTo>
                    <a:cubicBezTo>
                      <a:pt x="0" y="73"/>
                      <a:pt x="0" y="104"/>
                      <a:pt x="11" y="114"/>
                    </a:cubicBezTo>
                    <a:cubicBezTo>
                      <a:pt x="197" y="444"/>
                      <a:pt x="341" y="784"/>
                      <a:pt x="454" y="1134"/>
                    </a:cubicBezTo>
                    <a:lnTo>
                      <a:pt x="454" y="1134"/>
                    </a:lnTo>
                    <a:cubicBezTo>
                      <a:pt x="453" y="1131"/>
                      <a:pt x="451" y="1130"/>
                      <a:pt x="449" y="1128"/>
                    </a:cubicBezTo>
                    <a:lnTo>
                      <a:pt x="449" y="1128"/>
                    </a:lnTo>
                    <a:cubicBezTo>
                      <a:pt x="510" y="1322"/>
                      <a:pt x="551" y="1517"/>
                      <a:pt x="581" y="1722"/>
                    </a:cubicBezTo>
                    <a:cubicBezTo>
                      <a:pt x="592" y="1764"/>
                      <a:pt x="634" y="1795"/>
                      <a:pt x="675" y="1795"/>
                    </a:cubicBezTo>
                    <a:cubicBezTo>
                      <a:pt x="727" y="1785"/>
                      <a:pt x="747" y="1743"/>
                      <a:pt x="747" y="1691"/>
                    </a:cubicBezTo>
                    <a:cubicBezTo>
                      <a:pt x="706" y="1401"/>
                      <a:pt x="634" y="1121"/>
                      <a:pt x="530" y="840"/>
                    </a:cubicBezTo>
                    <a:cubicBezTo>
                      <a:pt x="436" y="571"/>
                      <a:pt x="302" y="301"/>
                      <a:pt x="157" y="52"/>
                    </a:cubicBezTo>
                    <a:cubicBezTo>
                      <a:pt x="146" y="31"/>
                      <a:pt x="136" y="11"/>
                      <a:pt x="115" y="11"/>
                    </a:cubicBezTo>
                    <a:cubicBezTo>
                      <a:pt x="104" y="1"/>
                      <a:pt x="94" y="1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50"/>
              <p:cNvSpPr/>
              <p:nvPr/>
            </p:nvSpPr>
            <p:spPr>
              <a:xfrm>
                <a:off x="4661650" y="3382200"/>
                <a:ext cx="20000" cy="3897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559" extrusionOk="0">
                    <a:moveTo>
                      <a:pt x="95" y="0"/>
                    </a:moveTo>
                    <a:cubicBezTo>
                      <a:pt x="74" y="0"/>
                      <a:pt x="53" y="11"/>
                      <a:pt x="42" y="21"/>
                    </a:cubicBezTo>
                    <a:cubicBezTo>
                      <a:pt x="12" y="42"/>
                      <a:pt x="1" y="104"/>
                      <a:pt x="32" y="135"/>
                    </a:cubicBezTo>
                    <a:cubicBezTo>
                      <a:pt x="95" y="207"/>
                      <a:pt x="146" y="290"/>
                      <a:pt x="198" y="373"/>
                    </a:cubicBezTo>
                    <a:cubicBezTo>
                      <a:pt x="341" y="609"/>
                      <a:pt x="444" y="854"/>
                      <a:pt x="527" y="1120"/>
                    </a:cubicBezTo>
                    <a:lnTo>
                      <a:pt x="527" y="1120"/>
                    </a:lnTo>
                    <a:cubicBezTo>
                      <a:pt x="523" y="1114"/>
                      <a:pt x="519" y="1110"/>
                      <a:pt x="519" y="1110"/>
                    </a:cubicBezTo>
                    <a:lnTo>
                      <a:pt x="519" y="1110"/>
                    </a:lnTo>
                    <a:cubicBezTo>
                      <a:pt x="561" y="1235"/>
                      <a:pt x="592" y="1359"/>
                      <a:pt x="623" y="1494"/>
                    </a:cubicBezTo>
                    <a:cubicBezTo>
                      <a:pt x="632" y="1530"/>
                      <a:pt x="665" y="1558"/>
                      <a:pt x="700" y="1558"/>
                    </a:cubicBezTo>
                    <a:cubicBezTo>
                      <a:pt x="706" y="1558"/>
                      <a:pt x="711" y="1557"/>
                      <a:pt x="717" y="1556"/>
                    </a:cubicBezTo>
                    <a:cubicBezTo>
                      <a:pt x="758" y="1556"/>
                      <a:pt x="800" y="1505"/>
                      <a:pt x="789" y="1463"/>
                    </a:cubicBezTo>
                    <a:cubicBezTo>
                      <a:pt x="665" y="954"/>
                      <a:pt x="499" y="436"/>
                      <a:pt x="157" y="32"/>
                    </a:cubicBezTo>
                    <a:cubicBezTo>
                      <a:pt x="146" y="11"/>
                      <a:pt x="115" y="0"/>
                      <a:pt x="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50"/>
              <p:cNvSpPr/>
              <p:nvPr/>
            </p:nvSpPr>
            <p:spPr>
              <a:xfrm>
                <a:off x="4494650" y="2941850"/>
                <a:ext cx="1927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7709" h="4254" extrusionOk="0">
                    <a:moveTo>
                      <a:pt x="3642" y="1"/>
                    </a:moveTo>
                    <a:cubicBezTo>
                      <a:pt x="3195" y="1"/>
                      <a:pt x="2750" y="53"/>
                      <a:pt x="2303" y="136"/>
                    </a:cubicBezTo>
                    <a:cubicBezTo>
                      <a:pt x="2013" y="198"/>
                      <a:pt x="1743" y="270"/>
                      <a:pt x="1494" y="364"/>
                    </a:cubicBezTo>
                    <a:cubicBezTo>
                      <a:pt x="1225" y="457"/>
                      <a:pt x="1007" y="561"/>
                      <a:pt x="800" y="685"/>
                    </a:cubicBezTo>
                    <a:cubicBezTo>
                      <a:pt x="509" y="872"/>
                      <a:pt x="136" y="1194"/>
                      <a:pt x="32" y="1630"/>
                    </a:cubicBezTo>
                    <a:cubicBezTo>
                      <a:pt x="1" y="1796"/>
                      <a:pt x="1" y="1982"/>
                      <a:pt x="53" y="2158"/>
                    </a:cubicBezTo>
                    <a:cubicBezTo>
                      <a:pt x="32" y="2179"/>
                      <a:pt x="32" y="2200"/>
                      <a:pt x="42" y="2220"/>
                    </a:cubicBezTo>
                    <a:cubicBezTo>
                      <a:pt x="42" y="2241"/>
                      <a:pt x="53" y="2262"/>
                      <a:pt x="74" y="2273"/>
                    </a:cubicBezTo>
                    <a:cubicBezTo>
                      <a:pt x="94" y="2283"/>
                      <a:pt x="104" y="2283"/>
                      <a:pt x="115" y="2283"/>
                    </a:cubicBezTo>
                    <a:cubicBezTo>
                      <a:pt x="146" y="2283"/>
                      <a:pt x="177" y="2273"/>
                      <a:pt x="198" y="2241"/>
                    </a:cubicBezTo>
                    <a:cubicBezTo>
                      <a:pt x="229" y="2190"/>
                      <a:pt x="260" y="2137"/>
                      <a:pt x="302" y="2086"/>
                    </a:cubicBezTo>
                    <a:cubicBezTo>
                      <a:pt x="415" y="1941"/>
                      <a:pt x="551" y="1805"/>
                      <a:pt x="696" y="1692"/>
                    </a:cubicBezTo>
                    <a:cubicBezTo>
                      <a:pt x="830" y="1588"/>
                      <a:pt x="976" y="1505"/>
                      <a:pt x="1132" y="1443"/>
                    </a:cubicBezTo>
                    <a:cubicBezTo>
                      <a:pt x="1245" y="1391"/>
                      <a:pt x="1370" y="1360"/>
                      <a:pt x="1494" y="1339"/>
                    </a:cubicBezTo>
                    <a:lnTo>
                      <a:pt x="1505" y="1328"/>
                    </a:lnTo>
                    <a:cubicBezTo>
                      <a:pt x="1888" y="1640"/>
                      <a:pt x="2324" y="1899"/>
                      <a:pt x="2833" y="2096"/>
                    </a:cubicBezTo>
                    <a:cubicBezTo>
                      <a:pt x="3351" y="2303"/>
                      <a:pt x="3901" y="2428"/>
                      <a:pt x="4472" y="2459"/>
                    </a:cubicBezTo>
                    <a:cubicBezTo>
                      <a:pt x="4585" y="2469"/>
                      <a:pt x="4700" y="2469"/>
                      <a:pt x="4814" y="2469"/>
                    </a:cubicBezTo>
                    <a:cubicBezTo>
                      <a:pt x="5322" y="2469"/>
                      <a:pt x="5809" y="2397"/>
                      <a:pt x="6256" y="2252"/>
                    </a:cubicBezTo>
                    <a:lnTo>
                      <a:pt x="6256" y="2252"/>
                    </a:lnTo>
                    <a:cubicBezTo>
                      <a:pt x="6245" y="2480"/>
                      <a:pt x="6256" y="2708"/>
                      <a:pt x="6277" y="2916"/>
                    </a:cubicBezTo>
                    <a:cubicBezTo>
                      <a:pt x="6318" y="3216"/>
                      <a:pt x="6390" y="3486"/>
                      <a:pt x="6505" y="3704"/>
                    </a:cubicBezTo>
                    <a:cubicBezTo>
                      <a:pt x="6567" y="3829"/>
                      <a:pt x="6650" y="3942"/>
                      <a:pt x="6743" y="4036"/>
                    </a:cubicBezTo>
                    <a:cubicBezTo>
                      <a:pt x="6826" y="4140"/>
                      <a:pt x="6930" y="4202"/>
                      <a:pt x="7033" y="4233"/>
                    </a:cubicBezTo>
                    <a:cubicBezTo>
                      <a:pt x="7065" y="4244"/>
                      <a:pt x="7096" y="4254"/>
                      <a:pt x="7137" y="4254"/>
                    </a:cubicBezTo>
                    <a:lnTo>
                      <a:pt x="7158" y="4254"/>
                    </a:lnTo>
                    <a:cubicBezTo>
                      <a:pt x="7199" y="4254"/>
                      <a:pt x="7241" y="4244"/>
                      <a:pt x="7293" y="4212"/>
                    </a:cubicBezTo>
                    <a:cubicBezTo>
                      <a:pt x="7335" y="4202"/>
                      <a:pt x="7376" y="4171"/>
                      <a:pt x="7397" y="4140"/>
                    </a:cubicBezTo>
                    <a:cubicBezTo>
                      <a:pt x="7438" y="4108"/>
                      <a:pt x="7469" y="4067"/>
                      <a:pt x="7490" y="4036"/>
                    </a:cubicBezTo>
                    <a:cubicBezTo>
                      <a:pt x="7531" y="3984"/>
                      <a:pt x="7552" y="3922"/>
                      <a:pt x="7594" y="3849"/>
                    </a:cubicBezTo>
                    <a:cubicBezTo>
                      <a:pt x="7614" y="3776"/>
                      <a:pt x="7635" y="3714"/>
                      <a:pt x="7656" y="3642"/>
                    </a:cubicBezTo>
                    <a:cubicBezTo>
                      <a:pt x="7697" y="3497"/>
                      <a:pt x="7708" y="3351"/>
                      <a:pt x="7708" y="3206"/>
                    </a:cubicBezTo>
                    <a:cubicBezTo>
                      <a:pt x="7708" y="3175"/>
                      <a:pt x="7697" y="3144"/>
                      <a:pt x="7667" y="3133"/>
                    </a:cubicBezTo>
                    <a:cubicBezTo>
                      <a:pt x="7697" y="2822"/>
                      <a:pt x="7667" y="2522"/>
                      <a:pt x="7594" y="2220"/>
                    </a:cubicBezTo>
                    <a:cubicBezTo>
                      <a:pt x="7521" y="1951"/>
                      <a:pt x="7407" y="1692"/>
                      <a:pt x="7252" y="1464"/>
                    </a:cubicBezTo>
                    <a:cubicBezTo>
                      <a:pt x="6961" y="1038"/>
                      <a:pt x="6505" y="685"/>
                      <a:pt x="5945" y="436"/>
                    </a:cubicBezTo>
                    <a:cubicBezTo>
                      <a:pt x="5426" y="219"/>
                      <a:pt x="4814" y="74"/>
                      <a:pt x="4150" y="21"/>
                    </a:cubicBezTo>
                    <a:cubicBezTo>
                      <a:pt x="3984" y="11"/>
                      <a:pt x="3808" y="1"/>
                      <a:pt x="36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50"/>
              <p:cNvSpPr/>
              <p:nvPr/>
            </p:nvSpPr>
            <p:spPr>
              <a:xfrm>
                <a:off x="4543150" y="2965975"/>
                <a:ext cx="105050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1173" extrusionOk="0">
                    <a:moveTo>
                      <a:pt x="104" y="1"/>
                    </a:moveTo>
                    <a:cubicBezTo>
                      <a:pt x="73" y="1"/>
                      <a:pt x="42" y="11"/>
                      <a:pt x="31" y="42"/>
                    </a:cubicBezTo>
                    <a:cubicBezTo>
                      <a:pt x="11" y="63"/>
                      <a:pt x="1" y="94"/>
                      <a:pt x="1" y="125"/>
                    </a:cubicBezTo>
                    <a:cubicBezTo>
                      <a:pt x="1" y="156"/>
                      <a:pt x="21" y="177"/>
                      <a:pt x="42" y="197"/>
                    </a:cubicBezTo>
                    <a:lnTo>
                      <a:pt x="52" y="208"/>
                    </a:lnTo>
                    <a:cubicBezTo>
                      <a:pt x="218" y="384"/>
                      <a:pt x="426" y="529"/>
                      <a:pt x="633" y="654"/>
                    </a:cubicBezTo>
                    <a:cubicBezTo>
                      <a:pt x="861" y="778"/>
                      <a:pt x="1100" y="882"/>
                      <a:pt x="1338" y="955"/>
                    </a:cubicBezTo>
                    <a:cubicBezTo>
                      <a:pt x="1474" y="996"/>
                      <a:pt x="1608" y="1027"/>
                      <a:pt x="1743" y="1059"/>
                    </a:cubicBezTo>
                    <a:cubicBezTo>
                      <a:pt x="1868" y="1089"/>
                      <a:pt x="2002" y="1110"/>
                      <a:pt x="2138" y="1131"/>
                    </a:cubicBezTo>
                    <a:cubicBezTo>
                      <a:pt x="2262" y="1152"/>
                      <a:pt x="2396" y="1162"/>
                      <a:pt x="2532" y="1172"/>
                    </a:cubicBezTo>
                    <a:lnTo>
                      <a:pt x="2936" y="1172"/>
                    </a:lnTo>
                    <a:cubicBezTo>
                      <a:pt x="3040" y="1172"/>
                      <a:pt x="3154" y="1172"/>
                      <a:pt x="3268" y="1162"/>
                    </a:cubicBezTo>
                    <a:cubicBezTo>
                      <a:pt x="3372" y="1152"/>
                      <a:pt x="3475" y="1142"/>
                      <a:pt x="3579" y="1121"/>
                    </a:cubicBezTo>
                    <a:cubicBezTo>
                      <a:pt x="3683" y="1110"/>
                      <a:pt x="3786" y="1089"/>
                      <a:pt x="3890" y="1069"/>
                    </a:cubicBezTo>
                    <a:cubicBezTo>
                      <a:pt x="3984" y="1048"/>
                      <a:pt x="4088" y="1027"/>
                      <a:pt x="4181" y="1006"/>
                    </a:cubicBezTo>
                    <a:cubicBezTo>
                      <a:pt x="4191" y="996"/>
                      <a:pt x="4201" y="976"/>
                      <a:pt x="4201" y="955"/>
                    </a:cubicBezTo>
                    <a:cubicBezTo>
                      <a:pt x="4194" y="947"/>
                      <a:pt x="4182" y="940"/>
                      <a:pt x="4171" y="940"/>
                    </a:cubicBezTo>
                    <a:cubicBezTo>
                      <a:pt x="4167" y="940"/>
                      <a:pt x="4163" y="941"/>
                      <a:pt x="4160" y="944"/>
                    </a:cubicBezTo>
                    <a:lnTo>
                      <a:pt x="4139" y="944"/>
                    </a:lnTo>
                    <a:cubicBezTo>
                      <a:pt x="3952" y="986"/>
                      <a:pt x="3776" y="1006"/>
                      <a:pt x="3590" y="1027"/>
                    </a:cubicBezTo>
                    <a:cubicBezTo>
                      <a:pt x="3392" y="1038"/>
                      <a:pt x="3185" y="1038"/>
                      <a:pt x="2988" y="1038"/>
                    </a:cubicBezTo>
                    <a:cubicBezTo>
                      <a:pt x="2874" y="1038"/>
                      <a:pt x="2770" y="1027"/>
                      <a:pt x="2656" y="1017"/>
                    </a:cubicBezTo>
                    <a:cubicBezTo>
                      <a:pt x="2542" y="996"/>
                      <a:pt x="2417" y="986"/>
                      <a:pt x="2304" y="965"/>
                    </a:cubicBezTo>
                    <a:cubicBezTo>
                      <a:pt x="2189" y="955"/>
                      <a:pt x="2075" y="923"/>
                      <a:pt x="1961" y="903"/>
                    </a:cubicBezTo>
                    <a:cubicBezTo>
                      <a:pt x="1847" y="872"/>
                      <a:pt x="1733" y="851"/>
                      <a:pt x="1629" y="820"/>
                    </a:cubicBezTo>
                    <a:cubicBezTo>
                      <a:pt x="1287" y="716"/>
                      <a:pt x="955" y="571"/>
                      <a:pt x="644" y="384"/>
                    </a:cubicBezTo>
                    <a:cubicBezTo>
                      <a:pt x="571" y="333"/>
                      <a:pt x="488" y="280"/>
                      <a:pt x="416" y="218"/>
                    </a:cubicBezTo>
                    <a:cubicBezTo>
                      <a:pt x="374" y="187"/>
                      <a:pt x="343" y="156"/>
                      <a:pt x="301" y="125"/>
                    </a:cubicBezTo>
                    <a:cubicBezTo>
                      <a:pt x="260" y="94"/>
                      <a:pt x="218" y="63"/>
                      <a:pt x="187" y="21"/>
                    </a:cubicBezTo>
                    <a:cubicBezTo>
                      <a:pt x="167" y="11"/>
                      <a:pt x="135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50"/>
              <p:cNvSpPr/>
              <p:nvPr/>
            </p:nvSpPr>
            <p:spPr>
              <a:xfrm>
                <a:off x="4659325" y="2997625"/>
                <a:ext cx="12725" cy="4015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606" extrusionOk="0">
                    <a:moveTo>
                      <a:pt x="94" y="0"/>
                    </a:moveTo>
                    <a:cubicBezTo>
                      <a:pt x="73" y="0"/>
                      <a:pt x="52" y="10"/>
                      <a:pt x="52" y="42"/>
                    </a:cubicBezTo>
                    <a:cubicBezTo>
                      <a:pt x="1" y="301"/>
                      <a:pt x="1" y="581"/>
                      <a:pt x="52" y="840"/>
                    </a:cubicBezTo>
                    <a:cubicBezTo>
                      <a:pt x="94" y="1100"/>
                      <a:pt x="188" y="1359"/>
                      <a:pt x="353" y="1577"/>
                    </a:cubicBezTo>
                    <a:cubicBezTo>
                      <a:pt x="371" y="1595"/>
                      <a:pt x="396" y="1606"/>
                      <a:pt x="420" y="1606"/>
                    </a:cubicBezTo>
                    <a:cubicBezTo>
                      <a:pt x="438" y="1606"/>
                      <a:pt x="454" y="1600"/>
                      <a:pt x="467" y="1587"/>
                    </a:cubicBezTo>
                    <a:cubicBezTo>
                      <a:pt x="509" y="1556"/>
                      <a:pt x="509" y="1504"/>
                      <a:pt x="478" y="1473"/>
                    </a:cubicBezTo>
                    <a:cubicBezTo>
                      <a:pt x="446" y="1432"/>
                      <a:pt x="405" y="1379"/>
                      <a:pt x="374" y="1338"/>
                    </a:cubicBezTo>
                    <a:cubicBezTo>
                      <a:pt x="312" y="1224"/>
                      <a:pt x="250" y="1110"/>
                      <a:pt x="208" y="985"/>
                    </a:cubicBezTo>
                    <a:cubicBezTo>
                      <a:pt x="156" y="809"/>
                      <a:pt x="135" y="643"/>
                      <a:pt x="125" y="467"/>
                    </a:cubicBezTo>
                    <a:lnTo>
                      <a:pt x="125" y="477"/>
                    </a:lnTo>
                    <a:cubicBezTo>
                      <a:pt x="114" y="332"/>
                      <a:pt x="125" y="187"/>
                      <a:pt x="146" y="52"/>
                    </a:cubicBezTo>
                    <a:cubicBezTo>
                      <a:pt x="156" y="21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50"/>
              <p:cNvSpPr/>
              <p:nvPr/>
            </p:nvSpPr>
            <p:spPr>
              <a:xfrm>
                <a:off x="4444100" y="2956125"/>
                <a:ext cx="7807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1193" extrusionOk="0">
                    <a:moveTo>
                      <a:pt x="125" y="1"/>
                    </a:moveTo>
                    <a:cubicBezTo>
                      <a:pt x="83" y="10"/>
                      <a:pt x="52" y="31"/>
                      <a:pt x="31" y="52"/>
                    </a:cubicBezTo>
                    <a:cubicBezTo>
                      <a:pt x="10" y="83"/>
                      <a:pt x="0" y="125"/>
                      <a:pt x="0" y="156"/>
                    </a:cubicBezTo>
                    <a:cubicBezTo>
                      <a:pt x="21" y="218"/>
                      <a:pt x="31" y="280"/>
                      <a:pt x="52" y="342"/>
                    </a:cubicBezTo>
                    <a:lnTo>
                      <a:pt x="114" y="498"/>
                    </a:lnTo>
                    <a:cubicBezTo>
                      <a:pt x="145" y="561"/>
                      <a:pt x="176" y="612"/>
                      <a:pt x="218" y="654"/>
                    </a:cubicBezTo>
                    <a:cubicBezTo>
                      <a:pt x="249" y="706"/>
                      <a:pt x="291" y="757"/>
                      <a:pt x="342" y="799"/>
                    </a:cubicBezTo>
                    <a:cubicBezTo>
                      <a:pt x="404" y="872"/>
                      <a:pt x="477" y="934"/>
                      <a:pt x="560" y="986"/>
                    </a:cubicBezTo>
                    <a:cubicBezTo>
                      <a:pt x="653" y="1038"/>
                      <a:pt x="747" y="1089"/>
                      <a:pt x="851" y="1121"/>
                    </a:cubicBezTo>
                    <a:cubicBezTo>
                      <a:pt x="955" y="1142"/>
                      <a:pt x="1047" y="1172"/>
                      <a:pt x="1162" y="1183"/>
                    </a:cubicBezTo>
                    <a:cubicBezTo>
                      <a:pt x="1266" y="1193"/>
                      <a:pt x="1369" y="1193"/>
                      <a:pt x="1473" y="1193"/>
                    </a:cubicBezTo>
                    <a:cubicBezTo>
                      <a:pt x="1577" y="1193"/>
                      <a:pt x="1681" y="1183"/>
                      <a:pt x="1784" y="1162"/>
                    </a:cubicBezTo>
                    <a:cubicBezTo>
                      <a:pt x="1888" y="1142"/>
                      <a:pt x="1992" y="1121"/>
                      <a:pt x="2096" y="1089"/>
                    </a:cubicBezTo>
                    <a:cubicBezTo>
                      <a:pt x="2188" y="1059"/>
                      <a:pt x="2282" y="1027"/>
                      <a:pt x="2365" y="996"/>
                    </a:cubicBezTo>
                    <a:cubicBezTo>
                      <a:pt x="2458" y="965"/>
                      <a:pt x="2541" y="923"/>
                      <a:pt x="2635" y="882"/>
                    </a:cubicBezTo>
                    <a:cubicBezTo>
                      <a:pt x="2801" y="810"/>
                      <a:pt x="2956" y="716"/>
                      <a:pt x="3112" y="612"/>
                    </a:cubicBezTo>
                    <a:cubicBezTo>
                      <a:pt x="3122" y="612"/>
                      <a:pt x="3122" y="591"/>
                      <a:pt x="3122" y="581"/>
                    </a:cubicBezTo>
                    <a:cubicBezTo>
                      <a:pt x="3116" y="569"/>
                      <a:pt x="3107" y="564"/>
                      <a:pt x="3097" y="564"/>
                    </a:cubicBezTo>
                    <a:cubicBezTo>
                      <a:pt x="3091" y="564"/>
                      <a:pt x="3085" y="567"/>
                      <a:pt x="3081" y="571"/>
                    </a:cubicBezTo>
                    <a:cubicBezTo>
                      <a:pt x="3050" y="581"/>
                      <a:pt x="3029" y="602"/>
                      <a:pt x="3008" y="612"/>
                    </a:cubicBezTo>
                    <a:lnTo>
                      <a:pt x="2998" y="612"/>
                    </a:lnTo>
                    <a:cubicBezTo>
                      <a:pt x="2894" y="674"/>
                      <a:pt x="2780" y="727"/>
                      <a:pt x="2666" y="768"/>
                    </a:cubicBezTo>
                    <a:cubicBezTo>
                      <a:pt x="2541" y="810"/>
                      <a:pt x="2407" y="851"/>
                      <a:pt x="2271" y="893"/>
                    </a:cubicBezTo>
                    <a:cubicBezTo>
                      <a:pt x="2158" y="913"/>
                      <a:pt x="2043" y="934"/>
                      <a:pt x="1930" y="944"/>
                    </a:cubicBezTo>
                    <a:cubicBezTo>
                      <a:pt x="1815" y="955"/>
                      <a:pt x="1701" y="965"/>
                      <a:pt x="1577" y="965"/>
                    </a:cubicBezTo>
                    <a:cubicBezTo>
                      <a:pt x="1504" y="965"/>
                      <a:pt x="1421" y="955"/>
                      <a:pt x="1349" y="944"/>
                    </a:cubicBezTo>
                    <a:cubicBezTo>
                      <a:pt x="1276" y="934"/>
                      <a:pt x="1213" y="913"/>
                      <a:pt x="1151" y="903"/>
                    </a:cubicBezTo>
                    <a:lnTo>
                      <a:pt x="964" y="840"/>
                    </a:lnTo>
                    <a:cubicBezTo>
                      <a:pt x="913" y="810"/>
                      <a:pt x="861" y="789"/>
                      <a:pt x="809" y="757"/>
                    </a:cubicBezTo>
                    <a:cubicBezTo>
                      <a:pt x="726" y="706"/>
                      <a:pt x="653" y="644"/>
                      <a:pt x="581" y="581"/>
                    </a:cubicBezTo>
                    <a:cubicBezTo>
                      <a:pt x="498" y="478"/>
                      <a:pt x="425" y="374"/>
                      <a:pt x="353" y="259"/>
                    </a:cubicBezTo>
                    <a:lnTo>
                      <a:pt x="321" y="197"/>
                    </a:lnTo>
                    <a:cubicBezTo>
                      <a:pt x="301" y="156"/>
                      <a:pt x="280" y="125"/>
                      <a:pt x="270" y="93"/>
                    </a:cubicBezTo>
                    <a:cubicBezTo>
                      <a:pt x="259" y="73"/>
                      <a:pt x="249" y="52"/>
                      <a:pt x="228" y="31"/>
                    </a:cubicBezTo>
                    <a:cubicBezTo>
                      <a:pt x="197" y="10"/>
                      <a:pt x="166" y="1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50"/>
              <p:cNvSpPr/>
              <p:nvPr/>
            </p:nvSpPr>
            <p:spPr>
              <a:xfrm>
                <a:off x="4453675" y="2932275"/>
                <a:ext cx="30900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447" extrusionOk="0">
                    <a:moveTo>
                      <a:pt x="125" y="0"/>
                    </a:moveTo>
                    <a:cubicBezTo>
                      <a:pt x="104" y="0"/>
                      <a:pt x="84" y="0"/>
                      <a:pt x="63" y="21"/>
                    </a:cubicBezTo>
                    <a:cubicBezTo>
                      <a:pt x="53" y="21"/>
                      <a:pt x="53" y="31"/>
                      <a:pt x="42" y="31"/>
                    </a:cubicBezTo>
                    <a:cubicBezTo>
                      <a:pt x="32" y="52"/>
                      <a:pt x="21" y="62"/>
                      <a:pt x="21" y="83"/>
                    </a:cubicBezTo>
                    <a:cubicBezTo>
                      <a:pt x="1" y="166"/>
                      <a:pt x="1" y="238"/>
                      <a:pt x="1" y="321"/>
                    </a:cubicBezTo>
                    <a:cubicBezTo>
                      <a:pt x="11" y="404"/>
                      <a:pt x="32" y="487"/>
                      <a:pt x="63" y="560"/>
                    </a:cubicBezTo>
                    <a:cubicBezTo>
                      <a:pt x="84" y="643"/>
                      <a:pt x="125" y="716"/>
                      <a:pt x="177" y="778"/>
                    </a:cubicBezTo>
                    <a:cubicBezTo>
                      <a:pt x="219" y="851"/>
                      <a:pt x="281" y="913"/>
                      <a:pt x="343" y="964"/>
                    </a:cubicBezTo>
                    <a:cubicBezTo>
                      <a:pt x="468" y="1089"/>
                      <a:pt x="602" y="1183"/>
                      <a:pt x="758" y="1266"/>
                    </a:cubicBezTo>
                    <a:cubicBezTo>
                      <a:pt x="893" y="1349"/>
                      <a:pt x="1049" y="1400"/>
                      <a:pt x="1194" y="1442"/>
                    </a:cubicBezTo>
                    <a:cubicBezTo>
                      <a:pt x="1200" y="1445"/>
                      <a:pt x="1205" y="1446"/>
                      <a:pt x="1210" y="1446"/>
                    </a:cubicBezTo>
                    <a:cubicBezTo>
                      <a:pt x="1221" y="1446"/>
                      <a:pt x="1228" y="1439"/>
                      <a:pt x="1235" y="1432"/>
                    </a:cubicBezTo>
                    <a:cubicBezTo>
                      <a:pt x="1235" y="1421"/>
                      <a:pt x="1235" y="1400"/>
                      <a:pt x="1215" y="1390"/>
                    </a:cubicBezTo>
                    <a:cubicBezTo>
                      <a:pt x="1100" y="1359"/>
                      <a:pt x="996" y="1296"/>
                      <a:pt x="893" y="1234"/>
                    </a:cubicBezTo>
                    <a:cubicBezTo>
                      <a:pt x="820" y="1193"/>
                      <a:pt x="747" y="1151"/>
                      <a:pt x="685" y="1100"/>
                    </a:cubicBezTo>
                    <a:cubicBezTo>
                      <a:pt x="613" y="1047"/>
                      <a:pt x="551" y="985"/>
                      <a:pt x="489" y="923"/>
                    </a:cubicBezTo>
                    <a:cubicBezTo>
                      <a:pt x="415" y="851"/>
                      <a:pt x="353" y="757"/>
                      <a:pt x="302" y="664"/>
                    </a:cubicBezTo>
                    <a:cubicBezTo>
                      <a:pt x="260" y="602"/>
                      <a:pt x="240" y="529"/>
                      <a:pt x="219" y="457"/>
                    </a:cubicBezTo>
                    <a:cubicBezTo>
                      <a:pt x="198" y="404"/>
                      <a:pt x="198" y="342"/>
                      <a:pt x="198" y="291"/>
                    </a:cubicBezTo>
                    <a:cubicBezTo>
                      <a:pt x="198" y="228"/>
                      <a:pt x="208" y="166"/>
                      <a:pt x="219" y="114"/>
                    </a:cubicBezTo>
                    <a:cubicBezTo>
                      <a:pt x="229" y="83"/>
                      <a:pt x="219" y="52"/>
                      <a:pt x="198" y="42"/>
                    </a:cubicBezTo>
                    <a:cubicBezTo>
                      <a:pt x="187" y="21"/>
                      <a:pt x="167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50"/>
              <p:cNvSpPr/>
              <p:nvPr/>
            </p:nvSpPr>
            <p:spPr>
              <a:xfrm>
                <a:off x="4316750" y="3283650"/>
                <a:ext cx="1850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74" h="395" extrusionOk="0">
                    <a:moveTo>
                      <a:pt x="32" y="0"/>
                    </a:moveTo>
                    <a:cubicBezTo>
                      <a:pt x="21" y="0"/>
                      <a:pt x="1" y="11"/>
                      <a:pt x="1" y="32"/>
                    </a:cubicBezTo>
                    <a:cubicBezTo>
                      <a:pt x="1" y="83"/>
                      <a:pt x="1" y="145"/>
                      <a:pt x="11" y="198"/>
                    </a:cubicBezTo>
                    <a:cubicBezTo>
                      <a:pt x="11" y="260"/>
                      <a:pt x="11" y="311"/>
                      <a:pt x="21" y="374"/>
                    </a:cubicBezTo>
                    <a:cubicBezTo>
                      <a:pt x="21" y="374"/>
                      <a:pt x="21" y="384"/>
                      <a:pt x="32" y="394"/>
                    </a:cubicBezTo>
                    <a:lnTo>
                      <a:pt x="42" y="394"/>
                    </a:lnTo>
                    <a:cubicBezTo>
                      <a:pt x="63" y="394"/>
                      <a:pt x="74" y="384"/>
                      <a:pt x="74" y="374"/>
                    </a:cubicBezTo>
                    <a:cubicBezTo>
                      <a:pt x="74" y="311"/>
                      <a:pt x="63" y="260"/>
                      <a:pt x="63" y="198"/>
                    </a:cubicBezTo>
                    <a:lnTo>
                      <a:pt x="63" y="32"/>
                    </a:lnTo>
                    <a:cubicBezTo>
                      <a:pt x="63" y="11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50"/>
              <p:cNvSpPr/>
              <p:nvPr/>
            </p:nvSpPr>
            <p:spPr>
              <a:xfrm>
                <a:off x="4316750" y="3283125"/>
                <a:ext cx="210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582" extrusionOk="0">
                    <a:moveTo>
                      <a:pt x="32" y="1"/>
                    </a:moveTo>
                    <a:cubicBezTo>
                      <a:pt x="11" y="1"/>
                      <a:pt x="1" y="11"/>
                      <a:pt x="1" y="32"/>
                    </a:cubicBezTo>
                    <a:lnTo>
                      <a:pt x="1" y="281"/>
                    </a:lnTo>
                    <a:lnTo>
                      <a:pt x="32" y="561"/>
                    </a:lnTo>
                    <a:lnTo>
                      <a:pt x="32" y="581"/>
                    </a:lnTo>
                    <a:lnTo>
                      <a:pt x="53" y="581"/>
                    </a:lnTo>
                    <a:cubicBezTo>
                      <a:pt x="74" y="581"/>
                      <a:pt x="84" y="571"/>
                      <a:pt x="84" y="561"/>
                    </a:cubicBezTo>
                    <a:cubicBezTo>
                      <a:pt x="74" y="478"/>
                      <a:pt x="63" y="385"/>
                      <a:pt x="63" y="302"/>
                    </a:cubicBezTo>
                    <a:cubicBezTo>
                      <a:pt x="53" y="219"/>
                      <a:pt x="53" y="125"/>
                      <a:pt x="53" y="32"/>
                    </a:cubicBezTo>
                    <a:cubicBezTo>
                      <a:pt x="53" y="11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50"/>
              <p:cNvSpPr/>
              <p:nvPr/>
            </p:nvSpPr>
            <p:spPr>
              <a:xfrm>
                <a:off x="4316500" y="3283125"/>
                <a:ext cx="23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686" extrusionOk="0">
                    <a:moveTo>
                      <a:pt x="42" y="1"/>
                    </a:moveTo>
                    <a:cubicBezTo>
                      <a:pt x="21" y="1"/>
                      <a:pt x="11" y="21"/>
                      <a:pt x="11" y="32"/>
                    </a:cubicBezTo>
                    <a:cubicBezTo>
                      <a:pt x="1" y="136"/>
                      <a:pt x="11" y="229"/>
                      <a:pt x="11" y="332"/>
                    </a:cubicBezTo>
                    <a:cubicBezTo>
                      <a:pt x="21" y="436"/>
                      <a:pt x="31" y="551"/>
                      <a:pt x="42" y="654"/>
                    </a:cubicBezTo>
                    <a:cubicBezTo>
                      <a:pt x="42" y="664"/>
                      <a:pt x="52" y="685"/>
                      <a:pt x="63" y="685"/>
                    </a:cubicBezTo>
                    <a:cubicBezTo>
                      <a:pt x="84" y="685"/>
                      <a:pt x="94" y="664"/>
                      <a:pt x="94" y="654"/>
                    </a:cubicBezTo>
                    <a:cubicBezTo>
                      <a:pt x="84" y="551"/>
                      <a:pt x="73" y="457"/>
                      <a:pt x="73" y="353"/>
                    </a:cubicBezTo>
                    <a:cubicBezTo>
                      <a:pt x="63" y="249"/>
                      <a:pt x="63" y="136"/>
                      <a:pt x="63" y="32"/>
                    </a:cubicBezTo>
                    <a:cubicBezTo>
                      <a:pt x="63" y="21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50"/>
              <p:cNvSpPr/>
              <p:nvPr/>
            </p:nvSpPr>
            <p:spPr>
              <a:xfrm>
                <a:off x="4316500" y="3282350"/>
                <a:ext cx="18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634" extrusionOk="0">
                    <a:moveTo>
                      <a:pt x="31" y="1"/>
                    </a:moveTo>
                    <a:cubicBezTo>
                      <a:pt x="11" y="1"/>
                      <a:pt x="1" y="22"/>
                      <a:pt x="1" y="32"/>
                    </a:cubicBezTo>
                    <a:lnTo>
                      <a:pt x="1" y="322"/>
                    </a:lnTo>
                    <a:cubicBezTo>
                      <a:pt x="11" y="416"/>
                      <a:pt x="11" y="509"/>
                      <a:pt x="21" y="602"/>
                    </a:cubicBezTo>
                    <a:cubicBezTo>
                      <a:pt x="21" y="612"/>
                      <a:pt x="31" y="633"/>
                      <a:pt x="52" y="633"/>
                    </a:cubicBezTo>
                    <a:cubicBezTo>
                      <a:pt x="63" y="633"/>
                      <a:pt x="73" y="612"/>
                      <a:pt x="73" y="602"/>
                    </a:cubicBezTo>
                    <a:cubicBezTo>
                      <a:pt x="73" y="509"/>
                      <a:pt x="63" y="416"/>
                      <a:pt x="63" y="322"/>
                    </a:cubicBezTo>
                    <a:cubicBezTo>
                      <a:pt x="52" y="218"/>
                      <a:pt x="52" y="125"/>
                      <a:pt x="63" y="32"/>
                    </a:cubicBezTo>
                    <a:cubicBezTo>
                      <a:pt x="63" y="22"/>
                      <a:pt x="42" y="1"/>
                      <a:pt x="31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50"/>
              <p:cNvSpPr/>
              <p:nvPr/>
            </p:nvSpPr>
            <p:spPr>
              <a:xfrm>
                <a:off x="4315975" y="3281850"/>
                <a:ext cx="28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027" extrusionOk="0">
                    <a:moveTo>
                      <a:pt x="52" y="0"/>
                    </a:moveTo>
                    <a:cubicBezTo>
                      <a:pt x="32" y="0"/>
                      <a:pt x="22" y="10"/>
                      <a:pt x="22" y="31"/>
                    </a:cubicBezTo>
                    <a:cubicBezTo>
                      <a:pt x="1" y="353"/>
                      <a:pt x="32" y="674"/>
                      <a:pt x="63" y="996"/>
                    </a:cubicBezTo>
                    <a:cubicBezTo>
                      <a:pt x="63" y="1006"/>
                      <a:pt x="63" y="1017"/>
                      <a:pt x="73" y="1017"/>
                    </a:cubicBezTo>
                    <a:cubicBezTo>
                      <a:pt x="73" y="1027"/>
                      <a:pt x="84" y="1027"/>
                      <a:pt x="94" y="1027"/>
                    </a:cubicBezTo>
                    <a:cubicBezTo>
                      <a:pt x="105" y="1027"/>
                      <a:pt x="115" y="1017"/>
                      <a:pt x="115" y="996"/>
                    </a:cubicBezTo>
                    <a:cubicBezTo>
                      <a:pt x="84" y="674"/>
                      <a:pt x="52" y="353"/>
                      <a:pt x="84" y="31"/>
                    </a:cubicBezTo>
                    <a:cubicBezTo>
                      <a:pt x="84" y="10"/>
                      <a:pt x="63" y="0"/>
                      <a:pt x="5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50"/>
              <p:cNvSpPr/>
              <p:nvPr/>
            </p:nvSpPr>
            <p:spPr>
              <a:xfrm>
                <a:off x="4316500" y="3286750"/>
                <a:ext cx="26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142" extrusionOk="0">
                    <a:moveTo>
                      <a:pt x="42" y="1"/>
                    </a:moveTo>
                    <a:cubicBezTo>
                      <a:pt x="31" y="1"/>
                      <a:pt x="21" y="1"/>
                      <a:pt x="11" y="12"/>
                    </a:cubicBezTo>
                    <a:lnTo>
                      <a:pt x="11" y="32"/>
                    </a:lnTo>
                    <a:lnTo>
                      <a:pt x="11" y="95"/>
                    </a:lnTo>
                    <a:cubicBezTo>
                      <a:pt x="1" y="146"/>
                      <a:pt x="1" y="198"/>
                      <a:pt x="1" y="250"/>
                    </a:cubicBezTo>
                    <a:cubicBezTo>
                      <a:pt x="1" y="343"/>
                      <a:pt x="11" y="436"/>
                      <a:pt x="11" y="530"/>
                    </a:cubicBezTo>
                    <a:cubicBezTo>
                      <a:pt x="21" y="727"/>
                      <a:pt x="31" y="924"/>
                      <a:pt x="52" y="1121"/>
                    </a:cubicBezTo>
                    <a:lnTo>
                      <a:pt x="52" y="1142"/>
                    </a:lnTo>
                    <a:lnTo>
                      <a:pt x="73" y="1142"/>
                    </a:lnTo>
                    <a:cubicBezTo>
                      <a:pt x="94" y="1142"/>
                      <a:pt x="104" y="1132"/>
                      <a:pt x="104" y="1121"/>
                    </a:cubicBezTo>
                    <a:cubicBezTo>
                      <a:pt x="73" y="768"/>
                      <a:pt x="52" y="416"/>
                      <a:pt x="63" y="63"/>
                    </a:cubicBezTo>
                    <a:lnTo>
                      <a:pt x="63" y="53"/>
                    </a:lnTo>
                    <a:cubicBezTo>
                      <a:pt x="63" y="42"/>
                      <a:pt x="73" y="32"/>
                      <a:pt x="63" y="21"/>
                    </a:cubicBezTo>
                    <a:cubicBezTo>
                      <a:pt x="63" y="12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50"/>
              <p:cNvSpPr/>
              <p:nvPr/>
            </p:nvSpPr>
            <p:spPr>
              <a:xfrm>
                <a:off x="4316750" y="3296350"/>
                <a:ext cx="2625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18" extrusionOk="0">
                    <a:moveTo>
                      <a:pt x="42" y="1"/>
                    </a:moveTo>
                    <a:cubicBezTo>
                      <a:pt x="21" y="1"/>
                      <a:pt x="11" y="22"/>
                      <a:pt x="11" y="32"/>
                    </a:cubicBezTo>
                    <a:cubicBezTo>
                      <a:pt x="1" y="354"/>
                      <a:pt x="21" y="675"/>
                      <a:pt x="53" y="986"/>
                    </a:cubicBezTo>
                    <a:cubicBezTo>
                      <a:pt x="53" y="997"/>
                      <a:pt x="53" y="1007"/>
                      <a:pt x="63" y="1007"/>
                    </a:cubicBezTo>
                    <a:cubicBezTo>
                      <a:pt x="63" y="1018"/>
                      <a:pt x="74" y="1018"/>
                      <a:pt x="84" y="1018"/>
                    </a:cubicBezTo>
                    <a:cubicBezTo>
                      <a:pt x="84" y="1018"/>
                      <a:pt x="94" y="1018"/>
                      <a:pt x="104" y="1007"/>
                    </a:cubicBezTo>
                    <a:lnTo>
                      <a:pt x="104" y="986"/>
                    </a:lnTo>
                    <a:cubicBezTo>
                      <a:pt x="74" y="675"/>
                      <a:pt x="53" y="354"/>
                      <a:pt x="74" y="32"/>
                    </a:cubicBezTo>
                    <a:cubicBezTo>
                      <a:pt x="74" y="22"/>
                      <a:pt x="53" y="1"/>
                      <a:pt x="4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50"/>
              <p:cNvSpPr/>
              <p:nvPr/>
            </p:nvSpPr>
            <p:spPr>
              <a:xfrm>
                <a:off x="4317550" y="3305950"/>
                <a:ext cx="260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07" extrusionOk="0">
                    <a:moveTo>
                      <a:pt x="31" y="0"/>
                    </a:moveTo>
                    <a:cubicBezTo>
                      <a:pt x="10" y="0"/>
                      <a:pt x="0" y="11"/>
                      <a:pt x="0" y="32"/>
                    </a:cubicBezTo>
                    <a:cubicBezTo>
                      <a:pt x="0" y="187"/>
                      <a:pt x="0" y="343"/>
                      <a:pt x="21" y="509"/>
                    </a:cubicBezTo>
                    <a:cubicBezTo>
                      <a:pt x="31" y="664"/>
                      <a:pt x="42" y="820"/>
                      <a:pt x="42" y="986"/>
                    </a:cubicBezTo>
                    <a:cubicBezTo>
                      <a:pt x="52" y="996"/>
                      <a:pt x="62" y="1007"/>
                      <a:pt x="72" y="1007"/>
                    </a:cubicBezTo>
                    <a:cubicBezTo>
                      <a:pt x="93" y="1007"/>
                      <a:pt x="104" y="996"/>
                      <a:pt x="104" y="986"/>
                    </a:cubicBezTo>
                    <a:cubicBezTo>
                      <a:pt x="93" y="820"/>
                      <a:pt x="83" y="664"/>
                      <a:pt x="72" y="509"/>
                    </a:cubicBezTo>
                    <a:cubicBezTo>
                      <a:pt x="62" y="343"/>
                      <a:pt x="52" y="187"/>
                      <a:pt x="62" y="32"/>
                    </a:cubicBezTo>
                    <a:cubicBezTo>
                      <a:pt x="62" y="11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50"/>
              <p:cNvSpPr/>
              <p:nvPr/>
            </p:nvSpPr>
            <p:spPr>
              <a:xfrm>
                <a:off x="4317800" y="3314775"/>
                <a:ext cx="210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84" h="436" extrusionOk="0">
                    <a:moveTo>
                      <a:pt x="32" y="0"/>
                    </a:moveTo>
                    <a:cubicBezTo>
                      <a:pt x="21" y="0"/>
                      <a:pt x="0" y="11"/>
                      <a:pt x="0" y="32"/>
                    </a:cubicBezTo>
                    <a:cubicBezTo>
                      <a:pt x="11" y="156"/>
                      <a:pt x="11" y="281"/>
                      <a:pt x="21" y="415"/>
                    </a:cubicBezTo>
                    <a:cubicBezTo>
                      <a:pt x="21" y="426"/>
                      <a:pt x="32" y="436"/>
                      <a:pt x="52" y="436"/>
                    </a:cubicBezTo>
                    <a:cubicBezTo>
                      <a:pt x="62" y="436"/>
                      <a:pt x="83" y="426"/>
                      <a:pt x="83" y="415"/>
                    </a:cubicBezTo>
                    <a:cubicBezTo>
                      <a:pt x="73" y="281"/>
                      <a:pt x="62" y="156"/>
                      <a:pt x="62" y="32"/>
                    </a:cubicBezTo>
                    <a:cubicBezTo>
                      <a:pt x="62" y="11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50"/>
              <p:cNvSpPr/>
              <p:nvPr/>
            </p:nvSpPr>
            <p:spPr>
              <a:xfrm>
                <a:off x="4316500" y="3283400"/>
                <a:ext cx="15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3" h="343" extrusionOk="0">
                    <a:moveTo>
                      <a:pt x="31" y="0"/>
                    </a:moveTo>
                    <a:cubicBezTo>
                      <a:pt x="11" y="0"/>
                      <a:pt x="1" y="10"/>
                      <a:pt x="1" y="31"/>
                    </a:cubicBezTo>
                    <a:cubicBezTo>
                      <a:pt x="1" y="125"/>
                      <a:pt x="1" y="218"/>
                      <a:pt x="11" y="312"/>
                    </a:cubicBezTo>
                    <a:cubicBezTo>
                      <a:pt x="11" y="332"/>
                      <a:pt x="21" y="342"/>
                      <a:pt x="31" y="342"/>
                    </a:cubicBezTo>
                    <a:cubicBezTo>
                      <a:pt x="52" y="342"/>
                      <a:pt x="63" y="332"/>
                      <a:pt x="63" y="312"/>
                    </a:cubicBezTo>
                    <a:cubicBezTo>
                      <a:pt x="52" y="218"/>
                      <a:pt x="52" y="125"/>
                      <a:pt x="52" y="31"/>
                    </a:cubicBezTo>
                    <a:cubicBezTo>
                      <a:pt x="52" y="10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50"/>
              <p:cNvSpPr/>
              <p:nvPr/>
            </p:nvSpPr>
            <p:spPr>
              <a:xfrm>
                <a:off x="4316225" y="3282100"/>
                <a:ext cx="185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426" extrusionOk="0">
                    <a:moveTo>
                      <a:pt x="42" y="0"/>
                    </a:moveTo>
                    <a:cubicBezTo>
                      <a:pt x="32" y="0"/>
                      <a:pt x="22" y="0"/>
                      <a:pt x="22" y="11"/>
                    </a:cubicBezTo>
                    <a:cubicBezTo>
                      <a:pt x="12" y="11"/>
                      <a:pt x="12" y="21"/>
                      <a:pt x="12" y="21"/>
                    </a:cubicBezTo>
                    <a:cubicBezTo>
                      <a:pt x="1" y="83"/>
                      <a:pt x="1" y="145"/>
                      <a:pt x="1" y="218"/>
                    </a:cubicBezTo>
                    <a:cubicBezTo>
                      <a:pt x="1" y="281"/>
                      <a:pt x="12" y="343"/>
                      <a:pt x="12" y="405"/>
                    </a:cubicBezTo>
                    <a:cubicBezTo>
                      <a:pt x="12" y="405"/>
                      <a:pt x="22" y="415"/>
                      <a:pt x="22" y="426"/>
                    </a:cubicBezTo>
                    <a:lnTo>
                      <a:pt x="42" y="426"/>
                    </a:lnTo>
                    <a:cubicBezTo>
                      <a:pt x="63" y="426"/>
                      <a:pt x="74" y="415"/>
                      <a:pt x="74" y="405"/>
                    </a:cubicBezTo>
                    <a:cubicBezTo>
                      <a:pt x="63" y="343"/>
                      <a:pt x="63" y="281"/>
                      <a:pt x="63" y="218"/>
                    </a:cubicBezTo>
                    <a:cubicBezTo>
                      <a:pt x="53" y="156"/>
                      <a:pt x="63" y="83"/>
                      <a:pt x="63" y="21"/>
                    </a:cubicBezTo>
                    <a:cubicBezTo>
                      <a:pt x="63" y="11"/>
                      <a:pt x="53" y="0"/>
                      <a:pt x="4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50"/>
              <p:cNvSpPr/>
              <p:nvPr/>
            </p:nvSpPr>
            <p:spPr>
              <a:xfrm>
                <a:off x="4316225" y="3281850"/>
                <a:ext cx="18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457" extrusionOk="0">
                    <a:moveTo>
                      <a:pt x="32" y="0"/>
                    </a:moveTo>
                    <a:cubicBezTo>
                      <a:pt x="22" y="0"/>
                      <a:pt x="1" y="21"/>
                      <a:pt x="1" y="31"/>
                    </a:cubicBezTo>
                    <a:cubicBezTo>
                      <a:pt x="1" y="166"/>
                      <a:pt x="12" y="300"/>
                      <a:pt x="22" y="436"/>
                    </a:cubicBezTo>
                    <a:cubicBezTo>
                      <a:pt x="22" y="446"/>
                      <a:pt x="32" y="456"/>
                      <a:pt x="42" y="456"/>
                    </a:cubicBezTo>
                    <a:cubicBezTo>
                      <a:pt x="63" y="456"/>
                      <a:pt x="74" y="446"/>
                      <a:pt x="74" y="436"/>
                    </a:cubicBezTo>
                    <a:cubicBezTo>
                      <a:pt x="63" y="300"/>
                      <a:pt x="53" y="166"/>
                      <a:pt x="63" y="31"/>
                    </a:cubicBezTo>
                    <a:cubicBezTo>
                      <a:pt x="63" y="21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50"/>
              <p:cNvSpPr/>
              <p:nvPr/>
            </p:nvSpPr>
            <p:spPr>
              <a:xfrm>
                <a:off x="4316225" y="3282100"/>
                <a:ext cx="185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498" extrusionOk="0">
                    <a:moveTo>
                      <a:pt x="32" y="0"/>
                    </a:moveTo>
                    <a:cubicBezTo>
                      <a:pt x="12" y="0"/>
                      <a:pt x="1" y="21"/>
                      <a:pt x="1" y="32"/>
                    </a:cubicBezTo>
                    <a:lnTo>
                      <a:pt x="1" y="135"/>
                    </a:lnTo>
                    <a:lnTo>
                      <a:pt x="1" y="249"/>
                    </a:lnTo>
                    <a:cubicBezTo>
                      <a:pt x="1" y="322"/>
                      <a:pt x="12" y="394"/>
                      <a:pt x="12" y="467"/>
                    </a:cubicBezTo>
                    <a:cubicBezTo>
                      <a:pt x="22" y="477"/>
                      <a:pt x="32" y="498"/>
                      <a:pt x="42" y="498"/>
                    </a:cubicBezTo>
                    <a:cubicBezTo>
                      <a:pt x="63" y="498"/>
                      <a:pt x="74" y="477"/>
                      <a:pt x="74" y="467"/>
                    </a:cubicBezTo>
                    <a:cubicBezTo>
                      <a:pt x="63" y="394"/>
                      <a:pt x="63" y="322"/>
                      <a:pt x="53" y="249"/>
                    </a:cubicBezTo>
                    <a:lnTo>
                      <a:pt x="53" y="32"/>
                    </a:lnTo>
                    <a:cubicBezTo>
                      <a:pt x="53" y="21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50"/>
              <p:cNvSpPr/>
              <p:nvPr/>
            </p:nvSpPr>
            <p:spPr>
              <a:xfrm>
                <a:off x="4316225" y="3282350"/>
                <a:ext cx="185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541" extrusionOk="0">
                    <a:moveTo>
                      <a:pt x="32" y="1"/>
                    </a:moveTo>
                    <a:cubicBezTo>
                      <a:pt x="22" y="1"/>
                      <a:pt x="12" y="11"/>
                      <a:pt x="12" y="22"/>
                    </a:cubicBezTo>
                    <a:cubicBezTo>
                      <a:pt x="1" y="188"/>
                      <a:pt x="12" y="354"/>
                      <a:pt x="12" y="509"/>
                    </a:cubicBezTo>
                    <a:cubicBezTo>
                      <a:pt x="22" y="529"/>
                      <a:pt x="32" y="540"/>
                      <a:pt x="42" y="540"/>
                    </a:cubicBezTo>
                    <a:cubicBezTo>
                      <a:pt x="63" y="540"/>
                      <a:pt x="74" y="529"/>
                      <a:pt x="74" y="509"/>
                    </a:cubicBezTo>
                    <a:cubicBezTo>
                      <a:pt x="63" y="354"/>
                      <a:pt x="53" y="188"/>
                      <a:pt x="63" y="22"/>
                    </a:cubicBezTo>
                    <a:cubicBezTo>
                      <a:pt x="63" y="11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50"/>
              <p:cNvSpPr/>
              <p:nvPr/>
            </p:nvSpPr>
            <p:spPr>
              <a:xfrm>
                <a:off x="4317800" y="3312175"/>
                <a:ext cx="210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582" extrusionOk="0">
                    <a:moveTo>
                      <a:pt x="32" y="0"/>
                    </a:moveTo>
                    <a:cubicBezTo>
                      <a:pt x="11" y="0"/>
                      <a:pt x="0" y="11"/>
                      <a:pt x="0" y="32"/>
                    </a:cubicBezTo>
                    <a:cubicBezTo>
                      <a:pt x="0" y="208"/>
                      <a:pt x="21" y="374"/>
                      <a:pt x="21" y="550"/>
                    </a:cubicBezTo>
                    <a:cubicBezTo>
                      <a:pt x="21" y="571"/>
                      <a:pt x="42" y="581"/>
                      <a:pt x="52" y="581"/>
                    </a:cubicBezTo>
                    <a:cubicBezTo>
                      <a:pt x="73" y="581"/>
                      <a:pt x="83" y="571"/>
                      <a:pt x="83" y="550"/>
                    </a:cubicBezTo>
                    <a:cubicBezTo>
                      <a:pt x="73" y="374"/>
                      <a:pt x="52" y="208"/>
                      <a:pt x="52" y="32"/>
                    </a:cubicBezTo>
                    <a:cubicBezTo>
                      <a:pt x="52" y="11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50"/>
              <p:cNvSpPr/>
              <p:nvPr/>
            </p:nvSpPr>
            <p:spPr>
              <a:xfrm>
                <a:off x="4317800" y="3311125"/>
                <a:ext cx="21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84" h="644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32"/>
                    </a:cubicBezTo>
                    <a:lnTo>
                      <a:pt x="0" y="312"/>
                    </a:lnTo>
                    <a:cubicBezTo>
                      <a:pt x="11" y="416"/>
                      <a:pt x="21" y="519"/>
                      <a:pt x="32" y="613"/>
                    </a:cubicBezTo>
                    <a:cubicBezTo>
                      <a:pt x="32" y="623"/>
                      <a:pt x="32" y="634"/>
                      <a:pt x="42" y="634"/>
                    </a:cubicBezTo>
                    <a:cubicBezTo>
                      <a:pt x="42" y="644"/>
                      <a:pt x="52" y="644"/>
                      <a:pt x="52" y="644"/>
                    </a:cubicBezTo>
                    <a:cubicBezTo>
                      <a:pt x="62" y="644"/>
                      <a:pt x="73" y="644"/>
                      <a:pt x="73" y="634"/>
                    </a:cubicBezTo>
                    <a:cubicBezTo>
                      <a:pt x="83" y="634"/>
                      <a:pt x="83" y="623"/>
                      <a:pt x="83" y="613"/>
                    </a:cubicBezTo>
                    <a:cubicBezTo>
                      <a:pt x="73" y="519"/>
                      <a:pt x="62" y="427"/>
                      <a:pt x="62" y="333"/>
                    </a:cubicBezTo>
                    <a:cubicBezTo>
                      <a:pt x="52" y="240"/>
                      <a:pt x="52" y="136"/>
                      <a:pt x="62" y="32"/>
                    </a:cubicBezTo>
                    <a:cubicBezTo>
                      <a:pt x="62" y="22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50"/>
              <p:cNvSpPr/>
              <p:nvPr/>
            </p:nvSpPr>
            <p:spPr>
              <a:xfrm>
                <a:off x="4317800" y="3311650"/>
                <a:ext cx="2350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676" extrusionOk="0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cubicBezTo>
                      <a:pt x="0" y="229"/>
                      <a:pt x="11" y="447"/>
                      <a:pt x="42" y="654"/>
                    </a:cubicBezTo>
                    <a:lnTo>
                      <a:pt x="42" y="675"/>
                    </a:lnTo>
                    <a:lnTo>
                      <a:pt x="83" y="675"/>
                    </a:lnTo>
                    <a:cubicBezTo>
                      <a:pt x="94" y="664"/>
                      <a:pt x="94" y="654"/>
                      <a:pt x="94" y="654"/>
                    </a:cubicBezTo>
                    <a:cubicBezTo>
                      <a:pt x="73" y="447"/>
                      <a:pt x="52" y="229"/>
                      <a:pt x="52" y="21"/>
                    </a:cubicBezTo>
                    <a:cubicBezTo>
                      <a:pt x="52" y="11"/>
                      <a:pt x="42" y="1"/>
                      <a:pt x="21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50"/>
              <p:cNvSpPr/>
              <p:nvPr/>
            </p:nvSpPr>
            <p:spPr>
              <a:xfrm>
                <a:off x="4317800" y="3310625"/>
                <a:ext cx="235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768" extrusionOk="0">
                    <a:moveTo>
                      <a:pt x="21" y="0"/>
                    </a:moveTo>
                    <a:cubicBezTo>
                      <a:pt x="11" y="0"/>
                      <a:pt x="0" y="11"/>
                      <a:pt x="0" y="32"/>
                    </a:cubicBezTo>
                    <a:cubicBezTo>
                      <a:pt x="0" y="260"/>
                      <a:pt x="11" y="498"/>
                      <a:pt x="42" y="737"/>
                    </a:cubicBezTo>
                    <a:lnTo>
                      <a:pt x="42" y="758"/>
                    </a:lnTo>
                    <a:cubicBezTo>
                      <a:pt x="52" y="758"/>
                      <a:pt x="62" y="768"/>
                      <a:pt x="62" y="768"/>
                    </a:cubicBezTo>
                    <a:cubicBezTo>
                      <a:pt x="73" y="768"/>
                      <a:pt x="83" y="758"/>
                      <a:pt x="83" y="758"/>
                    </a:cubicBezTo>
                    <a:cubicBezTo>
                      <a:pt x="94" y="747"/>
                      <a:pt x="94" y="747"/>
                      <a:pt x="94" y="737"/>
                    </a:cubicBezTo>
                    <a:cubicBezTo>
                      <a:pt x="62" y="498"/>
                      <a:pt x="52" y="260"/>
                      <a:pt x="52" y="32"/>
                    </a:cubicBezTo>
                    <a:cubicBezTo>
                      <a:pt x="52" y="11"/>
                      <a:pt x="42" y="0"/>
                      <a:pt x="21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50"/>
              <p:cNvSpPr/>
              <p:nvPr/>
            </p:nvSpPr>
            <p:spPr>
              <a:xfrm>
                <a:off x="4317550" y="3309575"/>
                <a:ext cx="235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800" extrusionOk="0">
                    <a:moveTo>
                      <a:pt x="31" y="1"/>
                    </a:moveTo>
                    <a:cubicBezTo>
                      <a:pt x="21" y="1"/>
                      <a:pt x="0" y="11"/>
                      <a:pt x="0" y="21"/>
                    </a:cubicBezTo>
                    <a:cubicBezTo>
                      <a:pt x="0" y="270"/>
                      <a:pt x="31" y="519"/>
                      <a:pt x="42" y="768"/>
                    </a:cubicBezTo>
                    <a:cubicBezTo>
                      <a:pt x="42" y="789"/>
                      <a:pt x="52" y="800"/>
                      <a:pt x="62" y="800"/>
                    </a:cubicBezTo>
                    <a:cubicBezTo>
                      <a:pt x="83" y="800"/>
                      <a:pt x="93" y="789"/>
                      <a:pt x="93" y="768"/>
                    </a:cubicBezTo>
                    <a:cubicBezTo>
                      <a:pt x="83" y="519"/>
                      <a:pt x="62" y="270"/>
                      <a:pt x="62" y="21"/>
                    </a:cubicBezTo>
                    <a:cubicBezTo>
                      <a:pt x="62" y="11"/>
                      <a:pt x="52" y="1"/>
                      <a:pt x="31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4555600" y="3040675"/>
                <a:ext cx="20500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2251" extrusionOk="0">
                    <a:moveTo>
                      <a:pt x="612" y="0"/>
                    </a:moveTo>
                    <a:cubicBezTo>
                      <a:pt x="591" y="0"/>
                      <a:pt x="581" y="21"/>
                      <a:pt x="581" y="31"/>
                    </a:cubicBezTo>
                    <a:cubicBezTo>
                      <a:pt x="591" y="83"/>
                      <a:pt x="602" y="135"/>
                      <a:pt x="612" y="176"/>
                    </a:cubicBezTo>
                    <a:cubicBezTo>
                      <a:pt x="633" y="363"/>
                      <a:pt x="654" y="549"/>
                      <a:pt x="654" y="726"/>
                    </a:cubicBezTo>
                    <a:cubicBezTo>
                      <a:pt x="664" y="819"/>
                      <a:pt x="664" y="913"/>
                      <a:pt x="664" y="1006"/>
                    </a:cubicBezTo>
                    <a:lnTo>
                      <a:pt x="664" y="1151"/>
                    </a:lnTo>
                    <a:cubicBezTo>
                      <a:pt x="664" y="1172"/>
                      <a:pt x="664" y="1203"/>
                      <a:pt x="654" y="1224"/>
                    </a:cubicBezTo>
                    <a:cubicBezTo>
                      <a:pt x="644" y="1213"/>
                      <a:pt x="633" y="1203"/>
                      <a:pt x="612" y="1193"/>
                    </a:cubicBezTo>
                    <a:cubicBezTo>
                      <a:pt x="581" y="1162"/>
                      <a:pt x="540" y="1141"/>
                      <a:pt x="508" y="1130"/>
                    </a:cubicBezTo>
                    <a:cubicBezTo>
                      <a:pt x="446" y="1100"/>
                      <a:pt x="395" y="1089"/>
                      <a:pt x="333" y="1089"/>
                    </a:cubicBezTo>
                    <a:lnTo>
                      <a:pt x="322" y="1089"/>
                    </a:lnTo>
                    <a:cubicBezTo>
                      <a:pt x="260" y="1100"/>
                      <a:pt x="208" y="1110"/>
                      <a:pt x="167" y="1141"/>
                    </a:cubicBezTo>
                    <a:cubicBezTo>
                      <a:pt x="125" y="1172"/>
                      <a:pt x="94" y="1213"/>
                      <a:pt x="63" y="1266"/>
                    </a:cubicBezTo>
                    <a:cubicBezTo>
                      <a:pt x="42" y="1317"/>
                      <a:pt x="21" y="1369"/>
                      <a:pt x="11" y="1432"/>
                    </a:cubicBezTo>
                    <a:cubicBezTo>
                      <a:pt x="1" y="1494"/>
                      <a:pt x="1" y="1566"/>
                      <a:pt x="11" y="1628"/>
                    </a:cubicBezTo>
                    <a:cubicBezTo>
                      <a:pt x="21" y="1764"/>
                      <a:pt x="73" y="1898"/>
                      <a:pt x="146" y="2002"/>
                    </a:cubicBezTo>
                    <a:cubicBezTo>
                      <a:pt x="177" y="2043"/>
                      <a:pt x="218" y="2085"/>
                      <a:pt x="250" y="2116"/>
                    </a:cubicBezTo>
                    <a:cubicBezTo>
                      <a:pt x="270" y="2137"/>
                      <a:pt x="301" y="2147"/>
                      <a:pt x="322" y="2168"/>
                    </a:cubicBezTo>
                    <a:cubicBezTo>
                      <a:pt x="353" y="2178"/>
                      <a:pt x="374" y="2199"/>
                      <a:pt x="405" y="2209"/>
                    </a:cubicBezTo>
                    <a:cubicBezTo>
                      <a:pt x="446" y="2230"/>
                      <a:pt x="498" y="2241"/>
                      <a:pt x="561" y="2241"/>
                    </a:cubicBezTo>
                    <a:cubicBezTo>
                      <a:pt x="581" y="2241"/>
                      <a:pt x="591" y="2251"/>
                      <a:pt x="612" y="2251"/>
                    </a:cubicBezTo>
                    <a:cubicBezTo>
                      <a:pt x="654" y="2251"/>
                      <a:pt x="706" y="2241"/>
                      <a:pt x="768" y="2230"/>
                    </a:cubicBezTo>
                    <a:cubicBezTo>
                      <a:pt x="778" y="2230"/>
                      <a:pt x="799" y="2209"/>
                      <a:pt x="810" y="2199"/>
                    </a:cubicBezTo>
                    <a:cubicBezTo>
                      <a:pt x="820" y="2178"/>
                      <a:pt x="820" y="2158"/>
                      <a:pt x="810" y="2137"/>
                    </a:cubicBezTo>
                    <a:cubicBezTo>
                      <a:pt x="810" y="2116"/>
                      <a:pt x="799" y="2105"/>
                      <a:pt x="778" y="2095"/>
                    </a:cubicBezTo>
                    <a:cubicBezTo>
                      <a:pt x="768" y="2085"/>
                      <a:pt x="757" y="2085"/>
                      <a:pt x="747" y="2085"/>
                    </a:cubicBezTo>
                    <a:lnTo>
                      <a:pt x="727" y="2085"/>
                    </a:lnTo>
                    <a:cubicBezTo>
                      <a:pt x="706" y="2085"/>
                      <a:pt x="695" y="2095"/>
                      <a:pt x="674" y="2095"/>
                    </a:cubicBezTo>
                    <a:lnTo>
                      <a:pt x="550" y="2095"/>
                    </a:lnTo>
                    <a:cubicBezTo>
                      <a:pt x="508" y="2085"/>
                      <a:pt x="478" y="2075"/>
                      <a:pt x="436" y="2064"/>
                    </a:cubicBezTo>
                    <a:cubicBezTo>
                      <a:pt x="405" y="2054"/>
                      <a:pt x="384" y="2033"/>
                      <a:pt x="353" y="2012"/>
                    </a:cubicBezTo>
                    <a:cubicBezTo>
                      <a:pt x="322" y="1992"/>
                      <a:pt x="291" y="1960"/>
                      <a:pt x="260" y="1919"/>
                    </a:cubicBezTo>
                    <a:cubicBezTo>
                      <a:pt x="229" y="1888"/>
                      <a:pt x="208" y="1836"/>
                      <a:pt x="187" y="1794"/>
                    </a:cubicBezTo>
                    <a:cubicBezTo>
                      <a:pt x="167" y="1732"/>
                      <a:pt x="146" y="1670"/>
                      <a:pt x="135" y="1608"/>
                    </a:cubicBezTo>
                    <a:cubicBezTo>
                      <a:pt x="125" y="1556"/>
                      <a:pt x="125" y="1494"/>
                      <a:pt x="135" y="1442"/>
                    </a:cubicBezTo>
                    <a:cubicBezTo>
                      <a:pt x="146" y="1400"/>
                      <a:pt x="156" y="1369"/>
                      <a:pt x="167" y="1328"/>
                    </a:cubicBezTo>
                    <a:lnTo>
                      <a:pt x="197" y="1266"/>
                    </a:lnTo>
                    <a:cubicBezTo>
                      <a:pt x="218" y="1255"/>
                      <a:pt x="229" y="1245"/>
                      <a:pt x="239" y="1234"/>
                    </a:cubicBezTo>
                    <a:cubicBezTo>
                      <a:pt x="250" y="1224"/>
                      <a:pt x="260" y="1213"/>
                      <a:pt x="270" y="1213"/>
                    </a:cubicBezTo>
                    <a:cubicBezTo>
                      <a:pt x="291" y="1203"/>
                      <a:pt x="312" y="1203"/>
                      <a:pt x="322" y="1193"/>
                    </a:cubicBezTo>
                    <a:lnTo>
                      <a:pt x="384" y="1193"/>
                    </a:lnTo>
                    <a:cubicBezTo>
                      <a:pt x="416" y="1203"/>
                      <a:pt x="457" y="1213"/>
                      <a:pt x="488" y="1224"/>
                    </a:cubicBezTo>
                    <a:cubicBezTo>
                      <a:pt x="519" y="1245"/>
                      <a:pt x="540" y="1255"/>
                      <a:pt x="571" y="1266"/>
                    </a:cubicBezTo>
                    <a:cubicBezTo>
                      <a:pt x="591" y="1276"/>
                      <a:pt x="612" y="1296"/>
                      <a:pt x="633" y="1307"/>
                    </a:cubicBezTo>
                    <a:lnTo>
                      <a:pt x="674" y="1338"/>
                    </a:lnTo>
                    <a:lnTo>
                      <a:pt x="695" y="1338"/>
                    </a:lnTo>
                    <a:cubicBezTo>
                      <a:pt x="706" y="1338"/>
                      <a:pt x="716" y="1338"/>
                      <a:pt x="727" y="1328"/>
                    </a:cubicBezTo>
                    <a:cubicBezTo>
                      <a:pt x="727" y="1317"/>
                      <a:pt x="737" y="1307"/>
                      <a:pt x="737" y="1296"/>
                    </a:cubicBezTo>
                    <a:lnTo>
                      <a:pt x="737" y="1203"/>
                    </a:lnTo>
                    <a:lnTo>
                      <a:pt x="737" y="1151"/>
                    </a:lnTo>
                    <a:lnTo>
                      <a:pt x="737" y="985"/>
                    </a:lnTo>
                    <a:cubicBezTo>
                      <a:pt x="737" y="881"/>
                      <a:pt x="727" y="768"/>
                      <a:pt x="716" y="664"/>
                    </a:cubicBezTo>
                    <a:cubicBezTo>
                      <a:pt x="706" y="466"/>
                      <a:pt x="685" y="259"/>
                      <a:pt x="644" y="21"/>
                    </a:cubicBezTo>
                    <a:cubicBezTo>
                      <a:pt x="644" y="0"/>
                      <a:pt x="623" y="0"/>
                      <a:pt x="612" y="0"/>
                    </a:cubicBezTo>
                    <a:close/>
                  </a:path>
                </a:pathLst>
              </a:custGeom>
              <a:solidFill>
                <a:srgbClr val="B076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50"/>
              <p:cNvSpPr/>
              <p:nvPr/>
            </p:nvSpPr>
            <p:spPr>
              <a:xfrm rot="10800000">
                <a:off x="4572200" y="3105225"/>
                <a:ext cx="1402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217" extrusionOk="0">
                    <a:moveTo>
                      <a:pt x="280" y="1"/>
                    </a:moveTo>
                    <a:cubicBezTo>
                      <a:pt x="176" y="11"/>
                      <a:pt x="93" y="74"/>
                      <a:pt x="21" y="136"/>
                    </a:cubicBezTo>
                    <a:cubicBezTo>
                      <a:pt x="0" y="157"/>
                      <a:pt x="0" y="187"/>
                      <a:pt x="21" y="208"/>
                    </a:cubicBezTo>
                    <a:cubicBezTo>
                      <a:pt x="32" y="213"/>
                      <a:pt x="44" y="216"/>
                      <a:pt x="56" y="216"/>
                    </a:cubicBezTo>
                    <a:cubicBezTo>
                      <a:pt x="68" y="216"/>
                      <a:pt x="78" y="213"/>
                      <a:pt x="83" y="208"/>
                    </a:cubicBezTo>
                    <a:lnTo>
                      <a:pt x="125" y="167"/>
                    </a:lnTo>
                    <a:cubicBezTo>
                      <a:pt x="146" y="157"/>
                      <a:pt x="166" y="136"/>
                      <a:pt x="187" y="125"/>
                    </a:cubicBezTo>
                    <a:cubicBezTo>
                      <a:pt x="208" y="125"/>
                      <a:pt x="229" y="115"/>
                      <a:pt x="249" y="115"/>
                    </a:cubicBezTo>
                    <a:lnTo>
                      <a:pt x="301" y="115"/>
                    </a:lnTo>
                    <a:cubicBezTo>
                      <a:pt x="312" y="115"/>
                      <a:pt x="332" y="125"/>
                      <a:pt x="353" y="125"/>
                    </a:cubicBezTo>
                    <a:cubicBezTo>
                      <a:pt x="384" y="136"/>
                      <a:pt x="405" y="157"/>
                      <a:pt x="436" y="177"/>
                    </a:cubicBezTo>
                    <a:lnTo>
                      <a:pt x="446" y="187"/>
                    </a:lnTo>
                    <a:cubicBezTo>
                      <a:pt x="457" y="198"/>
                      <a:pt x="478" y="208"/>
                      <a:pt x="488" y="208"/>
                    </a:cubicBezTo>
                    <a:cubicBezTo>
                      <a:pt x="508" y="208"/>
                      <a:pt x="519" y="198"/>
                      <a:pt x="529" y="187"/>
                    </a:cubicBezTo>
                    <a:cubicBezTo>
                      <a:pt x="550" y="167"/>
                      <a:pt x="561" y="125"/>
                      <a:pt x="529" y="104"/>
                    </a:cubicBezTo>
                    <a:cubicBezTo>
                      <a:pt x="498" y="74"/>
                      <a:pt x="457" y="53"/>
                      <a:pt x="415" y="32"/>
                    </a:cubicBezTo>
                    <a:cubicBezTo>
                      <a:pt x="374" y="11"/>
                      <a:pt x="332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50"/>
              <p:cNvSpPr/>
              <p:nvPr/>
            </p:nvSpPr>
            <p:spPr>
              <a:xfrm>
                <a:off x="4614450" y="3048925"/>
                <a:ext cx="16100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948" extrusionOk="0">
                    <a:moveTo>
                      <a:pt x="274" y="0"/>
                    </a:moveTo>
                    <a:cubicBezTo>
                      <a:pt x="266" y="0"/>
                      <a:pt x="258" y="1"/>
                      <a:pt x="250" y="2"/>
                    </a:cubicBezTo>
                    <a:cubicBezTo>
                      <a:pt x="95" y="33"/>
                      <a:pt x="1" y="261"/>
                      <a:pt x="42" y="521"/>
                    </a:cubicBezTo>
                    <a:cubicBezTo>
                      <a:pt x="82" y="766"/>
                      <a:pt x="224" y="947"/>
                      <a:pt x="371" y="947"/>
                    </a:cubicBezTo>
                    <a:cubicBezTo>
                      <a:pt x="379" y="947"/>
                      <a:pt x="387" y="947"/>
                      <a:pt x="395" y="946"/>
                    </a:cubicBezTo>
                    <a:cubicBezTo>
                      <a:pt x="551" y="915"/>
                      <a:pt x="644" y="687"/>
                      <a:pt x="602" y="427"/>
                    </a:cubicBezTo>
                    <a:cubicBezTo>
                      <a:pt x="573" y="181"/>
                      <a:pt x="422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4525000" y="3058000"/>
                <a:ext cx="15075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07" extrusionOk="0">
                    <a:moveTo>
                      <a:pt x="272" y="0"/>
                    </a:moveTo>
                    <a:cubicBezTo>
                      <a:pt x="264" y="0"/>
                      <a:pt x="257" y="1"/>
                      <a:pt x="250" y="2"/>
                    </a:cubicBezTo>
                    <a:cubicBezTo>
                      <a:pt x="94" y="12"/>
                      <a:pt x="1" y="230"/>
                      <a:pt x="21" y="490"/>
                    </a:cubicBezTo>
                    <a:cubicBezTo>
                      <a:pt x="50" y="726"/>
                      <a:pt x="192" y="906"/>
                      <a:pt x="331" y="906"/>
                    </a:cubicBezTo>
                    <a:cubicBezTo>
                      <a:pt x="338" y="906"/>
                      <a:pt x="346" y="906"/>
                      <a:pt x="353" y="905"/>
                    </a:cubicBezTo>
                    <a:cubicBezTo>
                      <a:pt x="508" y="884"/>
                      <a:pt x="602" y="666"/>
                      <a:pt x="571" y="417"/>
                    </a:cubicBezTo>
                    <a:cubicBezTo>
                      <a:pt x="542" y="180"/>
                      <a:pt x="409" y="0"/>
                      <a:pt x="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50"/>
              <p:cNvSpPr/>
              <p:nvPr/>
            </p:nvSpPr>
            <p:spPr>
              <a:xfrm>
                <a:off x="4595025" y="2988000"/>
                <a:ext cx="45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780" extrusionOk="0">
                    <a:moveTo>
                      <a:pt x="664" y="1"/>
                    </a:moveTo>
                    <a:cubicBezTo>
                      <a:pt x="301" y="1"/>
                      <a:pt x="31" y="105"/>
                      <a:pt x="10" y="261"/>
                    </a:cubicBezTo>
                    <a:cubicBezTo>
                      <a:pt x="0" y="312"/>
                      <a:pt x="10" y="364"/>
                      <a:pt x="52" y="416"/>
                    </a:cubicBezTo>
                    <a:cubicBezTo>
                      <a:pt x="166" y="572"/>
                      <a:pt x="477" y="706"/>
                      <a:pt x="840" y="759"/>
                    </a:cubicBezTo>
                    <a:cubicBezTo>
                      <a:pt x="944" y="769"/>
                      <a:pt x="1048" y="779"/>
                      <a:pt x="1141" y="779"/>
                    </a:cubicBezTo>
                    <a:cubicBezTo>
                      <a:pt x="1504" y="779"/>
                      <a:pt x="1774" y="676"/>
                      <a:pt x="1794" y="520"/>
                    </a:cubicBezTo>
                    <a:cubicBezTo>
                      <a:pt x="1805" y="468"/>
                      <a:pt x="1794" y="427"/>
                      <a:pt x="1753" y="374"/>
                    </a:cubicBezTo>
                    <a:cubicBezTo>
                      <a:pt x="1639" y="219"/>
                      <a:pt x="1328" y="84"/>
                      <a:pt x="965" y="33"/>
                    </a:cubicBezTo>
                    <a:cubicBezTo>
                      <a:pt x="861" y="12"/>
                      <a:pt x="757" y="1"/>
                      <a:pt x="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0"/>
              <p:cNvSpPr/>
              <p:nvPr/>
            </p:nvSpPr>
            <p:spPr>
              <a:xfrm>
                <a:off x="4504500" y="2992425"/>
                <a:ext cx="39450" cy="1975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790" extrusionOk="0">
                    <a:moveTo>
                      <a:pt x="1173" y="1"/>
                    </a:moveTo>
                    <a:cubicBezTo>
                      <a:pt x="1017" y="1"/>
                      <a:pt x="851" y="21"/>
                      <a:pt x="675" y="84"/>
                    </a:cubicBezTo>
                    <a:cubicBezTo>
                      <a:pt x="364" y="177"/>
                      <a:pt x="104" y="343"/>
                      <a:pt x="32" y="499"/>
                    </a:cubicBezTo>
                    <a:cubicBezTo>
                      <a:pt x="1" y="550"/>
                      <a:pt x="1" y="592"/>
                      <a:pt x="11" y="633"/>
                    </a:cubicBezTo>
                    <a:cubicBezTo>
                      <a:pt x="42" y="737"/>
                      <a:pt x="187" y="789"/>
                      <a:pt x="395" y="789"/>
                    </a:cubicBezTo>
                    <a:cubicBezTo>
                      <a:pt x="551" y="789"/>
                      <a:pt x="717" y="758"/>
                      <a:pt x="893" y="706"/>
                    </a:cubicBezTo>
                    <a:cubicBezTo>
                      <a:pt x="1215" y="612"/>
                      <a:pt x="1464" y="446"/>
                      <a:pt x="1547" y="291"/>
                    </a:cubicBezTo>
                    <a:cubicBezTo>
                      <a:pt x="1567" y="239"/>
                      <a:pt x="1577" y="197"/>
                      <a:pt x="1557" y="156"/>
                    </a:cubicBezTo>
                    <a:cubicBezTo>
                      <a:pt x="1526" y="52"/>
                      <a:pt x="1381" y="1"/>
                      <a:pt x="1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0"/>
              <p:cNvSpPr/>
              <p:nvPr/>
            </p:nvSpPr>
            <p:spPr>
              <a:xfrm>
                <a:off x="4460425" y="3279250"/>
                <a:ext cx="99075" cy="4670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1868" extrusionOk="0">
                    <a:moveTo>
                      <a:pt x="3849" y="0"/>
                    </a:moveTo>
                    <a:cubicBezTo>
                      <a:pt x="3828" y="10"/>
                      <a:pt x="3808" y="21"/>
                      <a:pt x="3808" y="42"/>
                    </a:cubicBezTo>
                    <a:cubicBezTo>
                      <a:pt x="3755" y="166"/>
                      <a:pt x="3693" y="291"/>
                      <a:pt x="3621" y="404"/>
                    </a:cubicBezTo>
                    <a:cubicBezTo>
                      <a:pt x="3517" y="550"/>
                      <a:pt x="3403" y="685"/>
                      <a:pt x="3268" y="799"/>
                    </a:cubicBezTo>
                    <a:cubicBezTo>
                      <a:pt x="3061" y="985"/>
                      <a:pt x="2822" y="1141"/>
                      <a:pt x="2563" y="1266"/>
                    </a:cubicBezTo>
                    <a:cubicBezTo>
                      <a:pt x="2303" y="1400"/>
                      <a:pt x="2013" y="1504"/>
                      <a:pt x="1722" y="1566"/>
                    </a:cubicBezTo>
                    <a:cubicBezTo>
                      <a:pt x="1183" y="1691"/>
                      <a:pt x="623" y="1702"/>
                      <a:pt x="73" y="1722"/>
                    </a:cubicBezTo>
                    <a:cubicBezTo>
                      <a:pt x="32" y="1732"/>
                      <a:pt x="0" y="1774"/>
                      <a:pt x="0" y="1805"/>
                    </a:cubicBezTo>
                    <a:cubicBezTo>
                      <a:pt x="0" y="1815"/>
                      <a:pt x="0" y="1826"/>
                      <a:pt x="11" y="1836"/>
                    </a:cubicBezTo>
                    <a:cubicBezTo>
                      <a:pt x="104" y="1847"/>
                      <a:pt x="208" y="1857"/>
                      <a:pt x="311" y="1867"/>
                    </a:cubicBezTo>
                    <a:cubicBezTo>
                      <a:pt x="550" y="1857"/>
                      <a:pt x="789" y="1847"/>
                      <a:pt x="1017" y="1826"/>
                    </a:cubicBezTo>
                    <a:cubicBezTo>
                      <a:pt x="1318" y="1794"/>
                      <a:pt x="1618" y="1753"/>
                      <a:pt x="1909" y="1681"/>
                    </a:cubicBezTo>
                    <a:cubicBezTo>
                      <a:pt x="1940" y="1670"/>
                      <a:pt x="1961" y="1670"/>
                      <a:pt x="1992" y="1660"/>
                    </a:cubicBezTo>
                    <a:cubicBezTo>
                      <a:pt x="2252" y="1577"/>
                      <a:pt x="2511" y="1473"/>
                      <a:pt x="2759" y="1338"/>
                    </a:cubicBezTo>
                    <a:cubicBezTo>
                      <a:pt x="3019" y="1204"/>
                      <a:pt x="3247" y="1038"/>
                      <a:pt x="3434" y="861"/>
                    </a:cubicBezTo>
                    <a:lnTo>
                      <a:pt x="3476" y="819"/>
                    </a:lnTo>
                    <a:cubicBezTo>
                      <a:pt x="3683" y="612"/>
                      <a:pt x="3859" y="374"/>
                      <a:pt x="3953" y="104"/>
                    </a:cubicBezTo>
                    <a:cubicBezTo>
                      <a:pt x="3953" y="83"/>
                      <a:pt x="3963" y="63"/>
                      <a:pt x="3953" y="42"/>
                    </a:cubicBezTo>
                    <a:cubicBezTo>
                      <a:pt x="3942" y="21"/>
                      <a:pt x="3932" y="10"/>
                      <a:pt x="39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7" name="Google Shape;1131;p49">
            <a:extLst>
              <a:ext uri="{FF2B5EF4-FFF2-40B4-BE49-F238E27FC236}">
                <a16:creationId xmlns:a16="http://schemas.microsoft.com/office/drawing/2014/main" id="{4A488180-51AA-4C59-8A2C-89303EA9C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650" y="2018624"/>
            <a:ext cx="4601245" cy="1412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" indent="0" algn="just">
              <a:buNone/>
            </a:pPr>
            <a:r>
              <a:rPr lang="pt-BR" sz="2400" dirty="0"/>
              <a:t>A nossa ideia será desenvolver um site para ajudar animais para uma ONG(Organização não governamental), o foco é resgatar animais, adoção de animais, castração e desenvolver uma forma para que os visitantes consigam estar ajudando contribuindo de alguma forma.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57"/>
          <p:cNvSpPr txBox="1">
            <a:spLocks noGrp="1"/>
          </p:cNvSpPr>
          <p:nvPr>
            <p:ph type="subTitle" idx="1"/>
          </p:nvPr>
        </p:nvSpPr>
        <p:spPr>
          <a:xfrm>
            <a:off x="2479756" y="1832550"/>
            <a:ext cx="4770064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" indent="0" algn="just">
              <a:buNone/>
            </a:pPr>
            <a:r>
              <a:rPr lang="pt-BR" sz="2400" dirty="0"/>
              <a:t>O site tem o único foco cujo é ajudar animais, contribuindo para um bom tratamento para aqueles que estão em condições desfavoráveis, oferecendo suporte e abrigo, dando assim mais visão para a ONG e assim tendo mais ajuda de pessoas mesmo fora da cidade, estado ou país.</a:t>
            </a:r>
          </a:p>
        </p:txBody>
      </p:sp>
      <p:grpSp>
        <p:nvGrpSpPr>
          <p:cNvPr id="2786" name="Google Shape;2786;p57"/>
          <p:cNvGrpSpPr/>
          <p:nvPr/>
        </p:nvGrpSpPr>
        <p:grpSpPr>
          <a:xfrm>
            <a:off x="7940542" y="228709"/>
            <a:ext cx="1035657" cy="1142956"/>
            <a:chOff x="6893000" y="3939400"/>
            <a:chExt cx="737175" cy="813550"/>
          </a:xfrm>
        </p:grpSpPr>
        <p:sp>
          <p:nvSpPr>
            <p:cNvPr id="2787" name="Google Shape;2787;p57"/>
            <p:cNvSpPr/>
            <p:nvPr/>
          </p:nvSpPr>
          <p:spPr>
            <a:xfrm>
              <a:off x="6893000" y="3939400"/>
              <a:ext cx="737175" cy="813550"/>
            </a:xfrm>
            <a:custGeom>
              <a:avLst/>
              <a:gdLst/>
              <a:ahLst/>
              <a:cxnLst/>
              <a:rect l="l" t="t" r="r" b="b"/>
              <a:pathLst>
                <a:path w="29487" h="32542" extrusionOk="0">
                  <a:moveTo>
                    <a:pt x="12538" y="5051"/>
                  </a:moveTo>
                  <a:cubicBezTo>
                    <a:pt x="14974" y="5051"/>
                    <a:pt x="18934" y="6668"/>
                    <a:pt x="20939" y="10397"/>
                  </a:cubicBezTo>
                  <a:cubicBezTo>
                    <a:pt x="20918" y="10418"/>
                    <a:pt x="20908" y="10439"/>
                    <a:pt x="20887" y="10460"/>
                  </a:cubicBezTo>
                  <a:lnTo>
                    <a:pt x="20624" y="10722"/>
                  </a:lnTo>
                  <a:cubicBezTo>
                    <a:pt x="19186" y="12182"/>
                    <a:pt x="17284" y="13547"/>
                    <a:pt x="15625" y="15185"/>
                  </a:cubicBezTo>
                  <a:cubicBezTo>
                    <a:pt x="15436" y="15363"/>
                    <a:pt x="15268" y="15563"/>
                    <a:pt x="15111" y="15762"/>
                  </a:cubicBezTo>
                  <a:cubicBezTo>
                    <a:pt x="14061" y="13967"/>
                    <a:pt x="13420" y="13211"/>
                    <a:pt x="13200" y="12749"/>
                  </a:cubicBezTo>
                  <a:cubicBezTo>
                    <a:pt x="12895" y="12119"/>
                    <a:pt x="13095" y="11520"/>
                    <a:pt x="13441" y="10817"/>
                  </a:cubicBezTo>
                  <a:cubicBezTo>
                    <a:pt x="13798" y="10113"/>
                    <a:pt x="13441" y="9273"/>
                    <a:pt x="13441" y="9273"/>
                  </a:cubicBezTo>
                  <a:cubicBezTo>
                    <a:pt x="13221" y="9535"/>
                    <a:pt x="12874" y="9777"/>
                    <a:pt x="12874" y="9777"/>
                  </a:cubicBezTo>
                  <a:cubicBezTo>
                    <a:pt x="13179" y="8895"/>
                    <a:pt x="12675" y="8212"/>
                    <a:pt x="12675" y="8212"/>
                  </a:cubicBezTo>
                  <a:cubicBezTo>
                    <a:pt x="11635" y="9493"/>
                    <a:pt x="9325" y="9714"/>
                    <a:pt x="8401" y="10134"/>
                  </a:cubicBezTo>
                  <a:cubicBezTo>
                    <a:pt x="7677" y="10460"/>
                    <a:pt x="7141" y="11237"/>
                    <a:pt x="6984" y="12024"/>
                  </a:cubicBezTo>
                  <a:cubicBezTo>
                    <a:pt x="6648" y="12077"/>
                    <a:pt x="6322" y="12192"/>
                    <a:pt x="6070" y="12371"/>
                  </a:cubicBezTo>
                  <a:cubicBezTo>
                    <a:pt x="5346" y="11877"/>
                    <a:pt x="4579" y="11352"/>
                    <a:pt x="3907" y="10848"/>
                  </a:cubicBezTo>
                  <a:cubicBezTo>
                    <a:pt x="5829" y="6805"/>
                    <a:pt x="10008" y="5051"/>
                    <a:pt x="12538" y="5051"/>
                  </a:cubicBezTo>
                  <a:close/>
                  <a:moveTo>
                    <a:pt x="22189" y="21138"/>
                  </a:moveTo>
                  <a:lnTo>
                    <a:pt x="22189" y="26515"/>
                  </a:lnTo>
                  <a:cubicBezTo>
                    <a:pt x="21685" y="26389"/>
                    <a:pt x="21191" y="26242"/>
                    <a:pt x="20729" y="26064"/>
                  </a:cubicBezTo>
                  <a:cubicBezTo>
                    <a:pt x="20708" y="26053"/>
                    <a:pt x="20687" y="26043"/>
                    <a:pt x="20666" y="26043"/>
                  </a:cubicBezTo>
                  <a:cubicBezTo>
                    <a:pt x="20540" y="25990"/>
                    <a:pt x="20414" y="25938"/>
                    <a:pt x="20288" y="25875"/>
                  </a:cubicBezTo>
                  <a:cubicBezTo>
                    <a:pt x="20183" y="25833"/>
                    <a:pt x="20078" y="25780"/>
                    <a:pt x="19984" y="25738"/>
                  </a:cubicBezTo>
                  <a:cubicBezTo>
                    <a:pt x="19942" y="25717"/>
                    <a:pt x="19900" y="25696"/>
                    <a:pt x="19868" y="25675"/>
                  </a:cubicBezTo>
                  <a:cubicBezTo>
                    <a:pt x="19364" y="25413"/>
                    <a:pt x="18923" y="25098"/>
                    <a:pt x="18608" y="24720"/>
                  </a:cubicBezTo>
                  <a:cubicBezTo>
                    <a:pt x="18535" y="24142"/>
                    <a:pt x="18387" y="23417"/>
                    <a:pt x="18177" y="22619"/>
                  </a:cubicBezTo>
                  <a:lnTo>
                    <a:pt x="18177" y="22619"/>
                  </a:lnTo>
                  <a:cubicBezTo>
                    <a:pt x="18218" y="22621"/>
                    <a:pt x="18259" y="22621"/>
                    <a:pt x="18299" y="22621"/>
                  </a:cubicBezTo>
                  <a:cubicBezTo>
                    <a:pt x="19797" y="22621"/>
                    <a:pt x="21207" y="21875"/>
                    <a:pt x="22189" y="21138"/>
                  </a:cubicBezTo>
                  <a:close/>
                  <a:moveTo>
                    <a:pt x="14334" y="26767"/>
                  </a:moveTo>
                  <a:cubicBezTo>
                    <a:pt x="14323" y="26799"/>
                    <a:pt x="14302" y="26830"/>
                    <a:pt x="14292" y="26862"/>
                  </a:cubicBezTo>
                  <a:lnTo>
                    <a:pt x="14029" y="26862"/>
                  </a:lnTo>
                  <a:cubicBezTo>
                    <a:pt x="14134" y="26788"/>
                    <a:pt x="14239" y="26767"/>
                    <a:pt x="14334" y="26767"/>
                  </a:cubicBezTo>
                  <a:close/>
                  <a:moveTo>
                    <a:pt x="17568" y="26809"/>
                  </a:moveTo>
                  <a:cubicBezTo>
                    <a:pt x="17579" y="26830"/>
                    <a:pt x="17589" y="26851"/>
                    <a:pt x="17600" y="26862"/>
                  </a:cubicBezTo>
                  <a:lnTo>
                    <a:pt x="17316" y="26862"/>
                  </a:lnTo>
                  <a:cubicBezTo>
                    <a:pt x="17411" y="26851"/>
                    <a:pt x="17495" y="26830"/>
                    <a:pt x="17568" y="26809"/>
                  </a:cubicBezTo>
                  <a:close/>
                  <a:moveTo>
                    <a:pt x="2888" y="19259"/>
                  </a:moveTo>
                  <a:cubicBezTo>
                    <a:pt x="3045" y="19836"/>
                    <a:pt x="3339" y="20708"/>
                    <a:pt x="3875" y="21264"/>
                  </a:cubicBezTo>
                  <a:cubicBezTo>
                    <a:pt x="3886" y="21264"/>
                    <a:pt x="3886" y="21275"/>
                    <a:pt x="3896" y="21285"/>
                  </a:cubicBezTo>
                  <a:cubicBezTo>
                    <a:pt x="3907" y="21285"/>
                    <a:pt x="3907" y="21296"/>
                    <a:pt x="3907" y="21296"/>
                  </a:cubicBezTo>
                  <a:cubicBezTo>
                    <a:pt x="3917" y="21296"/>
                    <a:pt x="3917" y="21296"/>
                    <a:pt x="3917" y="21306"/>
                  </a:cubicBezTo>
                  <a:cubicBezTo>
                    <a:pt x="3928" y="21306"/>
                    <a:pt x="3928" y="21306"/>
                    <a:pt x="3928" y="21317"/>
                  </a:cubicBezTo>
                  <a:cubicBezTo>
                    <a:pt x="3938" y="21317"/>
                    <a:pt x="3938" y="21317"/>
                    <a:pt x="3938" y="21327"/>
                  </a:cubicBezTo>
                  <a:cubicBezTo>
                    <a:pt x="3949" y="21327"/>
                    <a:pt x="3949" y="21327"/>
                    <a:pt x="3949" y="21338"/>
                  </a:cubicBezTo>
                  <a:cubicBezTo>
                    <a:pt x="3959" y="21338"/>
                    <a:pt x="3959" y="21338"/>
                    <a:pt x="3959" y="21348"/>
                  </a:cubicBezTo>
                  <a:cubicBezTo>
                    <a:pt x="3970" y="21348"/>
                    <a:pt x="3970" y="21359"/>
                    <a:pt x="3980" y="21359"/>
                  </a:cubicBezTo>
                  <a:lnTo>
                    <a:pt x="3980" y="21369"/>
                  </a:lnTo>
                  <a:cubicBezTo>
                    <a:pt x="3991" y="21369"/>
                    <a:pt x="3991" y="21380"/>
                    <a:pt x="4001" y="21380"/>
                  </a:cubicBezTo>
                  <a:cubicBezTo>
                    <a:pt x="4001" y="21380"/>
                    <a:pt x="4001" y="21390"/>
                    <a:pt x="4012" y="21390"/>
                  </a:cubicBezTo>
                  <a:lnTo>
                    <a:pt x="4022" y="21401"/>
                  </a:lnTo>
                  <a:lnTo>
                    <a:pt x="4033" y="21411"/>
                  </a:lnTo>
                  <a:cubicBezTo>
                    <a:pt x="4043" y="21411"/>
                    <a:pt x="4043" y="21422"/>
                    <a:pt x="4054" y="21432"/>
                  </a:cubicBezTo>
                  <a:cubicBezTo>
                    <a:pt x="4064" y="21443"/>
                    <a:pt x="4075" y="21443"/>
                    <a:pt x="4075" y="21453"/>
                  </a:cubicBezTo>
                  <a:lnTo>
                    <a:pt x="4085" y="21453"/>
                  </a:lnTo>
                  <a:cubicBezTo>
                    <a:pt x="4085" y="21464"/>
                    <a:pt x="4096" y="21464"/>
                    <a:pt x="4106" y="21474"/>
                  </a:cubicBezTo>
                  <a:cubicBezTo>
                    <a:pt x="4907" y="22179"/>
                    <a:pt x="6714" y="23334"/>
                    <a:pt x="8054" y="23334"/>
                  </a:cubicBezTo>
                  <a:cubicBezTo>
                    <a:pt x="8611" y="23334"/>
                    <a:pt x="9088" y="23134"/>
                    <a:pt x="9378" y="22619"/>
                  </a:cubicBezTo>
                  <a:cubicBezTo>
                    <a:pt x="9934" y="23701"/>
                    <a:pt x="10785" y="24762"/>
                    <a:pt x="12034" y="25612"/>
                  </a:cubicBezTo>
                  <a:cubicBezTo>
                    <a:pt x="12066" y="25644"/>
                    <a:pt x="12108" y="25665"/>
                    <a:pt x="12139" y="25686"/>
                  </a:cubicBezTo>
                  <a:cubicBezTo>
                    <a:pt x="12150" y="25696"/>
                    <a:pt x="12160" y="25696"/>
                    <a:pt x="12171" y="25707"/>
                  </a:cubicBezTo>
                  <a:lnTo>
                    <a:pt x="12265" y="25770"/>
                  </a:lnTo>
                  <a:cubicBezTo>
                    <a:pt x="12307" y="25791"/>
                    <a:pt x="12339" y="25812"/>
                    <a:pt x="12370" y="25833"/>
                  </a:cubicBezTo>
                  <a:cubicBezTo>
                    <a:pt x="12381" y="25843"/>
                    <a:pt x="12391" y="25843"/>
                    <a:pt x="12402" y="25854"/>
                  </a:cubicBezTo>
                  <a:cubicBezTo>
                    <a:pt x="12433" y="25875"/>
                    <a:pt x="12465" y="25896"/>
                    <a:pt x="12496" y="25906"/>
                  </a:cubicBezTo>
                  <a:cubicBezTo>
                    <a:pt x="12496" y="25917"/>
                    <a:pt x="12496" y="25917"/>
                    <a:pt x="12507" y="25917"/>
                  </a:cubicBezTo>
                  <a:cubicBezTo>
                    <a:pt x="12507" y="25917"/>
                    <a:pt x="12517" y="25927"/>
                    <a:pt x="12528" y="25927"/>
                  </a:cubicBezTo>
                  <a:lnTo>
                    <a:pt x="12433" y="25959"/>
                  </a:lnTo>
                  <a:cubicBezTo>
                    <a:pt x="12066" y="26106"/>
                    <a:pt x="11835" y="26484"/>
                    <a:pt x="11730" y="26862"/>
                  </a:cubicBezTo>
                  <a:lnTo>
                    <a:pt x="3865" y="26862"/>
                  </a:lnTo>
                  <a:cubicBezTo>
                    <a:pt x="3623" y="26862"/>
                    <a:pt x="3424" y="27030"/>
                    <a:pt x="3361" y="27240"/>
                  </a:cubicBezTo>
                  <a:lnTo>
                    <a:pt x="2888" y="27240"/>
                  </a:lnTo>
                  <a:lnTo>
                    <a:pt x="2888" y="24268"/>
                  </a:lnTo>
                  <a:lnTo>
                    <a:pt x="2888" y="19259"/>
                  </a:lnTo>
                  <a:close/>
                  <a:moveTo>
                    <a:pt x="12538" y="1"/>
                  </a:moveTo>
                  <a:cubicBezTo>
                    <a:pt x="12297" y="1"/>
                    <a:pt x="12097" y="200"/>
                    <a:pt x="12097" y="442"/>
                  </a:cubicBezTo>
                  <a:lnTo>
                    <a:pt x="12097" y="2342"/>
                  </a:lnTo>
                  <a:lnTo>
                    <a:pt x="12097" y="4180"/>
                  </a:lnTo>
                  <a:cubicBezTo>
                    <a:pt x="8958" y="4369"/>
                    <a:pt x="5115" y="6458"/>
                    <a:pt x="3203" y="10302"/>
                  </a:cubicBezTo>
                  <a:lnTo>
                    <a:pt x="3171" y="10271"/>
                  </a:lnTo>
                  <a:cubicBezTo>
                    <a:pt x="2688" y="9882"/>
                    <a:pt x="2216" y="9525"/>
                    <a:pt x="1838" y="9252"/>
                  </a:cubicBezTo>
                  <a:lnTo>
                    <a:pt x="1838" y="9241"/>
                  </a:lnTo>
                  <a:cubicBezTo>
                    <a:pt x="1827" y="9241"/>
                    <a:pt x="1806" y="9231"/>
                    <a:pt x="1796" y="9220"/>
                  </a:cubicBezTo>
                  <a:cubicBezTo>
                    <a:pt x="1796" y="9220"/>
                    <a:pt x="1796" y="9210"/>
                    <a:pt x="1785" y="9210"/>
                  </a:cubicBezTo>
                  <a:cubicBezTo>
                    <a:pt x="1775" y="9199"/>
                    <a:pt x="1764" y="9199"/>
                    <a:pt x="1754" y="9189"/>
                  </a:cubicBezTo>
                  <a:lnTo>
                    <a:pt x="1743" y="9178"/>
                  </a:lnTo>
                  <a:cubicBezTo>
                    <a:pt x="1733" y="9178"/>
                    <a:pt x="1722" y="9168"/>
                    <a:pt x="1712" y="9157"/>
                  </a:cubicBezTo>
                  <a:lnTo>
                    <a:pt x="1701" y="9157"/>
                  </a:lnTo>
                  <a:lnTo>
                    <a:pt x="1670" y="9126"/>
                  </a:lnTo>
                  <a:cubicBezTo>
                    <a:pt x="1659" y="9115"/>
                    <a:pt x="1638" y="9105"/>
                    <a:pt x="1628" y="9105"/>
                  </a:cubicBezTo>
                  <a:lnTo>
                    <a:pt x="1628" y="9094"/>
                  </a:lnTo>
                  <a:cubicBezTo>
                    <a:pt x="1586" y="9073"/>
                    <a:pt x="1554" y="9042"/>
                    <a:pt x="1512" y="9021"/>
                  </a:cubicBezTo>
                  <a:cubicBezTo>
                    <a:pt x="1502" y="9010"/>
                    <a:pt x="1491" y="9010"/>
                    <a:pt x="1481" y="9000"/>
                  </a:cubicBezTo>
                  <a:cubicBezTo>
                    <a:pt x="1481" y="9000"/>
                    <a:pt x="1470" y="9000"/>
                    <a:pt x="1470" y="8989"/>
                  </a:cubicBezTo>
                  <a:cubicBezTo>
                    <a:pt x="1460" y="8989"/>
                    <a:pt x="1449" y="8979"/>
                    <a:pt x="1449" y="8979"/>
                  </a:cubicBezTo>
                  <a:cubicBezTo>
                    <a:pt x="1439" y="8979"/>
                    <a:pt x="1439" y="8968"/>
                    <a:pt x="1439" y="8968"/>
                  </a:cubicBezTo>
                  <a:cubicBezTo>
                    <a:pt x="1428" y="8968"/>
                    <a:pt x="1418" y="8958"/>
                    <a:pt x="1407" y="8958"/>
                  </a:cubicBezTo>
                  <a:cubicBezTo>
                    <a:pt x="1407" y="8958"/>
                    <a:pt x="1407" y="8947"/>
                    <a:pt x="1397" y="8947"/>
                  </a:cubicBezTo>
                  <a:cubicBezTo>
                    <a:pt x="1397" y="8947"/>
                    <a:pt x="1386" y="8937"/>
                    <a:pt x="1376" y="8937"/>
                  </a:cubicBezTo>
                  <a:cubicBezTo>
                    <a:pt x="1376" y="8937"/>
                    <a:pt x="1376" y="8926"/>
                    <a:pt x="1365" y="8926"/>
                  </a:cubicBezTo>
                  <a:cubicBezTo>
                    <a:pt x="1365" y="8926"/>
                    <a:pt x="1355" y="8916"/>
                    <a:pt x="1344" y="8916"/>
                  </a:cubicBezTo>
                  <a:lnTo>
                    <a:pt x="1334" y="8905"/>
                  </a:lnTo>
                  <a:cubicBezTo>
                    <a:pt x="1334" y="8905"/>
                    <a:pt x="1323" y="8905"/>
                    <a:pt x="1323" y="8895"/>
                  </a:cubicBezTo>
                  <a:lnTo>
                    <a:pt x="1313" y="8895"/>
                  </a:lnTo>
                  <a:cubicBezTo>
                    <a:pt x="1302" y="8884"/>
                    <a:pt x="1302" y="8884"/>
                    <a:pt x="1292" y="8884"/>
                  </a:cubicBezTo>
                  <a:cubicBezTo>
                    <a:pt x="1281" y="8874"/>
                    <a:pt x="1281" y="8874"/>
                    <a:pt x="1271" y="8874"/>
                  </a:cubicBezTo>
                  <a:lnTo>
                    <a:pt x="1271" y="8863"/>
                  </a:lnTo>
                  <a:cubicBezTo>
                    <a:pt x="1260" y="8863"/>
                    <a:pt x="1260" y="8863"/>
                    <a:pt x="1250" y="8853"/>
                  </a:cubicBezTo>
                  <a:lnTo>
                    <a:pt x="1239" y="8853"/>
                  </a:lnTo>
                  <a:lnTo>
                    <a:pt x="1229" y="8842"/>
                  </a:lnTo>
                  <a:lnTo>
                    <a:pt x="1218" y="8842"/>
                  </a:lnTo>
                  <a:cubicBezTo>
                    <a:pt x="1208" y="8832"/>
                    <a:pt x="1208" y="8832"/>
                    <a:pt x="1197" y="8832"/>
                  </a:cubicBezTo>
                  <a:cubicBezTo>
                    <a:pt x="1197" y="8832"/>
                    <a:pt x="1197" y="8821"/>
                    <a:pt x="1187" y="8821"/>
                  </a:cubicBezTo>
                  <a:cubicBezTo>
                    <a:pt x="1187" y="8821"/>
                    <a:pt x="1176" y="8821"/>
                    <a:pt x="1176" y="8811"/>
                  </a:cubicBezTo>
                  <a:lnTo>
                    <a:pt x="1166" y="8811"/>
                  </a:lnTo>
                  <a:cubicBezTo>
                    <a:pt x="1166" y="8811"/>
                    <a:pt x="1155" y="8811"/>
                    <a:pt x="1155" y="8800"/>
                  </a:cubicBezTo>
                  <a:lnTo>
                    <a:pt x="1145" y="8800"/>
                  </a:lnTo>
                  <a:cubicBezTo>
                    <a:pt x="1134" y="8800"/>
                    <a:pt x="1134" y="8790"/>
                    <a:pt x="1124" y="8790"/>
                  </a:cubicBezTo>
                  <a:cubicBezTo>
                    <a:pt x="1113" y="8790"/>
                    <a:pt x="1113" y="8790"/>
                    <a:pt x="1113" y="8779"/>
                  </a:cubicBezTo>
                  <a:lnTo>
                    <a:pt x="1092" y="8779"/>
                  </a:lnTo>
                  <a:cubicBezTo>
                    <a:pt x="1092" y="8779"/>
                    <a:pt x="1082" y="8779"/>
                    <a:pt x="1082" y="8769"/>
                  </a:cubicBezTo>
                  <a:lnTo>
                    <a:pt x="1061" y="8769"/>
                  </a:lnTo>
                  <a:cubicBezTo>
                    <a:pt x="1061" y="8758"/>
                    <a:pt x="1050" y="8758"/>
                    <a:pt x="1050" y="8758"/>
                  </a:cubicBezTo>
                  <a:lnTo>
                    <a:pt x="1029" y="8758"/>
                  </a:lnTo>
                  <a:lnTo>
                    <a:pt x="1019" y="8748"/>
                  </a:lnTo>
                  <a:lnTo>
                    <a:pt x="966" y="8748"/>
                  </a:lnTo>
                  <a:cubicBezTo>
                    <a:pt x="819" y="8811"/>
                    <a:pt x="0" y="10397"/>
                    <a:pt x="504" y="12749"/>
                  </a:cubicBezTo>
                  <a:cubicBezTo>
                    <a:pt x="504" y="12770"/>
                    <a:pt x="504" y="12791"/>
                    <a:pt x="515" y="12801"/>
                  </a:cubicBezTo>
                  <a:cubicBezTo>
                    <a:pt x="515" y="12843"/>
                    <a:pt x="525" y="12875"/>
                    <a:pt x="536" y="12906"/>
                  </a:cubicBezTo>
                  <a:cubicBezTo>
                    <a:pt x="546" y="12938"/>
                    <a:pt x="557" y="12969"/>
                    <a:pt x="557" y="13001"/>
                  </a:cubicBezTo>
                  <a:cubicBezTo>
                    <a:pt x="756" y="13725"/>
                    <a:pt x="1082" y="14135"/>
                    <a:pt x="1208" y="14282"/>
                  </a:cubicBezTo>
                  <a:cubicBezTo>
                    <a:pt x="1187" y="14303"/>
                    <a:pt x="1176" y="14345"/>
                    <a:pt x="1208" y="14376"/>
                  </a:cubicBezTo>
                  <a:cubicBezTo>
                    <a:pt x="1218" y="14397"/>
                    <a:pt x="1239" y="14429"/>
                    <a:pt x="1260" y="14450"/>
                  </a:cubicBezTo>
                  <a:cubicBezTo>
                    <a:pt x="1239" y="14744"/>
                    <a:pt x="1218" y="15542"/>
                    <a:pt x="1344" y="16287"/>
                  </a:cubicBezTo>
                  <a:cubicBezTo>
                    <a:pt x="1397" y="16571"/>
                    <a:pt x="1470" y="16854"/>
                    <a:pt x="1586" y="17096"/>
                  </a:cubicBezTo>
                  <a:cubicBezTo>
                    <a:pt x="1712" y="17358"/>
                    <a:pt x="1859" y="17600"/>
                    <a:pt x="2006" y="17810"/>
                  </a:cubicBezTo>
                  <a:lnTo>
                    <a:pt x="2006" y="24751"/>
                  </a:lnTo>
                  <a:lnTo>
                    <a:pt x="2006" y="27681"/>
                  </a:lnTo>
                  <a:cubicBezTo>
                    <a:pt x="2006" y="27922"/>
                    <a:pt x="2205" y="28122"/>
                    <a:pt x="2447" y="28122"/>
                  </a:cubicBezTo>
                  <a:lnTo>
                    <a:pt x="3350" y="28122"/>
                  </a:lnTo>
                  <a:cubicBezTo>
                    <a:pt x="3413" y="28342"/>
                    <a:pt x="3623" y="28510"/>
                    <a:pt x="3865" y="28510"/>
                  </a:cubicBezTo>
                  <a:lnTo>
                    <a:pt x="18513" y="28510"/>
                  </a:lnTo>
                  <a:cubicBezTo>
                    <a:pt x="19091" y="29403"/>
                    <a:pt x="19847" y="30327"/>
                    <a:pt x="20792" y="31041"/>
                  </a:cubicBezTo>
                  <a:cubicBezTo>
                    <a:pt x="22090" y="32022"/>
                    <a:pt x="23365" y="32541"/>
                    <a:pt x="24173" y="32541"/>
                  </a:cubicBezTo>
                  <a:cubicBezTo>
                    <a:pt x="24705" y="32541"/>
                    <a:pt x="25034" y="32316"/>
                    <a:pt x="25034" y="31849"/>
                  </a:cubicBezTo>
                  <a:cubicBezTo>
                    <a:pt x="25034" y="31576"/>
                    <a:pt x="24919" y="31219"/>
                    <a:pt x="24667" y="30778"/>
                  </a:cubicBezTo>
                  <a:lnTo>
                    <a:pt x="24667" y="30778"/>
                  </a:lnTo>
                  <a:cubicBezTo>
                    <a:pt x="24667" y="30778"/>
                    <a:pt x="25765" y="31262"/>
                    <a:pt x="26483" y="31262"/>
                  </a:cubicBezTo>
                  <a:cubicBezTo>
                    <a:pt x="26699" y="31262"/>
                    <a:pt x="26880" y="31218"/>
                    <a:pt x="26987" y="31104"/>
                  </a:cubicBezTo>
                  <a:cubicBezTo>
                    <a:pt x="27460" y="30600"/>
                    <a:pt x="26725" y="29697"/>
                    <a:pt x="25937" y="29235"/>
                  </a:cubicBezTo>
                  <a:lnTo>
                    <a:pt x="25937" y="29235"/>
                  </a:lnTo>
                  <a:cubicBezTo>
                    <a:pt x="25937" y="29235"/>
                    <a:pt x="26126" y="29266"/>
                    <a:pt x="26410" y="29298"/>
                  </a:cubicBezTo>
                  <a:cubicBezTo>
                    <a:pt x="26620" y="29319"/>
                    <a:pt x="26882" y="29340"/>
                    <a:pt x="27155" y="29340"/>
                  </a:cubicBezTo>
                  <a:cubicBezTo>
                    <a:pt x="27764" y="29340"/>
                    <a:pt x="28436" y="29256"/>
                    <a:pt x="28783" y="28930"/>
                  </a:cubicBezTo>
                  <a:cubicBezTo>
                    <a:pt x="29486" y="28248"/>
                    <a:pt x="28552" y="27628"/>
                    <a:pt x="26525" y="27282"/>
                  </a:cubicBezTo>
                  <a:cubicBezTo>
                    <a:pt x="25654" y="27135"/>
                    <a:pt x="24373" y="26977"/>
                    <a:pt x="23071" y="26715"/>
                  </a:cubicBezTo>
                  <a:lnTo>
                    <a:pt x="23071" y="20393"/>
                  </a:lnTo>
                  <a:cubicBezTo>
                    <a:pt x="23071" y="20393"/>
                    <a:pt x="23071" y="20382"/>
                    <a:pt x="23081" y="20382"/>
                  </a:cubicBezTo>
                  <a:cubicBezTo>
                    <a:pt x="23081" y="20372"/>
                    <a:pt x="23092" y="20372"/>
                    <a:pt x="23102" y="20361"/>
                  </a:cubicBezTo>
                  <a:cubicBezTo>
                    <a:pt x="23102" y="20361"/>
                    <a:pt x="23102" y="20351"/>
                    <a:pt x="23113" y="20351"/>
                  </a:cubicBezTo>
                  <a:cubicBezTo>
                    <a:pt x="23113" y="20340"/>
                    <a:pt x="23123" y="20340"/>
                    <a:pt x="23134" y="20330"/>
                  </a:cubicBezTo>
                  <a:lnTo>
                    <a:pt x="23144" y="20319"/>
                  </a:lnTo>
                  <a:lnTo>
                    <a:pt x="23176" y="20288"/>
                  </a:lnTo>
                  <a:cubicBezTo>
                    <a:pt x="23176" y="20288"/>
                    <a:pt x="23176" y="20277"/>
                    <a:pt x="23186" y="20277"/>
                  </a:cubicBezTo>
                  <a:cubicBezTo>
                    <a:pt x="23186" y="20267"/>
                    <a:pt x="23197" y="20267"/>
                    <a:pt x="23197" y="20256"/>
                  </a:cubicBezTo>
                  <a:cubicBezTo>
                    <a:pt x="23207" y="20256"/>
                    <a:pt x="23207" y="20256"/>
                    <a:pt x="23207" y="20246"/>
                  </a:cubicBezTo>
                  <a:cubicBezTo>
                    <a:pt x="23218" y="20246"/>
                    <a:pt x="23218" y="20235"/>
                    <a:pt x="23228" y="20235"/>
                  </a:cubicBezTo>
                  <a:cubicBezTo>
                    <a:pt x="23228" y="20225"/>
                    <a:pt x="23239" y="20225"/>
                    <a:pt x="23239" y="20214"/>
                  </a:cubicBezTo>
                  <a:cubicBezTo>
                    <a:pt x="23249" y="20214"/>
                    <a:pt x="23249" y="20204"/>
                    <a:pt x="23249" y="20204"/>
                  </a:cubicBezTo>
                  <a:cubicBezTo>
                    <a:pt x="23260" y="20193"/>
                    <a:pt x="23270" y="20183"/>
                    <a:pt x="23281" y="20183"/>
                  </a:cubicBezTo>
                  <a:cubicBezTo>
                    <a:pt x="23281" y="20172"/>
                    <a:pt x="23281" y="20172"/>
                    <a:pt x="23291" y="20162"/>
                  </a:cubicBezTo>
                  <a:lnTo>
                    <a:pt x="23302" y="20151"/>
                  </a:lnTo>
                  <a:cubicBezTo>
                    <a:pt x="23302" y="20141"/>
                    <a:pt x="23312" y="20141"/>
                    <a:pt x="23312" y="20141"/>
                  </a:cubicBezTo>
                  <a:cubicBezTo>
                    <a:pt x="23312" y="20130"/>
                    <a:pt x="23323" y="20130"/>
                    <a:pt x="23323" y="20120"/>
                  </a:cubicBezTo>
                  <a:cubicBezTo>
                    <a:pt x="23333" y="20120"/>
                    <a:pt x="23333" y="20120"/>
                    <a:pt x="23333" y="20109"/>
                  </a:cubicBezTo>
                  <a:cubicBezTo>
                    <a:pt x="23344" y="20099"/>
                    <a:pt x="23354" y="20099"/>
                    <a:pt x="23354" y="20088"/>
                  </a:cubicBezTo>
                  <a:cubicBezTo>
                    <a:pt x="23354" y="20088"/>
                    <a:pt x="23365" y="20088"/>
                    <a:pt x="23365" y="20078"/>
                  </a:cubicBezTo>
                  <a:cubicBezTo>
                    <a:pt x="23365" y="20078"/>
                    <a:pt x="23375" y="20067"/>
                    <a:pt x="23375" y="20057"/>
                  </a:cubicBezTo>
                  <a:lnTo>
                    <a:pt x="23386" y="20057"/>
                  </a:lnTo>
                  <a:cubicBezTo>
                    <a:pt x="23396" y="20046"/>
                    <a:pt x="23396" y="20046"/>
                    <a:pt x="23396" y="20036"/>
                  </a:cubicBezTo>
                  <a:cubicBezTo>
                    <a:pt x="23407" y="20036"/>
                    <a:pt x="23407" y="20025"/>
                    <a:pt x="23407" y="20025"/>
                  </a:cubicBezTo>
                  <a:cubicBezTo>
                    <a:pt x="23417" y="20025"/>
                    <a:pt x="23417" y="20015"/>
                    <a:pt x="23417" y="20015"/>
                  </a:cubicBezTo>
                  <a:lnTo>
                    <a:pt x="23428" y="20004"/>
                  </a:lnTo>
                  <a:lnTo>
                    <a:pt x="23428" y="19994"/>
                  </a:lnTo>
                  <a:lnTo>
                    <a:pt x="23438" y="19994"/>
                  </a:lnTo>
                  <a:cubicBezTo>
                    <a:pt x="23438" y="19994"/>
                    <a:pt x="23438" y="19983"/>
                    <a:pt x="23449" y="19983"/>
                  </a:cubicBezTo>
                  <a:lnTo>
                    <a:pt x="23449" y="19973"/>
                  </a:lnTo>
                  <a:lnTo>
                    <a:pt x="23459" y="19962"/>
                  </a:lnTo>
                  <a:lnTo>
                    <a:pt x="23470" y="19952"/>
                  </a:lnTo>
                  <a:cubicBezTo>
                    <a:pt x="23470" y="19952"/>
                    <a:pt x="23470" y="19941"/>
                    <a:pt x="23480" y="19941"/>
                  </a:cubicBezTo>
                  <a:lnTo>
                    <a:pt x="23480" y="19931"/>
                  </a:lnTo>
                  <a:lnTo>
                    <a:pt x="23501" y="19910"/>
                  </a:lnTo>
                  <a:cubicBezTo>
                    <a:pt x="23512" y="19899"/>
                    <a:pt x="23512" y="19878"/>
                    <a:pt x="23522" y="19868"/>
                  </a:cubicBezTo>
                  <a:cubicBezTo>
                    <a:pt x="24005" y="19164"/>
                    <a:pt x="24058" y="18282"/>
                    <a:pt x="24058" y="17925"/>
                  </a:cubicBezTo>
                  <a:lnTo>
                    <a:pt x="24058" y="17883"/>
                  </a:lnTo>
                  <a:cubicBezTo>
                    <a:pt x="24079" y="17862"/>
                    <a:pt x="24100" y="17841"/>
                    <a:pt x="24110" y="17820"/>
                  </a:cubicBezTo>
                  <a:cubicBezTo>
                    <a:pt x="24142" y="17778"/>
                    <a:pt x="24131" y="17736"/>
                    <a:pt x="24100" y="17705"/>
                  </a:cubicBezTo>
                  <a:cubicBezTo>
                    <a:pt x="24100" y="17705"/>
                    <a:pt x="24089" y="17705"/>
                    <a:pt x="24089" y="17694"/>
                  </a:cubicBezTo>
                  <a:cubicBezTo>
                    <a:pt x="24205" y="17442"/>
                    <a:pt x="24583" y="16539"/>
                    <a:pt x="24614" y="15741"/>
                  </a:cubicBezTo>
                  <a:lnTo>
                    <a:pt x="24614" y="15699"/>
                  </a:lnTo>
                  <a:cubicBezTo>
                    <a:pt x="24625" y="14891"/>
                    <a:pt x="24299" y="13589"/>
                    <a:pt x="24194" y="13221"/>
                  </a:cubicBezTo>
                  <a:cubicBezTo>
                    <a:pt x="24215" y="13211"/>
                    <a:pt x="24226" y="13190"/>
                    <a:pt x="24236" y="13169"/>
                  </a:cubicBezTo>
                  <a:cubicBezTo>
                    <a:pt x="24257" y="13137"/>
                    <a:pt x="24247" y="13095"/>
                    <a:pt x="24226" y="13074"/>
                  </a:cubicBezTo>
                  <a:cubicBezTo>
                    <a:pt x="24331" y="12927"/>
                    <a:pt x="24604" y="12528"/>
                    <a:pt x="24751" y="11877"/>
                  </a:cubicBezTo>
                  <a:cubicBezTo>
                    <a:pt x="24761" y="11814"/>
                    <a:pt x="24782" y="11741"/>
                    <a:pt x="24793" y="11657"/>
                  </a:cubicBezTo>
                  <a:cubicBezTo>
                    <a:pt x="24803" y="11604"/>
                    <a:pt x="24803" y="11531"/>
                    <a:pt x="24803" y="11457"/>
                  </a:cubicBezTo>
                  <a:cubicBezTo>
                    <a:pt x="24803" y="10397"/>
                    <a:pt x="23984" y="7918"/>
                    <a:pt x="23659" y="7498"/>
                  </a:cubicBezTo>
                  <a:cubicBezTo>
                    <a:pt x="23648" y="7477"/>
                    <a:pt x="23627" y="7456"/>
                    <a:pt x="23617" y="7445"/>
                  </a:cubicBezTo>
                  <a:lnTo>
                    <a:pt x="23606" y="7435"/>
                  </a:lnTo>
                  <a:lnTo>
                    <a:pt x="23543" y="7435"/>
                  </a:lnTo>
                  <a:cubicBezTo>
                    <a:pt x="23533" y="7435"/>
                    <a:pt x="23533" y="7435"/>
                    <a:pt x="23533" y="7445"/>
                  </a:cubicBezTo>
                  <a:lnTo>
                    <a:pt x="23512" y="7445"/>
                  </a:lnTo>
                  <a:lnTo>
                    <a:pt x="23512" y="7456"/>
                  </a:lnTo>
                  <a:lnTo>
                    <a:pt x="23491" y="7456"/>
                  </a:lnTo>
                  <a:lnTo>
                    <a:pt x="23491" y="7466"/>
                  </a:lnTo>
                  <a:cubicBezTo>
                    <a:pt x="23480" y="7466"/>
                    <a:pt x="23480" y="7466"/>
                    <a:pt x="23470" y="7477"/>
                  </a:cubicBezTo>
                  <a:cubicBezTo>
                    <a:pt x="23470" y="7477"/>
                    <a:pt x="23459" y="7477"/>
                    <a:pt x="23459" y="7487"/>
                  </a:cubicBezTo>
                  <a:lnTo>
                    <a:pt x="23449" y="7487"/>
                  </a:lnTo>
                  <a:cubicBezTo>
                    <a:pt x="23449" y="7498"/>
                    <a:pt x="23438" y="7498"/>
                    <a:pt x="23438" y="7498"/>
                  </a:cubicBezTo>
                  <a:lnTo>
                    <a:pt x="23428" y="7508"/>
                  </a:lnTo>
                  <a:lnTo>
                    <a:pt x="23417" y="7519"/>
                  </a:lnTo>
                  <a:lnTo>
                    <a:pt x="23407" y="7519"/>
                  </a:lnTo>
                  <a:cubicBezTo>
                    <a:pt x="23407" y="7529"/>
                    <a:pt x="23396" y="7540"/>
                    <a:pt x="23386" y="7540"/>
                  </a:cubicBezTo>
                  <a:lnTo>
                    <a:pt x="23386" y="7550"/>
                  </a:lnTo>
                  <a:cubicBezTo>
                    <a:pt x="23375" y="7550"/>
                    <a:pt x="23375" y="7561"/>
                    <a:pt x="23365" y="7561"/>
                  </a:cubicBezTo>
                  <a:lnTo>
                    <a:pt x="23365" y="7571"/>
                  </a:lnTo>
                  <a:cubicBezTo>
                    <a:pt x="23354" y="7571"/>
                    <a:pt x="23344" y="7582"/>
                    <a:pt x="23344" y="7582"/>
                  </a:cubicBezTo>
                  <a:cubicBezTo>
                    <a:pt x="23344" y="7592"/>
                    <a:pt x="23333" y="7592"/>
                    <a:pt x="23333" y="7592"/>
                  </a:cubicBezTo>
                  <a:cubicBezTo>
                    <a:pt x="23333" y="7603"/>
                    <a:pt x="23323" y="7603"/>
                    <a:pt x="23312" y="7613"/>
                  </a:cubicBezTo>
                  <a:lnTo>
                    <a:pt x="23291" y="7634"/>
                  </a:lnTo>
                  <a:cubicBezTo>
                    <a:pt x="23291" y="7645"/>
                    <a:pt x="23281" y="7645"/>
                    <a:pt x="23281" y="7645"/>
                  </a:cubicBezTo>
                  <a:cubicBezTo>
                    <a:pt x="23281" y="7655"/>
                    <a:pt x="23270" y="7666"/>
                    <a:pt x="23260" y="7666"/>
                  </a:cubicBezTo>
                  <a:lnTo>
                    <a:pt x="23260" y="7676"/>
                  </a:lnTo>
                  <a:cubicBezTo>
                    <a:pt x="23239" y="7697"/>
                    <a:pt x="23218" y="7708"/>
                    <a:pt x="23197" y="7729"/>
                  </a:cubicBezTo>
                  <a:lnTo>
                    <a:pt x="23197" y="7739"/>
                  </a:lnTo>
                  <a:cubicBezTo>
                    <a:pt x="22976" y="7981"/>
                    <a:pt x="22672" y="8369"/>
                    <a:pt x="22294" y="8832"/>
                  </a:cubicBezTo>
                  <a:cubicBezTo>
                    <a:pt x="22126" y="9031"/>
                    <a:pt x="21947" y="9252"/>
                    <a:pt x="21758" y="9483"/>
                  </a:cubicBezTo>
                  <a:cubicBezTo>
                    <a:pt x="21685" y="9556"/>
                    <a:pt x="21622" y="9630"/>
                    <a:pt x="21559" y="9714"/>
                  </a:cubicBezTo>
                  <a:cubicBezTo>
                    <a:pt x="19564" y="6248"/>
                    <a:pt x="15951" y="4358"/>
                    <a:pt x="12979" y="4180"/>
                  </a:cubicBezTo>
                  <a:lnTo>
                    <a:pt x="12979" y="1870"/>
                  </a:lnTo>
                  <a:lnTo>
                    <a:pt x="12979" y="442"/>
                  </a:lnTo>
                  <a:cubicBezTo>
                    <a:pt x="12979" y="200"/>
                    <a:pt x="12780" y="1"/>
                    <a:pt x="12538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8" name="Google Shape;2788;p57"/>
            <p:cNvGrpSpPr/>
            <p:nvPr/>
          </p:nvGrpSpPr>
          <p:grpSpPr>
            <a:xfrm>
              <a:off x="6893125" y="3939400"/>
              <a:ext cx="736925" cy="813525"/>
              <a:chOff x="6893125" y="3939400"/>
              <a:chExt cx="736925" cy="813525"/>
            </a:xfrm>
          </p:grpSpPr>
          <p:sp>
            <p:nvSpPr>
              <p:cNvPr id="2789" name="Google Shape;2789;p57"/>
              <p:cNvSpPr/>
              <p:nvPr/>
            </p:nvSpPr>
            <p:spPr>
              <a:xfrm>
                <a:off x="7314325" y="4536025"/>
                <a:ext cx="315725" cy="216900"/>
              </a:xfrm>
              <a:custGeom>
                <a:avLst/>
                <a:gdLst/>
                <a:ahLst/>
                <a:cxnLst/>
                <a:rect l="l" t="t" r="r" b="b"/>
                <a:pathLst>
                  <a:path w="12629" h="8676" extrusionOk="0">
                    <a:moveTo>
                      <a:pt x="581" y="1"/>
                    </a:moveTo>
                    <a:cubicBezTo>
                      <a:pt x="64" y="1"/>
                      <a:pt x="1" y="907"/>
                      <a:pt x="154" y="1569"/>
                    </a:cubicBezTo>
                    <a:cubicBezTo>
                      <a:pt x="154" y="1569"/>
                      <a:pt x="1298" y="5181"/>
                      <a:pt x="3944" y="7176"/>
                    </a:cubicBezTo>
                    <a:cubicBezTo>
                      <a:pt x="5237" y="8154"/>
                      <a:pt x="6511" y="8675"/>
                      <a:pt x="7319" y="8675"/>
                    </a:cubicBezTo>
                    <a:cubicBezTo>
                      <a:pt x="8159" y="8675"/>
                      <a:pt x="8494" y="8112"/>
                      <a:pt x="7820" y="6913"/>
                    </a:cubicBezTo>
                    <a:lnTo>
                      <a:pt x="7820" y="6913"/>
                    </a:lnTo>
                    <a:cubicBezTo>
                      <a:pt x="7820" y="6913"/>
                      <a:pt x="8911" y="7397"/>
                      <a:pt x="9631" y="7397"/>
                    </a:cubicBezTo>
                    <a:cubicBezTo>
                      <a:pt x="9848" y="7397"/>
                      <a:pt x="10031" y="7353"/>
                      <a:pt x="10140" y="7239"/>
                    </a:cubicBezTo>
                    <a:cubicBezTo>
                      <a:pt x="10602" y="6735"/>
                      <a:pt x="9878" y="5832"/>
                      <a:pt x="9080" y="5370"/>
                    </a:cubicBezTo>
                    <a:lnTo>
                      <a:pt x="9080" y="5370"/>
                    </a:lnTo>
                    <a:cubicBezTo>
                      <a:pt x="9080" y="5370"/>
                      <a:pt x="9664" y="5470"/>
                      <a:pt x="10322" y="5470"/>
                    </a:cubicBezTo>
                    <a:cubicBezTo>
                      <a:pt x="10924" y="5470"/>
                      <a:pt x="11589" y="5386"/>
                      <a:pt x="11925" y="5065"/>
                    </a:cubicBezTo>
                    <a:cubicBezTo>
                      <a:pt x="12629" y="4383"/>
                      <a:pt x="11694" y="3763"/>
                      <a:pt x="9668" y="3417"/>
                    </a:cubicBezTo>
                    <a:cubicBezTo>
                      <a:pt x="7641" y="3070"/>
                      <a:pt x="3325" y="2703"/>
                      <a:pt x="1750" y="855"/>
                    </a:cubicBezTo>
                    <a:cubicBezTo>
                      <a:pt x="1223" y="235"/>
                      <a:pt x="843" y="1"/>
                      <a:pt x="5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7"/>
              <p:cNvSpPr/>
              <p:nvPr/>
            </p:nvSpPr>
            <p:spPr>
              <a:xfrm>
                <a:off x="7315525" y="4541350"/>
                <a:ext cx="211150" cy="211575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8463" extrusionOk="0">
                    <a:moveTo>
                      <a:pt x="179" y="1"/>
                    </a:moveTo>
                    <a:cubicBezTo>
                      <a:pt x="1" y="306"/>
                      <a:pt x="1" y="894"/>
                      <a:pt x="106" y="1356"/>
                    </a:cubicBezTo>
                    <a:cubicBezTo>
                      <a:pt x="106" y="1356"/>
                      <a:pt x="1250" y="4968"/>
                      <a:pt x="3896" y="6963"/>
                    </a:cubicBezTo>
                    <a:cubicBezTo>
                      <a:pt x="5189" y="7941"/>
                      <a:pt x="6463" y="8462"/>
                      <a:pt x="7271" y="8462"/>
                    </a:cubicBezTo>
                    <a:cubicBezTo>
                      <a:pt x="8111" y="8462"/>
                      <a:pt x="8446" y="7899"/>
                      <a:pt x="7772" y="6700"/>
                    </a:cubicBezTo>
                    <a:cubicBezTo>
                      <a:pt x="6942" y="5493"/>
                      <a:pt x="5156" y="4789"/>
                      <a:pt x="3455" y="3645"/>
                    </a:cubicBezTo>
                    <a:cubicBezTo>
                      <a:pt x="1985" y="2658"/>
                      <a:pt x="578" y="663"/>
                      <a:pt x="1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7"/>
              <p:cNvSpPr/>
              <p:nvPr/>
            </p:nvSpPr>
            <p:spPr>
              <a:xfrm>
                <a:off x="7344675" y="4543725"/>
                <a:ext cx="285375" cy="12905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516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83" y="1292"/>
                      <a:pt x="1838" y="2038"/>
                      <a:pt x="3549" y="2804"/>
                    </a:cubicBezTo>
                    <a:cubicBezTo>
                      <a:pt x="5345" y="3613"/>
                      <a:pt x="6837" y="4432"/>
                      <a:pt x="7866" y="5062"/>
                    </a:cubicBezTo>
                    <a:cubicBezTo>
                      <a:pt x="7866" y="5062"/>
                      <a:pt x="8450" y="5162"/>
                      <a:pt x="9108" y="5162"/>
                    </a:cubicBezTo>
                    <a:cubicBezTo>
                      <a:pt x="9710" y="5162"/>
                      <a:pt x="10375" y="5078"/>
                      <a:pt x="10711" y="4757"/>
                    </a:cubicBezTo>
                    <a:cubicBezTo>
                      <a:pt x="11415" y="4075"/>
                      <a:pt x="10480" y="3455"/>
                      <a:pt x="8454" y="3109"/>
                    </a:cubicBezTo>
                    <a:cubicBezTo>
                      <a:pt x="6427" y="2762"/>
                      <a:pt x="2111" y="2395"/>
                      <a:pt x="536" y="547"/>
                    </a:cubicBezTo>
                    <a:cubicBezTo>
                      <a:pt x="336" y="316"/>
                      <a:pt x="158" y="137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7"/>
              <p:cNvSpPr/>
              <p:nvPr/>
            </p:nvSpPr>
            <p:spPr>
              <a:xfrm>
                <a:off x="6893125" y="4158000"/>
                <a:ext cx="260450" cy="364750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4590" extrusionOk="0">
                    <a:moveTo>
                      <a:pt x="985" y="1"/>
                    </a:moveTo>
                    <a:cubicBezTo>
                      <a:pt x="978" y="1"/>
                      <a:pt x="972" y="2"/>
                      <a:pt x="967" y="4"/>
                    </a:cubicBezTo>
                    <a:cubicBezTo>
                      <a:pt x="820" y="67"/>
                      <a:pt x="1" y="1653"/>
                      <a:pt x="495" y="4005"/>
                    </a:cubicBezTo>
                    <a:cubicBezTo>
                      <a:pt x="726" y="5107"/>
                      <a:pt x="1261" y="5590"/>
                      <a:pt x="1261" y="5590"/>
                    </a:cubicBezTo>
                    <a:cubicBezTo>
                      <a:pt x="1261" y="5590"/>
                      <a:pt x="1114" y="7375"/>
                      <a:pt x="1587" y="8352"/>
                    </a:cubicBezTo>
                    <a:cubicBezTo>
                      <a:pt x="2049" y="9318"/>
                      <a:pt x="2752" y="9937"/>
                      <a:pt x="2752" y="9937"/>
                    </a:cubicBezTo>
                    <a:cubicBezTo>
                      <a:pt x="2752" y="9937"/>
                      <a:pt x="3025" y="11638"/>
                      <a:pt x="3876" y="12520"/>
                    </a:cubicBezTo>
                    <a:cubicBezTo>
                      <a:pt x="4495" y="13162"/>
                      <a:pt x="6561" y="14589"/>
                      <a:pt x="8048" y="14589"/>
                    </a:cubicBezTo>
                    <a:cubicBezTo>
                      <a:pt x="8604" y="14589"/>
                      <a:pt x="9079" y="14390"/>
                      <a:pt x="9368" y="13875"/>
                    </a:cubicBezTo>
                    <a:cubicBezTo>
                      <a:pt x="10418" y="11985"/>
                      <a:pt x="9798" y="9549"/>
                      <a:pt x="9798" y="9549"/>
                    </a:cubicBezTo>
                    <a:cubicBezTo>
                      <a:pt x="9536" y="7585"/>
                      <a:pt x="9011" y="5496"/>
                      <a:pt x="7687" y="4677"/>
                    </a:cubicBezTo>
                    <a:cubicBezTo>
                      <a:pt x="6364" y="3858"/>
                      <a:pt x="4453" y="2566"/>
                      <a:pt x="3162" y="1527"/>
                    </a:cubicBezTo>
                    <a:cubicBezTo>
                      <a:pt x="2148" y="705"/>
                      <a:pt x="1182" y="1"/>
                      <a:pt x="9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7"/>
              <p:cNvSpPr/>
              <p:nvPr/>
            </p:nvSpPr>
            <p:spPr>
              <a:xfrm>
                <a:off x="6893125" y="4158000"/>
                <a:ext cx="157825" cy="353450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14138" extrusionOk="0">
                    <a:moveTo>
                      <a:pt x="986" y="0"/>
                    </a:moveTo>
                    <a:cubicBezTo>
                      <a:pt x="979" y="0"/>
                      <a:pt x="972" y="1"/>
                      <a:pt x="967" y="4"/>
                    </a:cubicBezTo>
                    <a:cubicBezTo>
                      <a:pt x="820" y="67"/>
                      <a:pt x="1" y="1653"/>
                      <a:pt x="495" y="4005"/>
                    </a:cubicBezTo>
                    <a:cubicBezTo>
                      <a:pt x="726" y="5107"/>
                      <a:pt x="1261" y="5590"/>
                      <a:pt x="1261" y="5590"/>
                    </a:cubicBezTo>
                    <a:cubicBezTo>
                      <a:pt x="1261" y="5590"/>
                      <a:pt x="1114" y="7375"/>
                      <a:pt x="1587" y="8352"/>
                    </a:cubicBezTo>
                    <a:cubicBezTo>
                      <a:pt x="2049" y="9318"/>
                      <a:pt x="2752" y="9937"/>
                      <a:pt x="2752" y="9937"/>
                    </a:cubicBezTo>
                    <a:cubicBezTo>
                      <a:pt x="2752" y="9937"/>
                      <a:pt x="3025" y="11638"/>
                      <a:pt x="3876" y="12520"/>
                    </a:cubicBezTo>
                    <a:cubicBezTo>
                      <a:pt x="4264" y="12930"/>
                      <a:pt x="5262" y="13655"/>
                      <a:pt x="6312" y="14138"/>
                    </a:cubicBezTo>
                    <a:cubicBezTo>
                      <a:pt x="5241" y="12867"/>
                      <a:pt x="5052" y="11775"/>
                      <a:pt x="5052" y="11775"/>
                    </a:cubicBezTo>
                    <a:lnTo>
                      <a:pt x="4621" y="11491"/>
                    </a:lnTo>
                    <a:cubicBezTo>
                      <a:pt x="3561" y="8971"/>
                      <a:pt x="3718" y="7795"/>
                      <a:pt x="3718" y="7795"/>
                    </a:cubicBezTo>
                    <a:lnTo>
                      <a:pt x="3246" y="7428"/>
                    </a:lnTo>
                    <a:cubicBezTo>
                      <a:pt x="2227" y="3616"/>
                      <a:pt x="2941" y="1348"/>
                      <a:pt x="2941" y="1348"/>
                    </a:cubicBezTo>
                    <a:cubicBezTo>
                      <a:pt x="2012" y="611"/>
                      <a:pt x="1172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7"/>
              <p:cNvSpPr/>
              <p:nvPr/>
            </p:nvSpPr>
            <p:spPr>
              <a:xfrm>
                <a:off x="6893125" y="4158000"/>
                <a:ext cx="122900" cy="333775"/>
              </a:xfrm>
              <a:custGeom>
                <a:avLst/>
                <a:gdLst/>
                <a:ahLst/>
                <a:cxnLst/>
                <a:rect l="l" t="t" r="r" b="b"/>
                <a:pathLst>
                  <a:path w="4916" h="13351" extrusionOk="0">
                    <a:moveTo>
                      <a:pt x="986" y="1"/>
                    </a:moveTo>
                    <a:cubicBezTo>
                      <a:pt x="979" y="1"/>
                      <a:pt x="972" y="2"/>
                      <a:pt x="967" y="4"/>
                    </a:cubicBezTo>
                    <a:cubicBezTo>
                      <a:pt x="820" y="67"/>
                      <a:pt x="1" y="1653"/>
                      <a:pt x="495" y="4005"/>
                    </a:cubicBezTo>
                    <a:cubicBezTo>
                      <a:pt x="726" y="5107"/>
                      <a:pt x="1261" y="5590"/>
                      <a:pt x="1261" y="5590"/>
                    </a:cubicBezTo>
                    <a:cubicBezTo>
                      <a:pt x="1261" y="5590"/>
                      <a:pt x="1114" y="7375"/>
                      <a:pt x="1587" y="8352"/>
                    </a:cubicBezTo>
                    <a:cubicBezTo>
                      <a:pt x="2049" y="9318"/>
                      <a:pt x="2752" y="9937"/>
                      <a:pt x="2752" y="9937"/>
                    </a:cubicBezTo>
                    <a:cubicBezTo>
                      <a:pt x="2752" y="9937"/>
                      <a:pt x="3025" y="11638"/>
                      <a:pt x="3876" y="12520"/>
                    </a:cubicBezTo>
                    <a:cubicBezTo>
                      <a:pt x="4086" y="12730"/>
                      <a:pt x="4453" y="13045"/>
                      <a:pt x="4915" y="13350"/>
                    </a:cubicBezTo>
                    <a:cubicBezTo>
                      <a:pt x="4086" y="12069"/>
                      <a:pt x="4023" y="11050"/>
                      <a:pt x="4023" y="11050"/>
                    </a:cubicBezTo>
                    <a:lnTo>
                      <a:pt x="3477" y="10609"/>
                    </a:lnTo>
                    <a:cubicBezTo>
                      <a:pt x="2101" y="7911"/>
                      <a:pt x="2437" y="6756"/>
                      <a:pt x="2437" y="6756"/>
                    </a:cubicBezTo>
                    <a:lnTo>
                      <a:pt x="1996" y="6367"/>
                    </a:lnTo>
                    <a:cubicBezTo>
                      <a:pt x="883" y="2797"/>
                      <a:pt x="1881" y="539"/>
                      <a:pt x="1881" y="539"/>
                    </a:cubicBezTo>
                    <a:cubicBezTo>
                      <a:pt x="1428" y="214"/>
                      <a:pt x="1095" y="1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7"/>
              <p:cNvSpPr/>
              <p:nvPr/>
            </p:nvSpPr>
            <p:spPr>
              <a:xfrm>
                <a:off x="6922275" y="4295800"/>
                <a:ext cx="115275" cy="95700"/>
              </a:xfrm>
              <a:custGeom>
                <a:avLst/>
                <a:gdLst/>
                <a:ahLst/>
                <a:cxnLst/>
                <a:rect l="l" t="t" r="r" b="b"/>
                <a:pathLst>
                  <a:path w="4611" h="3828" extrusionOk="0">
                    <a:moveTo>
                      <a:pt x="98" y="0"/>
                    </a:moveTo>
                    <a:cubicBezTo>
                      <a:pt x="80" y="0"/>
                      <a:pt x="62" y="6"/>
                      <a:pt x="43" y="15"/>
                    </a:cubicBezTo>
                    <a:cubicBezTo>
                      <a:pt x="11" y="36"/>
                      <a:pt x="1" y="89"/>
                      <a:pt x="32" y="120"/>
                    </a:cubicBezTo>
                    <a:cubicBezTo>
                      <a:pt x="935" y="1317"/>
                      <a:pt x="4337" y="3711"/>
                      <a:pt x="4484" y="3806"/>
                    </a:cubicBezTo>
                    <a:cubicBezTo>
                      <a:pt x="4495" y="3816"/>
                      <a:pt x="4516" y="3827"/>
                      <a:pt x="4526" y="3827"/>
                    </a:cubicBezTo>
                    <a:cubicBezTo>
                      <a:pt x="4547" y="3827"/>
                      <a:pt x="4579" y="3816"/>
                      <a:pt x="4589" y="3795"/>
                    </a:cubicBezTo>
                    <a:cubicBezTo>
                      <a:pt x="4610" y="3753"/>
                      <a:pt x="4610" y="3711"/>
                      <a:pt x="4568" y="3680"/>
                    </a:cubicBezTo>
                    <a:cubicBezTo>
                      <a:pt x="4537" y="3659"/>
                      <a:pt x="1051" y="1212"/>
                      <a:pt x="158" y="26"/>
                    </a:cubicBezTo>
                    <a:cubicBezTo>
                      <a:pt x="141" y="8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7"/>
              <p:cNvSpPr/>
              <p:nvPr/>
            </p:nvSpPr>
            <p:spPr>
              <a:xfrm>
                <a:off x="6959825" y="4404475"/>
                <a:ext cx="777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2389" extrusionOk="0">
                    <a:moveTo>
                      <a:pt x="83" y="1"/>
                    </a:moveTo>
                    <a:cubicBezTo>
                      <a:pt x="64" y="1"/>
                      <a:pt x="46" y="6"/>
                      <a:pt x="32" y="15"/>
                    </a:cubicBezTo>
                    <a:cubicBezTo>
                      <a:pt x="0" y="47"/>
                      <a:pt x="0" y="99"/>
                      <a:pt x="32" y="131"/>
                    </a:cubicBezTo>
                    <a:cubicBezTo>
                      <a:pt x="1260" y="1412"/>
                      <a:pt x="2972" y="2367"/>
                      <a:pt x="2993" y="2378"/>
                    </a:cubicBezTo>
                    <a:cubicBezTo>
                      <a:pt x="3003" y="2378"/>
                      <a:pt x="3014" y="2388"/>
                      <a:pt x="3024" y="2388"/>
                    </a:cubicBezTo>
                    <a:cubicBezTo>
                      <a:pt x="3056" y="2388"/>
                      <a:pt x="3077" y="2367"/>
                      <a:pt x="3087" y="2346"/>
                    </a:cubicBezTo>
                    <a:cubicBezTo>
                      <a:pt x="3108" y="2304"/>
                      <a:pt x="3098" y="2262"/>
                      <a:pt x="3066" y="2241"/>
                    </a:cubicBezTo>
                    <a:cubicBezTo>
                      <a:pt x="3045" y="2231"/>
                      <a:pt x="1355" y="1286"/>
                      <a:pt x="147" y="26"/>
                    </a:cubicBezTo>
                    <a:cubicBezTo>
                      <a:pt x="130" y="9"/>
                      <a:pt x="106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57"/>
              <p:cNvSpPr/>
              <p:nvPr/>
            </p:nvSpPr>
            <p:spPr>
              <a:xfrm>
                <a:off x="7195300" y="3939400"/>
                <a:ext cx="22075" cy="1218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4874" extrusionOk="0">
                    <a:moveTo>
                      <a:pt x="442" y="1"/>
                    </a:moveTo>
                    <a:cubicBezTo>
                      <a:pt x="200" y="1"/>
                      <a:pt x="1" y="200"/>
                      <a:pt x="1" y="442"/>
                    </a:cubicBezTo>
                    <a:lnTo>
                      <a:pt x="1" y="4432"/>
                    </a:lnTo>
                    <a:cubicBezTo>
                      <a:pt x="1" y="4673"/>
                      <a:pt x="200" y="4873"/>
                      <a:pt x="442" y="4873"/>
                    </a:cubicBezTo>
                    <a:cubicBezTo>
                      <a:pt x="694" y="4873"/>
                      <a:pt x="883" y="4673"/>
                      <a:pt x="883" y="4432"/>
                    </a:cubicBezTo>
                    <a:lnTo>
                      <a:pt x="883" y="442"/>
                    </a:lnTo>
                    <a:cubicBezTo>
                      <a:pt x="883" y="200"/>
                      <a:pt x="694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57"/>
              <p:cNvSpPr/>
              <p:nvPr/>
            </p:nvSpPr>
            <p:spPr>
              <a:xfrm>
                <a:off x="7195300" y="3986125"/>
                <a:ext cx="22075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005" extrusionOk="0">
                    <a:moveTo>
                      <a:pt x="883" y="1"/>
                    </a:moveTo>
                    <a:lnTo>
                      <a:pt x="1" y="473"/>
                    </a:lnTo>
                    <a:lnTo>
                      <a:pt x="1" y="2563"/>
                    </a:lnTo>
                    <a:cubicBezTo>
                      <a:pt x="1" y="2804"/>
                      <a:pt x="200" y="3004"/>
                      <a:pt x="442" y="3004"/>
                    </a:cubicBezTo>
                    <a:cubicBezTo>
                      <a:pt x="694" y="3004"/>
                      <a:pt x="883" y="2804"/>
                      <a:pt x="883" y="2563"/>
                    </a:cubicBezTo>
                    <a:lnTo>
                      <a:pt x="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7"/>
              <p:cNvSpPr/>
              <p:nvPr/>
            </p:nvSpPr>
            <p:spPr>
              <a:xfrm>
                <a:off x="7064300" y="4144700"/>
                <a:ext cx="300350" cy="469150"/>
              </a:xfrm>
              <a:custGeom>
                <a:avLst/>
                <a:gdLst/>
                <a:ahLst/>
                <a:cxnLst/>
                <a:rect l="l" t="t" r="r" b="b"/>
                <a:pathLst>
                  <a:path w="12014" h="18766" extrusionOk="0">
                    <a:moveTo>
                      <a:pt x="5818" y="0"/>
                    </a:moveTo>
                    <a:cubicBezTo>
                      <a:pt x="4789" y="1281"/>
                      <a:pt x="2468" y="1502"/>
                      <a:pt x="1544" y="1922"/>
                    </a:cubicBezTo>
                    <a:cubicBezTo>
                      <a:pt x="620" y="2342"/>
                      <a:pt x="0" y="3487"/>
                      <a:pt x="95" y="4453"/>
                    </a:cubicBezTo>
                    <a:cubicBezTo>
                      <a:pt x="200" y="5492"/>
                      <a:pt x="399" y="5555"/>
                      <a:pt x="735" y="6259"/>
                    </a:cubicBezTo>
                    <a:cubicBezTo>
                      <a:pt x="1061" y="6962"/>
                      <a:pt x="1376" y="8065"/>
                      <a:pt x="1397" y="9692"/>
                    </a:cubicBezTo>
                    <a:cubicBezTo>
                      <a:pt x="1418" y="11330"/>
                      <a:pt x="1817" y="15111"/>
                      <a:pt x="5178" y="17400"/>
                    </a:cubicBezTo>
                    <a:cubicBezTo>
                      <a:pt x="6714" y="18448"/>
                      <a:pt x="8170" y="18766"/>
                      <a:pt x="9323" y="18766"/>
                    </a:cubicBezTo>
                    <a:cubicBezTo>
                      <a:pt x="10698" y="18766"/>
                      <a:pt x="11640" y="18314"/>
                      <a:pt x="11772" y="18114"/>
                    </a:cubicBezTo>
                    <a:cubicBezTo>
                      <a:pt x="12013" y="17736"/>
                      <a:pt x="11698" y="14123"/>
                      <a:pt x="9745" y="10270"/>
                    </a:cubicBezTo>
                    <a:cubicBezTo>
                      <a:pt x="7782" y="6416"/>
                      <a:pt x="6658" y="5177"/>
                      <a:pt x="6354" y="4537"/>
                    </a:cubicBezTo>
                    <a:cubicBezTo>
                      <a:pt x="6039" y="3907"/>
                      <a:pt x="6238" y="3308"/>
                      <a:pt x="6595" y="2605"/>
                    </a:cubicBezTo>
                    <a:cubicBezTo>
                      <a:pt x="6942" y="1901"/>
                      <a:pt x="6595" y="1061"/>
                      <a:pt x="6595" y="1061"/>
                    </a:cubicBezTo>
                    <a:cubicBezTo>
                      <a:pt x="6375" y="1323"/>
                      <a:pt x="6018" y="1565"/>
                      <a:pt x="6018" y="1565"/>
                    </a:cubicBezTo>
                    <a:cubicBezTo>
                      <a:pt x="6333" y="683"/>
                      <a:pt x="5818" y="0"/>
                      <a:pt x="5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7"/>
              <p:cNvSpPr/>
              <p:nvPr/>
            </p:nvSpPr>
            <p:spPr>
              <a:xfrm>
                <a:off x="7071125" y="4213575"/>
                <a:ext cx="241025" cy="399475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15979" extrusionOk="0">
                    <a:moveTo>
                      <a:pt x="2436" y="1"/>
                    </a:moveTo>
                    <a:cubicBezTo>
                      <a:pt x="2050" y="1"/>
                      <a:pt x="1641" y="120"/>
                      <a:pt x="1250" y="396"/>
                    </a:cubicBezTo>
                    <a:cubicBezTo>
                      <a:pt x="389" y="1005"/>
                      <a:pt x="105" y="2002"/>
                      <a:pt x="0" y="2590"/>
                    </a:cubicBezTo>
                    <a:cubicBezTo>
                      <a:pt x="116" y="2895"/>
                      <a:pt x="263" y="3084"/>
                      <a:pt x="462" y="3504"/>
                    </a:cubicBezTo>
                    <a:cubicBezTo>
                      <a:pt x="788" y="4207"/>
                      <a:pt x="1103" y="5310"/>
                      <a:pt x="1124" y="6937"/>
                    </a:cubicBezTo>
                    <a:cubicBezTo>
                      <a:pt x="1145" y="8575"/>
                      <a:pt x="1544" y="12356"/>
                      <a:pt x="4905" y="14645"/>
                    </a:cubicBezTo>
                    <a:cubicBezTo>
                      <a:pt x="6154" y="15496"/>
                      <a:pt x="7351" y="15863"/>
                      <a:pt x="8370" y="15979"/>
                    </a:cubicBezTo>
                    <a:cubicBezTo>
                      <a:pt x="9640" y="15107"/>
                      <a:pt x="9294" y="12724"/>
                      <a:pt x="8674" y="10707"/>
                    </a:cubicBezTo>
                    <a:cubicBezTo>
                      <a:pt x="7887" y="8103"/>
                      <a:pt x="5545" y="5887"/>
                      <a:pt x="4905" y="5247"/>
                    </a:cubicBezTo>
                    <a:cubicBezTo>
                      <a:pt x="4275" y="4606"/>
                      <a:pt x="3918" y="4144"/>
                      <a:pt x="3981" y="3724"/>
                    </a:cubicBezTo>
                    <a:cubicBezTo>
                      <a:pt x="4054" y="3304"/>
                      <a:pt x="4495" y="2559"/>
                      <a:pt x="4254" y="1414"/>
                    </a:cubicBezTo>
                    <a:cubicBezTo>
                      <a:pt x="4078" y="619"/>
                      <a:pt x="3315" y="1"/>
                      <a:pt x="2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7"/>
              <p:cNvSpPr/>
              <p:nvPr/>
            </p:nvSpPr>
            <p:spPr>
              <a:xfrm>
                <a:off x="7106575" y="4383175"/>
                <a:ext cx="102675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4107" h="2187" extrusionOk="0">
                    <a:moveTo>
                      <a:pt x="2639" y="142"/>
                    </a:moveTo>
                    <a:cubicBezTo>
                      <a:pt x="2713" y="142"/>
                      <a:pt x="2798" y="176"/>
                      <a:pt x="2888" y="258"/>
                    </a:cubicBezTo>
                    <a:cubicBezTo>
                      <a:pt x="3169" y="504"/>
                      <a:pt x="3105" y="1065"/>
                      <a:pt x="2935" y="1421"/>
                    </a:cubicBezTo>
                    <a:lnTo>
                      <a:pt x="2935" y="1421"/>
                    </a:lnTo>
                    <a:cubicBezTo>
                      <a:pt x="2878" y="1391"/>
                      <a:pt x="2820" y="1351"/>
                      <a:pt x="2762" y="1298"/>
                    </a:cubicBezTo>
                    <a:cubicBezTo>
                      <a:pt x="2584" y="1140"/>
                      <a:pt x="2458" y="899"/>
                      <a:pt x="2384" y="678"/>
                    </a:cubicBezTo>
                    <a:cubicBezTo>
                      <a:pt x="2298" y="422"/>
                      <a:pt x="2426" y="142"/>
                      <a:pt x="2639" y="142"/>
                    </a:cubicBezTo>
                    <a:close/>
                    <a:moveTo>
                      <a:pt x="1812" y="478"/>
                    </a:moveTo>
                    <a:cubicBezTo>
                      <a:pt x="1998" y="478"/>
                      <a:pt x="2115" y="561"/>
                      <a:pt x="2164" y="731"/>
                    </a:cubicBezTo>
                    <a:cubicBezTo>
                      <a:pt x="2206" y="846"/>
                      <a:pt x="2206" y="983"/>
                      <a:pt x="2195" y="1109"/>
                    </a:cubicBezTo>
                    <a:cubicBezTo>
                      <a:pt x="2179" y="1335"/>
                      <a:pt x="2088" y="1554"/>
                      <a:pt x="1953" y="1738"/>
                    </a:cubicBezTo>
                    <a:lnTo>
                      <a:pt x="1953" y="1738"/>
                    </a:lnTo>
                    <a:cubicBezTo>
                      <a:pt x="1668" y="1527"/>
                      <a:pt x="1473" y="1109"/>
                      <a:pt x="1533" y="752"/>
                    </a:cubicBezTo>
                    <a:cubicBezTo>
                      <a:pt x="1554" y="668"/>
                      <a:pt x="1586" y="584"/>
                      <a:pt x="1628" y="500"/>
                    </a:cubicBezTo>
                    <a:cubicBezTo>
                      <a:pt x="1695" y="486"/>
                      <a:pt x="1756" y="478"/>
                      <a:pt x="1812" y="478"/>
                    </a:cubicBezTo>
                    <a:close/>
                    <a:moveTo>
                      <a:pt x="1015" y="614"/>
                    </a:moveTo>
                    <a:cubicBezTo>
                      <a:pt x="1053" y="614"/>
                      <a:pt x="1091" y="636"/>
                      <a:pt x="1124" y="689"/>
                    </a:cubicBezTo>
                    <a:cubicBezTo>
                      <a:pt x="1187" y="783"/>
                      <a:pt x="1208" y="899"/>
                      <a:pt x="1229" y="1004"/>
                    </a:cubicBezTo>
                    <a:cubicBezTo>
                      <a:pt x="1292" y="1266"/>
                      <a:pt x="1250" y="1497"/>
                      <a:pt x="1124" y="1739"/>
                    </a:cubicBezTo>
                    <a:cubicBezTo>
                      <a:pt x="1106" y="1774"/>
                      <a:pt x="1088" y="1806"/>
                      <a:pt x="1070" y="1835"/>
                    </a:cubicBezTo>
                    <a:lnTo>
                      <a:pt x="1070" y="1835"/>
                    </a:lnTo>
                    <a:cubicBezTo>
                      <a:pt x="858" y="1568"/>
                      <a:pt x="743" y="1129"/>
                      <a:pt x="798" y="857"/>
                    </a:cubicBezTo>
                    <a:cubicBezTo>
                      <a:pt x="821" y="752"/>
                      <a:pt x="919" y="614"/>
                      <a:pt x="1015" y="614"/>
                    </a:cubicBezTo>
                    <a:close/>
                    <a:moveTo>
                      <a:pt x="2360" y="1052"/>
                    </a:moveTo>
                    <a:cubicBezTo>
                      <a:pt x="2491" y="1261"/>
                      <a:pt x="2677" y="1445"/>
                      <a:pt x="2860" y="1554"/>
                    </a:cubicBezTo>
                    <a:lnTo>
                      <a:pt x="2860" y="1554"/>
                    </a:lnTo>
                    <a:cubicBezTo>
                      <a:pt x="2848" y="1571"/>
                      <a:pt x="2837" y="1587"/>
                      <a:pt x="2825" y="1602"/>
                    </a:cubicBezTo>
                    <a:cubicBezTo>
                      <a:pt x="2670" y="1796"/>
                      <a:pt x="2498" y="1876"/>
                      <a:pt x="2332" y="1876"/>
                    </a:cubicBezTo>
                    <a:cubicBezTo>
                      <a:pt x="2250" y="1876"/>
                      <a:pt x="2170" y="1857"/>
                      <a:pt x="2093" y="1822"/>
                    </a:cubicBezTo>
                    <a:lnTo>
                      <a:pt x="2093" y="1822"/>
                    </a:lnTo>
                    <a:cubicBezTo>
                      <a:pt x="2249" y="1612"/>
                      <a:pt x="2350" y="1326"/>
                      <a:pt x="2360" y="1052"/>
                    </a:cubicBezTo>
                    <a:close/>
                    <a:moveTo>
                      <a:pt x="1406" y="1256"/>
                    </a:moveTo>
                    <a:lnTo>
                      <a:pt x="1406" y="1256"/>
                    </a:lnTo>
                    <a:cubicBezTo>
                      <a:pt x="1473" y="1512"/>
                      <a:pt x="1635" y="1733"/>
                      <a:pt x="1843" y="1869"/>
                    </a:cubicBezTo>
                    <a:lnTo>
                      <a:pt x="1843" y="1869"/>
                    </a:lnTo>
                    <a:cubicBezTo>
                      <a:pt x="1834" y="1878"/>
                      <a:pt x="1826" y="1887"/>
                      <a:pt x="1817" y="1896"/>
                    </a:cubicBezTo>
                    <a:cubicBezTo>
                      <a:pt x="1693" y="2014"/>
                      <a:pt x="1574" y="2063"/>
                      <a:pt x="1463" y="2063"/>
                    </a:cubicBezTo>
                    <a:cubicBezTo>
                      <a:pt x="1359" y="2063"/>
                      <a:pt x="1263" y="2020"/>
                      <a:pt x="1177" y="1947"/>
                    </a:cubicBezTo>
                    <a:lnTo>
                      <a:pt x="1177" y="1947"/>
                    </a:lnTo>
                    <a:cubicBezTo>
                      <a:pt x="1245" y="1864"/>
                      <a:pt x="1303" y="1759"/>
                      <a:pt x="1344" y="1634"/>
                    </a:cubicBezTo>
                    <a:cubicBezTo>
                      <a:pt x="1376" y="1546"/>
                      <a:pt x="1400" y="1407"/>
                      <a:pt x="1406" y="1256"/>
                    </a:cubicBezTo>
                    <a:close/>
                    <a:moveTo>
                      <a:pt x="2600" y="0"/>
                    </a:moveTo>
                    <a:cubicBezTo>
                      <a:pt x="2440" y="0"/>
                      <a:pt x="2291" y="86"/>
                      <a:pt x="2216" y="290"/>
                    </a:cubicBezTo>
                    <a:cubicBezTo>
                      <a:pt x="2197" y="338"/>
                      <a:pt x="2186" y="387"/>
                      <a:pt x="2181" y="438"/>
                    </a:cubicBezTo>
                    <a:lnTo>
                      <a:pt x="2181" y="438"/>
                    </a:lnTo>
                    <a:cubicBezTo>
                      <a:pt x="2172" y="427"/>
                      <a:pt x="2163" y="416"/>
                      <a:pt x="2153" y="405"/>
                    </a:cubicBezTo>
                    <a:cubicBezTo>
                      <a:pt x="2033" y="276"/>
                      <a:pt x="1924" y="223"/>
                      <a:pt x="1826" y="223"/>
                    </a:cubicBezTo>
                    <a:cubicBezTo>
                      <a:pt x="1582" y="223"/>
                      <a:pt x="1418" y="561"/>
                      <a:pt x="1381" y="878"/>
                    </a:cubicBezTo>
                    <a:lnTo>
                      <a:pt x="1381" y="878"/>
                    </a:lnTo>
                    <a:cubicBezTo>
                      <a:pt x="1337" y="654"/>
                      <a:pt x="1235" y="466"/>
                      <a:pt x="1040" y="437"/>
                    </a:cubicBezTo>
                    <a:cubicBezTo>
                      <a:pt x="1032" y="436"/>
                      <a:pt x="1024" y="436"/>
                      <a:pt x="1016" y="436"/>
                    </a:cubicBezTo>
                    <a:cubicBezTo>
                      <a:pt x="857" y="436"/>
                      <a:pt x="712" y="633"/>
                      <a:pt x="662" y="762"/>
                    </a:cubicBezTo>
                    <a:cubicBezTo>
                      <a:pt x="578" y="1025"/>
                      <a:pt x="620" y="1329"/>
                      <a:pt x="735" y="1581"/>
                    </a:cubicBezTo>
                    <a:cubicBezTo>
                      <a:pt x="800" y="1729"/>
                      <a:pt x="883" y="1858"/>
                      <a:pt x="980" y="1958"/>
                    </a:cubicBezTo>
                    <a:lnTo>
                      <a:pt x="980" y="1958"/>
                    </a:lnTo>
                    <a:cubicBezTo>
                      <a:pt x="900" y="2048"/>
                      <a:pt x="822" y="2086"/>
                      <a:pt x="748" y="2086"/>
                    </a:cubicBezTo>
                    <a:cubicBezTo>
                      <a:pt x="334" y="2086"/>
                      <a:pt x="55" y="884"/>
                      <a:pt x="430" y="794"/>
                    </a:cubicBezTo>
                    <a:cubicBezTo>
                      <a:pt x="529" y="775"/>
                      <a:pt x="498" y="645"/>
                      <a:pt x="417" y="645"/>
                    </a:cubicBezTo>
                    <a:cubicBezTo>
                      <a:pt x="412" y="645"/>
                      <a:pt x="406" y="646"/>
                      <a:pt x="399" y="647"/>
                    </a:cubicBezTo>
                    <a:cubicBezTo>
                      <a:pt x="0" y="741"/>
                      <a:pt x="73" y="1560"/>
                      <a:pt x="231" y="1823"/>
                    </a:cubicBezTo>
                    <a:cubicBezTo>
                      <a:pt x="380" y="2061"/>
                      <a:pt x="568" y="2171"/>
                      <a:pt x="752" y="2171"/>
                    </a:cubicBezTo>
                    <a:cubicBezTo>
                      <a:pt x="866" y="2171"/>
                      <a:pt x="979" y="2128"/>
                      <a:pt x="1078" y="2047"/>
                    </a:cubicBezTo>
                    <a:lnTo>
                      <a:pt x="1078" y="2047"/>
                    </a:lnTo>
                    <a:cubicBezTo>
                      <a:pt x="1193" y="2136"/>
                      <a:pt x="1322" y="2187"/>
                      <a:pt x="1461" y="2187"/>
                    </a:cubicBezTo>
                    <a:cubicBezTo>
                      <a:pt x="1607" y="2187"/>
                      <a:pt x="1763" y="2130"/>
                      <a:pt x="1922" y="2001"/>
                    </a:cubicBezTo>
                    <a:cubicBezTo>
                      <a:pt x="1943" y="1984"/>
                      <a:pt x="1965" y="1965"/>
                      <a:pt x="1985" y="1945"/>
                    </a:cubicBezTo>
                    <a:lnTo>
                      <a:pt x="1985" y="1945"/>
                    </a:lnTo>
                    <a:cubicBezTo>
                      <a:pt x="2086" y="1988"/>
                      <a:pt x="2195" y="2012"/>
                      <a:pt x="2306" y="2012"/>
                    </a:cubicBezTo>
                    <a:cubicBezTo>
                      <a:pt x="2407" y="2012"/>
                      <a:pt x="2511" y="1992"/>
                      <a:pt x="2615" y="1949"/>
                    </a:cubicBezTo>
                    <a:cubicBezTo>
                      <a:pt x="2785" y="1880"/>
                      <a:pt x="2914" y="1766"/>
                      <a:pt x="3008" y="1625"/>
                    </a:cubicBezTo>
                    <a:lnTo>
                      <a:pt x="3008" y="1625"/>
                    </a:lnTo>
                    <a:cubicBezTo>
                      <a:pt x="3017" y="1629"/>
                      <a:pt x="3026" y="1631"/>
                      <a:pt x="3035" y="1634"/>
                    </a:cubicBezTo>
                    <a:cubicBezTo>
                      <a:pt x="3108" y="1657"/>
                      <a:pt x="3177" y="1668"/>
                      <a:pt x="3242" y="1668"/>
                    </a:cubicBezTo>
                    <a:cubicBezTo>
                      <a:pt x="3835" y="1668"/>
                      <a:pt x="4107" y="794"/>
                      <a:pt x="3928" y="321"/>
                    </a:cubicBezTo>
                    <a:cubicBezTo>
                      <a:pt x="3911" y="284"/>
                      <a:pt x="3878" y="268"/>
                      <a:pt x="3847" y="268"/>
                    </a:cubicBezTo>
                    <a:cubicBezTo>
                      <a:pt x="3799" y="268"/>
                      <a:pt x="3755" y="306"/>
                      <a:pt x="3781" y="363"/>
                    </a:cubicBezTo>
                    <a:cubicBezTo>
                      <a:pt x="3967" y="849"/>
                      <a:pt x="3641" y="1486"/>
                      <a:pt x="3187" y="1486"/>
                    </a:cubicBezTo>
                    <a:cubicBezTo>
                      <a:pt x="3156" y="1486"/>
                      <a:pt x="3124" y="1483"/>
                      <a:pt x="3092" y="1476"/>
                    </a:cubicBezTo>
                    <a:lnTo>
                      <a:pt x="3092" y="1476"/>
                    </a:lnTo>
                    <a:cubicBezTo>
                      <a:pt x="3236" y="1165"/>
                      <a:pt x="3247" y="777"/>
                      <a:pt x="3172" y="468"/>
                    </a:cubicBezTo>
                    <a:cubicBezTo>
                      <a:pt x="3108" y="196"/>
                      <a:pt x="2843" y="0"/>
                      <a:pt x="2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7"/>
              <p:cNvSpPr/>
              <p:nvPr/>
            </p:nvSpPr>
            <p:spPr>
              <a:xfrm>
                <a:off x="7128675" y="4453000"/>
                <a:ext cx="117575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2160" extrusionOk="0">
                    <a:moveTo>
                      <a:pt x="3101" y="159"/>
                    </a:moveTo>
                    <a:cubicBezTo>
                      <a:pt x="3207" y="159"/>
                      <a:pt x="3246" y="375"/>
                      <a:pt x="3264" y="437"/>
                    </a:cubicBezTo>
                    <a:cubicBezTo>
                      <a:pt x="3296" y="615"/>
                      <a:pt x="3296" y="836"/>
                      <a:pt x="3254" y="1014"/>
                    </a:cubicBezTo>
                    <a:cubicBezTo>
                      <a:pt x="3241" y="1074"/>
                      <a:pt x="3221" y="1130"/>
                      <a:pt x="3195" y="1180"/>
                    </a:cubicBezTo>
                    <a:lnTo>
                      <a:pt x="3195" y="1180"/>
                    </a:lnTo>
                    <a:cubicBezTo>
                      <a:pt x="3096" y="1025"/>
                      <a:pt x="3030" y="836"/>
                      <a:pt x="2981" y="689"/>
                    </a:cubicBezTo>
                    <a:cubicBezTo>
                      <a:pt x="2939" y="531"/>
                      <a:pt x="2876" y="300"/>
                      <a:pt x="3033" y="185"/>
                    </a:cubicBezTo>
                    <a:cubicBezTo>
                      <a:pt x="3058" y="167"/>
                      <a:pt x="3081" y="159"/>
                      <a:pt x="3101" y="159"/>
                    </a:cubicBezTo>
                    <a:close/>
                    <a:moveTo>
                      <a:pt x="2304" y="394"/>
                    </a:moveTo>
                    <a:cubicBezTo>
                      <a:pt x="2383" y="394"/>
                      <a:pt x="2478" y="582"/>
                      <a:pt x="2508" y="657"/>
                    </a:cubicBezTo>
                    <a:cubicBezTo>
                      <a:pt x="2550" y="783"/>
                      <a:pt x="2550" y="920"/>
                      <a:pt x="2540" y="1046"/>
                    </a:cubicBezTo>
                    <a:cubicBezTo>
                      <a:pt x="2535" y="1176"/>
                      <a:pt x="2506" y="1306"/>
                      <a:pt x="2457" y="1428"/>
                    </a:cubicBezTo>
                    <a:lnTo>
                      <a:pt x="2457" y="1428"/>
                    </a:lnTo>
                    <a:cubicBezTo>
                      <a:pt x="2399" y="1393"/>
                      <a:pt x="2345" y="1343"/>
                      <a:pt x="2298" y="1277"/>
                    </a:cubicBezTo>
                    <a:cubicBezTo>
                      <a:pt x="2141" y="1067"/>
                      <a:pt x="2151" y="752"/>
                      <a:pt x="2225" y="500"/>
                    </a:cubicBezTo>
                    <a:cubicBezTo>
                      <a:pt x="2245" y="423"/>
                      <a:pt x="2274" y="394"/>
                      <a:pt x="2304" y="394"/>
                    </a:cubicBezTo>
                    <a:close/>
                    <a:moveTo>
                      <a:pt x="1394" y="583"/>
                    </a:moveTo>
                    <a:cubicBezTo>
                      <a:pt x="1428" y="583"/>
                      <a:pt x="1467" y="602"/>
                      <a:pt x="1511" y="647"/>
                    </a:cubicBezTo>
                    <a:cubicBezTo>
                      <a:pt x="1616" y="752"/>
                      <a:pt x="1679" y="899"/>
                      <a:pt x="1721" y="1035"/>
                    </a:cubicBezTo>
                    <a:cubicBezTo>
                      <a:pt x="1794" y="1256"/>
                      <a:pt x="1742" y="1550"/>
                      <a:pt x="1616" y="1739"/>
                    </a:cubicBezTo>
                    <a:cubicBezTo>
                      <a:pt x="1590" y="1782"/>
                      <a:pt x="1560" y="1818"/>
                      <a:pt x="1528" y="1847"/>
                    </a:cubicBezTo>
                    <a:lnTo>
                      <a:pt x="1528" y="1847"/>
                    </a:lnTo>
                    <a:cubicBezTo>
                      <a:pt x="1329" y="1599"/>
                      <a:pt x="1222" y="1150"/>
                      <a:pt x="1217" y="909"/>
                    </a:cubicBezTo>
                    <a:cubicBezTo>
                      <a:pt x="1217" y="796"/>
                      <a:pt x="1279" y="583"/>
                      <a:pt x="1394" y="583"/>
                    </a:cubicBezTo>
                    <a:close/>
                    <a:moveTo>
                      <a:pt x="3087" y="1"/>
                    </a:moveTo>
                    <a:cubicBezTo>
                      <a:pt x="3014" y="1"/>
                      <a:pt x="2932" y="45"/>
                      <a:pt x="2844" y="153"/>
                    </a:cubicBezTo>
                    <a:cubicBezTo>
                      <a:pt x="2621" y="431"/>
                      <a:pt x="2855" y="957"/>
                      <a:pt x="3116" y="1296"/>
                    </a:cubicBezTo>
                    <a:lnTo>
                      <a:pt x="3116" y="1296"/>
                    </a:lnTo>
                    <a:cubicBezTo>
                      <a:pt x="3008" y="1422"/>
                      <a:pt x="2854" y="1496"/>
                      <a:pt x="2700" y="1496"/>
                    </a:cubicBezTo>
                    <a:cubicBezTo>
                      <a:pt x="2666" y="1496"/>
                      <a:pt x="2633" y="1492"/>
                      <a:pt x="2600" y="1485"/>
                    </a:cubicBezTo>
                    <a:lnTo>
                      <a:pt x="2600" y="1485"/>
                    </a:lnTo>
                    <a:cubicBezTo>
                      <a:pt x="2683" y="1246"/>
                      <a:pt x="2714" y="989"/>
                      <a:pt x="2697" y="794"/>
                    </a:cubicBezTo>
                    <a:cubicBezTo>
                      <a:pt x="2668" y="555"/>
                      <a:pt x="2479" y="237"/>
                      <a:pt x="2296" y="237"/>
                    </a:cubicBezTo>
                    <a:cubicBezTo>
                      <a:pt x="2214" y="237"/>
                      <a:pt x="2132" y="302"/>
                      <a:pt x="2067" y="468"/>
                    </a:cubicBezTo>
                    <a:cubicBezTo>
                      <a:pt x="1928" y="843"/>
                      <a:pt x="2049" y="1370"/>
                      <a:pt x="2386" y="1577"/>
                    </a:cubicBezTo>
                    <a:lnTo>
                      <a:pt x="2386" y="1577"/>
                    </a:lnTo>
                    <a:cubicBezTo>
                      <a:pt x="2327" y="1682"/>
                      <a:pt x="2254" y="1776"/>
                      <a:pt x="2172" y="1855"/>
                    </a:cubicBezTo>
                    <a:cubicBezTo>
                      <a:pt x="2048" y="1974"/>
                      <a:pt x="1936" y="2023"/>
                      <a:pt x="1836" y="2023"/>
                    </a:cubicBezTo>
                    <a:cubicBezTo>
                      <a:pt x="1764" y="2023"/>
                      <a:pt x="1698" y="1998"/>
                      <a:pt x="1638" y="1955"/>
                    </a:cubicBezTo>
                    <a:lnTo>
                      <a:pt x="1638" y="1955"/>
                    </a:lnTo>
                    <a:cubicBezTo>
                      <a:pt x="2017" y="1670"/>
                      <a:pt x="1932" y="1030"/>
                      <a:pt x="1731" y="678"/>
                    </a:cubicBezTo>
                    <a:cubicBezTo>
                      <a:pt x="1654" y="555"/>
                      <a:pt x="1509" y="379"/>
                      <a:pt x="1349" y="379"/>
                    </a:cubicBezTo>
                    <a:cubicBezTo>
                      <a:pt x="1333" y="379"/>
                      <a:pt x="1317" y="381"/>
                      <a:pt x="1301" y="384"/>
                    </a:cubicBezTo>
                    <a:cubicBezTo>
                      <a:pt x="1070" y="447"/>
                      <a:pt x="1059" y="794"/>
                      <a:pt x="1059" y="983"/>
                    </a:cubicBezTo>
                    <a:cubicBezTo>
                      <a:pt x="1066" y="1280"/>
                      <a:pt x="1163" y="1685"/>
                      <a:pt x="1382" y="1934"/>
                    </a:cubicBezTo>
                    <a:lnTo>
                      <a:pt x="1382" y="1934"/>
                    </a:lnTo>
                    <a:cubicBezTo>
                      <a:pt x="1336" y="1949"/>
                      <a:pt x="1287" y="1957"/>
                      <a:pt x="1237" y="1957"/>
                    </a:cubicBezTo>
                    <a:cubicBezTo>
                      <a:pt x="765" y="1957"/>
                      <a:pt x="182" y="1303"/>
                      <a:pt x="565" y="783"/>
                    </a:cubicBezTo>
                    <a:cubicBezTo>
                      <a:pt x="610" y="732"/>
                      <a:pt x="555" y="675"/>
                      <a:pt x="497" y="675"/>
                    </a:cubicBezTo>
                    <a:cubicBezTo>
                      <a:pt x="472" y="675"/>
                      <a:pt x="447" y="685"/>
                      <a:pt x="429" y="710"/>
                    </a:cubicBezTo>
                    <a:cubicBezTo>
                      <a:pt x="0" y="1288"/>
                      <a:pt x="570" y="2098"/>
                      <a:pt x="1203" y="2098"/>
                    </a:cubicBezTo>
                    <a:cubicBezTo>
                      <a:pt x="1299" y="2098"/>
                      <a:pt x="1397" y="2079"/>
                      <a:pt x="1493" y="2037"/>
                    </a:cubicBezTo>
                    <a:lnTo>
                      <a:pt x="1493" y="2037"/>
                    </a:lnTo>
                    <a:cubicBezTo>
                      <a:pt x="1594" y="2114"/>
                      <a:pt x="1714" y="2160"/>
                      <a:pt x="1856" y="2160"/>
                    </a:cubicBezTo>
                    <a:cubicBezTo>
                      <a:pt x="1860" y="2160"/>
                      <a:pt x="1864" y="2160"/>
                      <a:pt x="1868" y="2159"/>
                    </a:cubicBezTo>
                    <a:cubicBezTo>
                      <a:pt x="2181" y="2154"/>
                      <a:pt x="2401" y="1928"/>
                      <a:pt x="2535" y="1643"/>
                    </a:cubicBezTo>
                    <a:lnTo>
                      <a:pt x="2535" y="1643"/>
                    </a:lnTo>
                    <a:cubicBezTo>
                      <a:pt x="2588" y="1658"/>
                      <a:pt x="2644" y="1666"/>
                      <a:pt x="2704" y="1666"/>
                    </a:cubicBezTo>
                    <a:cubicBezTo>
                      <a:pt x="2712" y="1666"/>
                      <a:pt x="2720" y="1666"/>
                      <a:pt x="2729" y="1665"/>
                    </a:cubicBezTo>
                    <a:cubicBezTo>
                      <a:pt x="2942" y="1657"/>
                      <a:pt x="3100" y="1557"/>
                      <a:pt x="3211" y="1411"/>
                    </a:cubicBezTo>
                    <a:lnTo>
                      <a:pt x="3211" y="1411"/>
                    </a:lnTo>
                    <a:cubicBezTo>
                      <a:pt x="3274" y="1480"/>
                      <a:pt x="3336" y="1536"/>
                      <a:pt x="3390" y="1571"/>
                    </a:cubicBezTo>
                    <a:cubicBezTo>
                      <a:pt x="3488" y="1635"/>
                      <a:pt x="3596" y="1663"/>
                      <a:pt x="3706" y="1663"/>
                    </a:cubicBezTo>
                    <a:cubicBezTo>
                      <a:pt x="4191" y="1663"/>
                      <a:pt x="4702" y="1108"/>
                      <a:pt x="4514" y="636"/>
                    </a:cubicBezTo>
                    <a:cubicBezTo>
                      <a:pt x="4497" y="603"/>
                      <a:pt x="4463" y="588"/>
                      <a:pt x="4432" y="588"/>
                    </a:cubicBezTo>
                    <a:cubicBezTo>
                      <a:pt x="4385" y="588"/>
                      <a:pt x="4342" y="622"/>
                      <a:pt x="4367" y="678"/>
                    </a:cubicBezTo>
                    <a:cubicBezTo>
                      <a:pt x="4533" y="1091"/>
                      <a:pt x="4098" y="1482"/>
                      <a:pt x="3693" y="1482"/>
                    </a:cubicBezTo>
                    <a:cubicBezTo>
                      <a:pt x="3614" y="1482"/>
                      <a:pt x="3536" y="1467"/>
                      <a:pt x="3464" y="1434"/>
                    </a:cubicBezTo>
                    <a:cubicBezTo>
                      <a:pt x="3396" y="1405"/>
                      <a:pt x="3336" y="1357"/>
                      <a:pt x="3284" y="1299"/>
                    </a:cubicBezTo>
                    <a:lnTo>
                      <a:pt x="3284" y="1299"/>
                    </a:lnTo>
                    <a:cubicBezTo>
                      <a:pt x="3407" y="1073"/>
                      <a:pt x="3449" y="784"/>
                      <a:pt x="3432" y="552"/>
                    </a:cubicBezTo>
                    <a:cubicBezTo>
                      <a:pt x="3409" y="316"/>
                      <a:pt x="3281" y="1"/>
                      <a:pt x="3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7"/>
              <p:cNvSpPr/>
              <p:nvPr/>
            </p:nvSpPr>
            <p:spPr>
              <a:xfrm>
                <a:off x="7176125" y="4520475"/>
                <a:ext cx="10765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2104" extrusionOk="0">
                    <a:moveTo>
                      <a:pt x="2962" y="186"/>
                    </a:moveTo>
                    <a:lnTo>
                      <a:pt x="2962" y="186"/>
                    </a:lnTo>
                    <a:cubicBezTo>
                      <a:pt x="3390" y="361"/>
                      <a:pt x="3549" y="832"/>
                      <a:pt x="3405" y="1218"/>
                    </a:cubicBezTo>
                    <a:lnTo>
                      <a:pt x="3405" y="1218"/>
                    </a:lnTo>
                    <a:cubicBezTo>
                      <a:pt x="3379" y="1203"/>
                      <a:pt x="3354" y="1184"/>
                      <a:pt x="3330" y="1162"/>
                    </a:cubicBezTo>
                    <a:cubicBezTo>
                      <a:pt x="3084" y="943"/>
                      <a:pt x="2974" y="521"/>
                      <a:pt x="2962" y="186"/>
                    </a:cubicBezTo>
                    <a:close/>
                    <a:moveTo>
                      <a:pt x="2141" y="434"/>
                    </a:moveTo>
                    <a:cubicBezTo>
                      <a:pt x="2216" y="434"/>
                      <a:pt x="2308" y="456"/>
                      <a:pt x="2416" y="500"/>
                    </a:cubicBezTo>
                    <a:cubicBezTo>
                      <a:pt x="2542" y="710"/>
                      <a:pt x="2542" y="983"/>
                      <a:pt x="2532" y="1225"/>
                    </a:cubicBezTo>
                    <a:cubicBezTo>
                      <a:pt x="2520" y="1359"/>
                      <a:pt x="2489" y="1490"/>
                      <a:pt x="2433" y="1609"/>
                    </a:cubicBezTo>
                    <a:lnTo>
                      <a:pt x="2433" y="1609"/>
                    </a:lnTo>
                    <a:cubicBezTo>
                      <a:pt x="2276" y="1514"/>
                      <a:pt x="2140" y="1370"/>
                      <a:pt x="2049" y="1235"/>
                    </a:cubicBezTo>
                    <a:cubicBezTo>
                      <a:pt x="1986" y="1130"/>
                      <a:pt x="1944" y="1015"/>
                      <a:pt x="1912" y="889"/>
                    </a:cubicBezTo>
                    <a:cubicBezTo>
                      <a:pt x="1912" y="836"/>
                      <a:pt x="1902" y="784"/>
                      <a:pt x="1902" y="731"/>
                    </a:cubicBezTo>
                    <a:cubicBezTo>
                      <a:pt x="1902" y="531"/>
                      <a:pt x="1983" y="434"/>
                      <a:pt x="2141" y="434"/>
                    </a:cubicBezTo>
                    <a:close/>
                    <a:moveTo>
                      <a:pt x="1197" y="614"/>
                    </a:moveTo>
                    <a:cubicBezTo>
                      <a:pt x="1252" y="614"/>
                      <a:pt x="1319" y="641"/>
                      <a:pt x="1398" y="710"/>
                    </a:cubicBezTo>
                    <a:cubicBezTo>
                      <a:pt x="1524" y="826"/>
                      <a:pt x="1545" y="1046"/>
                      <a:pt x="1545" y="1204"/>
                    </a:cubicBezTo>
                    <a:cubicBezTo>
                      <a:pt x="1553" y="1425"/>
                      <a:pt x="1480" y="1601"/>
                      <a:pt x="1365" y="1707"/>
                    </a:cubicBezTo>
                    <a:lnTo>
                      <a:pt x="1365" y="1707"/>
                    </a:lnTo>
                    <a:cubicBezTo>
                      <a:pt x="1155" y="1518"/>
                      <a:pt x="1020" y="1266"/>
                      <a:pt x="988" y="994"/>
                    </a:cubicBezTo>
                    <a:cubicBezTo>
                      <a:pt x="972" y="859"/>
                      <a:pt x="1033" y="614"/>
                      <a:pt x="1197" y="614"/>
                    </a:cubicBezTo>
                    <a:close/>
                    <a:moveTo>
                      <a:pt x="2882" y="1"/>
                    </a:moveTo>
                    <a:cubicBezTo>
                      <a:pt x="2843" y="1"/>
                      <a:pt x="2815" y="37"/>
                      <a:pt x="2815" y="80"/>
                    </a:cubicBezTo>
                    <a:cubicBezTo>
                      <a:pt x="2796" y="498"/>
                      <a:pt x="2941" y="1115"/>
                      <a:pt x="3335" y="1360"/>
                    </a:cubicBezTo>
                    <a:lnTo>
                      <a:pt x="3335" y="1360"/>
                    </a:lnTo>
                    <a:cubicBezTo>
                      <a:pt x="3266" y="1472"/>
                      <a:pt x="3166" y="1571"/>
                      <a:pt x="3036" y="1645"/>
                    </a:cubicBezTo>
                    <a:cubicBezTo>
                      <a:pt x="2951" y="1694"/>
                      <a:pt x="2864" y="1716"/>
                      <a:pt x="2778" y="1716"/>
                    </a:cubicBezTo>
                    <a:cubicBezTo>
                      <a:pt x="2709" y="1716"/>
                      <a:pt x="2640" y="1701"/>
                      <a:pt x="2573" y="1677"/>
                    </a:cubicBezTo>
                    <a:lnTo>
                      <a:pt x="2573" y="1677"/>
                    </a:lnTo>
                    <a:cubicBezTo>
                      <a:pt x="2573" y="1676"/>
                      <a:pt x="2574" y="1676"/>
                      <a:pt x="2574" y="1676"/>
                    </a:cubicBezTo>
                    <a:cubicBezTo>
                      <a:pt x="2763" y="1277"/>
                      <a:pt x="2794" y="364"/>
                      <a:pt x="2280" y="185"/>
                    </a:cubicBezTo>
                    <a:cubicBezTo>
                      <a:pt x="2255" y="176"/>
                      <a:pt x="2230" y="172"/>
                      <a:pt x="2205" y="172"/>
                    </a:cubicBezTo>
                    <a:cubicBezTo>
                      <a:pt x="2021" y="172"/>
                      <a:pt x="1821" y="384"/>
                      <a:pt x="1776" y="532"/>
                    </a:cubicBezTo>
                    <a:cubicBezTo>
                      <a:pt x="1692" y="878"/>
                      <a:pt x="1828" y="1193"/>
                      <a:pt x="2028" y="1466"/>
                    </a:cubicBezTo>
                    <a:cubicBezTo>
                      <a:pt x="2114" y="1578"/>
                      <a:pt x="2227" y="1674"/>
                      <a:pt x="2354" y="1743"/>
                    </a:cubicBezTo>
                    <a:lnTo>
                      <a:pt x="2354" y="1743"/>
                    </a:lnTo>
                    <a:cubicBezTo>
                      <a:pt x="2329" y="1778"/>
                      <a:pt x="2301" y="1812"/>
                      <a:pt x="2269" y="1844"/>
                    </a:cubicBezTo>
                    <a:cubicBezTo>
                      <a:pt x="2180" y="1939"/>
                      <a:pt x="2075" y="1977"/>
                      <a:pt x="1966" y="1977"/>
                    </a:cubicBezTo>
                    <a:cubicBezTo>
                      <a:pt x="1809" y="1977"/>
                      <a:pt x="1643" y="1900"/>
                      <a:pt x="1505" y="1810"/>
                    </a:cubicBezTo>
                    <a:lnTo>
                      <a:pt x="1505" y="1810"/>
                    </a:lnTo>
                    <a:cubicBezTo>
                      <a:pt x="1859" y="1461"/>
                      <a:pt x="1764" y="583"/>
                      <a:pt x="1240" y="458"/>
                    </a:cubicBezTo>
                    <a:cubicBezTo>
                      <a:pt x="1219" y="453"/>
                      <a:pt x="1199" y="450"/>
                      <a:pt x="1181" y="450"/>
                    </a:cubicBezTo>
                    <a:cubicBezTo>
                      <a:pt x="1006" y="450"/>
                      <a:pt x="899" y="653"/>
                      <a:pt x="852" y="805"/>
                    </a:cubicBezTo>
                    <a:cubicBezTo>
                      <a:pt x="768" y="1088"/>
                      <a:pt x="936" y="1445"/>
                      <a:pt x="1114" y="1655"/>
                    </a:cubicBezTo>
                    <a:cubicBezTo>
                      <a:pt x="1154" y="1701"/>
                      <a:pt x="1197" y="1745"/>
                      <a:pt x="1243" y="1786"/>
                    </a:cubicBezTo>
                    <a:lnTo>
                      <a:pt x="1243" y="1786"/>
                    </a:lnTo>
                    <a:cubicBezTo>
                      <a:pt x="1195" y="1806"/>
                      <a:pt x="1144" y="1817"/>
                      <a:pt x="1091" y="1817"/>
                    </a:cubicBezTo>
                    <a:cubicBezTo>
                      <a:pt x="961" y="1817"/>
                      <a:pt x="821" y="1754"/>
                      <a:pt x="694" y="1613"/>
                    </a:cubicBezTo>
                    <a:cubicBezTo>
                      <a:pt x="631" y="1550"/>
                      <a:pt x="211" y="826"/>
                      <a:pt x="411" y="794"/>
                    </a:cubicBezTo>
                    <a:cubicBezTo>
                      <a:pt x="512" y="784"/>
                      <a:pt x="476" y="646"/>
                      <a:pt x="379" y="646"/>
                    </a:cubicBezTo>
                    <a:cubicBezTo>
                      <a:pt x="375" y="646"/>
                      <a:pt x="372" y="646"/>
                      <a:pt x="369" y="647"/>
                    </a:cubicBezTo>
                    <a:cubicBezTo>
                      <a:pt x="1" y="700"/>
                      <a:pt x="358" y="1393"/>
                      <a:pt x="453" y="1540"/>
                    </a:cubicBezTo>
                    <a:cubicBezTo>
                      <a:pt x="605" y="1795"/>
                      <a:pt x="847" y="1987"/>
                      <a:pt x="1103" y="1987"/>
                    </a:cubicBezTo>
                    <a:cubicBezTo>
                      <a:pt x="1198" y="1987"/>
                      <a:pt x="1294" y="1961"/>
                      <a:pt x="1388" y="1902"/>
                    </a:cubicBezTo>
                    <a:lnTo>
                      <a:pt x="1388" y="1902"/>
                    </a:lnTo>
                    <a:cubicBezTo>
                      <a:pt x="1568" y="2026"/>
                      <a:pt x="1770" y="2104"/>
                      <a:pt x="1961" y="2104"/>
                    </a:cubicBezTo>
                    <a:cubicBezTo>
                      <a:pt x="2164" y="2104"/>
                      <a:pt x="2356" y="2017"/>
                      <a:pt x="2498" y="1808"/>
                    </a:cubicBezTo>
                    <a:lnTo>
                      <a:pt x="2498" y="1808"/>
                    </a:lnTo>
                    <a:cubicBezTo>
                      <a:pt x="2592" y="1841"/>
                      <a:pt x="2690" y="1860"/>
                      <a:pt x="2787" y="1860"/>
                    </a:cubicBezTo>
                    <a:cubicBezTo>
                      <a:pt x="2941" y="1860"/>
                      <a:pt x="3093" y="1814"/>
                      <a:pt x="3225" y="1708"/>
                    </a:cubicBezTo>
                    <a:cubicBezTo>
                      <a:pt x="3329" y="1625"/>
                      <a:pt x="3411" y="1529"/>
                      <a:pt x="3472" y="1426"/>
                    </a:cubicBezTo>
                    <a:lnTo>
                      <a:pt x="3472" y="1426"/>
                    </a:lnTo>
                    <a:cubicBezTo>
                      <a:pt x="3507" y="1437"/>
                      <a:pt x="3543" y="1442"/>
                      <a:pt x="3581" y="1442"/>
                    </a:cubicBezTo>
                    <a:cubicBezTo>
                      <a:pt x="3779" y="1442"/>
                      <a:pt x="4000" y="1300"/>
                      <a:pt x="4096" y="1151"/>
                    </a:cubicBezTo>
                    <a:cubicBezTo>
                      <a:pt x="4306" y="815"/>
                      <a:pt x="4285" y="416"/>
                      <a:pt x="4138" y="59"/>
                    </a:cubicBezTo>
                    <a:cubicBezTo>
                      <a:pt x="4126" y="22"/>
                      <a:pt x="4094" y="6"/>
                      <a:pt x="4062" y="6"/>
                    </a:cubicBezTo>
                    <a:cubicBezTo>
                      <a:pt x="4014" y="6"/>
                      <a:pt x="3965" y="44"/>
                      <a:pt x="3991" y="101"/>
                    </a:cubicBezTo>
                    <a:cubicBezTo>
                      <a:pt x="4086" y="332"/>
                      <a:pt x="4128" y="574"/>
                      <a:pt x="4075" y="836"/>
                    </a:cubicBezTo>
                    <a:cubicBezTo>
                      <a:pt x="4023" y="1074"/>
                      <a:pt x="3812" y="1270"/>
                      <a:pt x="3593" y="1270"/>
                    </a:cubicBezTo>
                    <a:cubicBezTo>
                      <a:pt x="3578" y="1270"/>
                      <a:pt x="3563" y="1269"/>
                      <a:pt x="3548" y="1268"/>
                    </a:cubicBezTo>
                    <a:lnTo>
                      <a:pt x="3548" y="1268"/>
                    </a:lnTo>
                    <a:cubicBezTo>
                      <a:pt x="3735" y="768"/>
                      <a:pt x="3496" y="172"/>
                      <a:pt x="2910" y="6"/>
                    </a:cubicBezTo>
                    <a:cubicBezTo>
                      <a:pt x="2900" y="3"/>
                      <a:pt x="2891" y="1"/>
                      <a:pt x="2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7"/>
              <p:cNvSpPr/>
              <p:nvPr/>
            </p:nvSpPr>
            <p:spPr>
              <a:xfrm>
                <a:off x="7013125" y="4239225"/>
                <a:ext cx="103700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3423" extrusionOk="0">
                    <a:moveTo>
                      <a:pt x="2591" y="0"/>
                    </a:moveTo>
                    <a:cubicBezTo>
                      <a:pt x="2074" y="0"/>
                      <a:pt x="1518" y="141"/>
                      <a:pt x="1176" y="451"/>
                    </a:cubicBezTo>
                    <a:cubicBezTo>
                      <a:pt x="514" y="1050"/>
                      <a:pt x="0" y="2562"/>
                      <a:pt x="378" y="3423"/>
                    </a:cubicBezTo>
                    <a:cubicBezTo>
                      <a:pt x="378" y="3423"/>
                      <a:pt x="814" y="2759"/>
                      <a:pt x="1483" y="2759"/>
                    </a:cubicBezTo>
                    <a:cubicBezTo>
                      <a:pt x="1503" y="2759"/>
                      <a:pt x="1523" y="2760"/>
                      <a:pt x="1543" y="2761"/>
                    </a:cubicBezTo>
                    <a:cubicBezTo>
                      <a:pt x="1890" y="2787"/>
                      <a:pt x="2323" y="2869"/>
                      <a:pt x="2723" y="2869"/>
                    </a:cubicBezTo>
                    <a:cubicBezTo>
                      <a:pt x="3136" y="2869"/>
                      <a:pt x="3514" y="2782"/>
                      <a:pt x="3727" y="2457"/>
                    </a:cubicBezTo>
                    <a:cubicBezTo>
                      <a:pt x="4147" y="1816"/>
                      <a:pt x="4147" y="787"/>
                      <a:pt x="3727" y="346"/>
                    </a:cubicBezTo>
                    <a:cubicBezTo>
                      <a:pt x="3520" y="123"/>
                      <a:pt x="3073" y="0"/>
                      <a:pt x="2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7"/>
              <p:cNvSpPr/>
              <p:nvPr/>
            </p:nvSpPr>
            <p:spPr>
              <a:xfrm>
                <a:off x="7129925" y="4248900"/>
                <a:ext cx="16050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747" extrusionOk="0">
                    <a:moveTo>
                      <a:pt x="326" y="1"/>
                    </a:moveTo>
                    <a:cubicBezTo>
                      <a:pt x="148" y="1"/>
                      <a:pt x="1" y="169"/>
                      <a:pt x="1" y="369"/>
                    </a:cubicBezTo>
                    <a:cubicBezTo>
                      <a:pt x="1" y="579"/>
                      <a:pt x="148" y="747"/>
                      <a:pt x="326" y="747"/>
                    </a:cubicBezTo>
                    <a:cubicBezTo>
                      <a:pt x="494" y="747"/>
                      <a:pt x="641" y="579"/>
                      <a:pt x="641" y="369"/>
                    </a:cubicBezTo>
                    <a:cubicBezTo>
                      <a:pt x="641" y="169"/>
                      <a:pt x="494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7"/>
              <p:cNvSpPr/>
              <p:nvPr/>
            </p:nvSpPr>
            <p:spPr>
              <a:xfrm>
                <a:off x="6943275" y="4043625"/>
                <a:ext cx="526375" cy="598825"/>
              </a:xfrm>
              <a:custGeom>
                <a:avLst/>
                <a:gdLst/>
                <a:ahLst/>
                <a:cxnLst/>
                <a:rect l="l" t="t" r="r" b="b"/>
                <a:pathLst>
                  <a:path w="21055" h="23953" extrusionOk="0">
                    <a:moveTo>
                      <a:pt x="10523" y="882"/>
                    </a:moveTo>
                    <a:cubicBezTo>
                      <a:pt x="13893" y="882"/>
                      <a:pt x="20172" y="3980"/>
                      <a:pt x="20172" y="11436"/>
                    </a:cubicBezTo>
                    <a:lnTo>
                      <a:pt x="20172" y="23071"/>
                    </a:lnTo>
                    <a:lnTo>
                      <a:pt x="872" y="23071"/>
                    </a:lnTo>
                    <a:lnTo>
                      <a:pt x="872" y="11436"/>
                    </a:lnTo>
                    <a:cubicBezTo>
                      <a:pt x="872" y="3980"/>
                      <a:pt x="7162" y="882"/>
                      <a:pt x="10523" y="882"/>
                    </a:cubicBezTo>
                    <a:close/>
                    <a:moveTo>
                      <a:pt x="10523" y="0"/>
                    </a:moveTo>
                    <a:cubicBezTo>
                      <a:pt x="6112" y="0"/>
                      <a:pt x="1" y="3969"/>
                      <a:pt x="1" y="11436"/>
                    </a:cubicBezTo>
                    <a:lnTo>
                      <a:pt x="1" y="23512"/>
                    </a:lnTo>
                    <a:cubicBezTo>
                      <a:pt x="1" y="23753"/>
                      <a:pt x="190" y="23953"/>
                      <a:pt x="442" y="23953"/>
                    </a:cubicBezTo>
                    <a:lnTo>
                      <a:pt x="20613" y="23953"/>
                    </a:lnTo>
                    <a:cubicBezTo>
                      <a:pt x="20855" y="23953"/>
                      <a:pt x="21055" y="23753"/>
                      <a:pt x="21055" y="23512"/>
                    </a:cubicBezTo>
                    <a:lnTo>
                      <a:pt x="21055" y="11436"/>
                    </a:lnTo>
                    <a:cubicBezTo>
                      <a:pt x="21055" y="3969"/>
                      <a:pt x="14943" y="0"/>
                      <a:pt x="105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7"/>
              <p:cNvSpPr/>
              <p:nvPr/>
            </p:nvSpPr>
            <p:spPr>
              <a:xfrm>
                <a:off x="6943275" y="4268325"/>
                <a:ext cx="526375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21055" h="14965" extrusionOk="0">
                    <a:moveTo>
                      <a:pt x="20823" y="1"/>
                    </a:moveTo>
                    <a:lnTo>
                      <a:pt x="20015" y="442"/>
                    </a:lnTo>
                    <a:cubicBezTo>
                      <a:pt x="20120" y="1072"/>
                      <a:pt x="20172" y="1744"/>
                      <a:pt x="20172" y="2448"/>
                    </a:cubicBezTo>
                    <a:lnTo>
                      <a:pt x="20172" y="14083"/>
                    </a:lnTo>
                    <a:lnTo>
                      <a:pt x="872" y="14083"/>
                    </a:lnTo>
                    <a:lnTo>
                      <a:pt x="872" y="11111"/>
                    </a:lnTo>
                    <a:lnTo>
                      <a:pt x="1" y="11594"/>
                    </a:lnTo>
                    <a:lnTo>
                      <a:pt x="1" y="14524"/>
                    </a:lnTo>
                    <a:cubicBezTo>
                      <a:pt x="1" y="14765"/>
                      <a:pt x="190" y="14965"/>
                      <a:pt x="442" y="14965"/>
                    </a:cubicBezTo>
                    <a:lnTo>
                      <a:pt x="20613" y="14965"/>
                    </a:lnTo>
                    <a:cubicBezTo>
                      <a:pt x="20855" y="14965"/>
                      <a:pt x="21055" y="14765"/>
                      <a:pt x="21055" y="14524"/>
                    </a:cubicBezTo>
                    <a:lnTo>
                      <a:pt x="21055" y="2448"/>
                    </a:lnTo>
                    <a:cubicBezTo>
                      <a:pt x="21055" y="1587"/>
                      <a:pt x="20970" y="768"/>
                      <a:pt x="208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7"/>
              <p:cNvSpPr/>
              <p:nvPr/>
            </p:nvSpPr>
            <p:spPr>
              <a:xfrm>
                <a:off x="6976375" y="4610925"/>
                <a:ext cx="46020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649" extrusionOk="0">
                    <a:moveTo>
                      <a:pt x="525" y="1"/>
                    </a:moveTo>
                    <a:cubicBezTo>
                      <a:pt x="231" y="1"/>
                      <a:pt x="0" y="242"/>
                      <a:pt x="0" y="536"/>
                    </a:cubicBezTo>
                    <a:lnTo>
                      <a:pt x="0" y="1114"/>
                    </a:lnTo>
                    <a:cubicBezTo>
                      <a:pt x="0" y="1408"/>
                      <a:pt x="231" y="1649"/>
                      <a:pt x="525" y="1649"/>
                    </a:cubicBezTo>
                    <a:lnTo>
                      <a:pt x="17882" y="1649"/>
                    </a:lnTo>
                    <a:cubicBezTo>
                      <a:pt x="18166" y="1649"/>
                      <a:pt x="18407" y="1408"/>
                      <a:pt x="18407" y="1114"/>
                    </a:cubicBezTo>
                    <a:lnTo>
                      <a:pt x="18407" y="536"/>
                    </a:lnTo>
                    <a:cubicBezTo>
                      <a:pt x="18407" y="242"/>
                      <a:pt x="18166" y="1"/>
                      <a:pt x="178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7"/>
              <p:cNvSpPr/>
              <p:nvPr/>
            </p:nvSpPr>
            <p:spPr>
              <a:xfrm>
                <a:off x="7230475" y="4125250"/>
                <a:ext cx="28590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1436" h="15189" extrusionOk="0">
                    <a:moveTo>
                      <a:pt x="10073" y="1"/>
                    </a:moveTo>
                    <a:cubicBezTo>
                      <a:pt x="9798" y="1"/>
                      <a:pt x="8837" y="1477"/>
                      <a:pt x="7382" y="3026"/>
                    </a:cubicBezTo>
                    <a:cubicBezTo>
                      <a:pt x="5912" y="4580"/>
                      <a:pt x="3886" y="6018"/>
                      <a:pt x="2122" y="7751"/>
                    </a:cubicBezTo>
                    <a:cubicBezTo>
                      <a:pt x="368" y="9483"/>
                      <a:pt x="1" y="12192"/>
                      <a:pt x="1450" y="13683"/>
                    </a:cubicBezTo>
                    <a:cubicBezTo>
                      <a:pt x="2528" y="14787"/>
                      <a:pt x="3684" y="15189"/>
                      <a:pt x="4788" y="15189"/>
                    </a:cubicBezTo>
                    <a:cubicBezTo>
                      <a:pt x="7300" y="15189"/>
                      <a:pt x="9545" y="13110"/>
                      <a:pt x="9997" y="12476"/>
                    </a:cubicBezTo>
                    <a:cubicBezTo>
                      <a:pt x="10638" y="11562"/>
                      <a:pt x="10554" y="10334"/>
                      <a:pt x="10554" y="10334"/>
                    </a:cubicBezTo>
                    <a:cubicBezTo>
                      <a:pt x="10554" y="10334"/>
                      <a:pt x="11079" y="9252"/>
                      <a:pt x="11111" y="8307"/>
                    </a:cubicBezTo>
                    <a:cubicBezTo>
                      <a:pt x="11142" y="7373"/>
                      <a:pt x="10670" y="5693"/>
                      <a:pt x="10670" y="5693"/>
                    </a:cubicBezTo>
                    <a:cubicBezTo>
                      <a:pt x="10670" y="5693"/>
                      <a:pt x="11142" y="5199"/>
                      <a:pt x="11289" y="4223"/>
                    </a:cubicBezTo>
                    <a:cubicBezTo>
                      <a:pt x="11436" y="3257"/>
                      <a:pt x="10344" y="22"/>
                      <a:pt x="10081" y="1"/>
                    </a:cubicBezTo>
                    <a:cubicBezTo>
                      <a:pt x="10079" y="1"/>
                      <a:pt x="10076" y="1"/>
                      <a:pt x="100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7"/>
              <p:cNvSpPr/>
              <p:nvPr/>
            </p:nvSpPr>
            <p:spPr>
              <a:xfrm>
                <a:off x="7408475" y="4125250"/>
                <a:ext cx="107900" cy="357075"/>
              </a:xfrm>
              <a:custGeom>
                <a:avLst/>
                <a:gdLst/>
                <a:ahLst/>
                <a:cxnLst/>
                <a:rect l="l" t="t" r="r" b="b"/>
                <a:pathLst>
                  <a:path w="4316" h="14283" extrusionOk="0">
                    <a:moveTo>
                      <a:pt x="2953" y="1"/>
                    </a:moveTo>
                    <a:cubicBezTo>
                      <a:pt x="2678" y="1"/>
                      <a:pt x="1717" y="1477"/>
                      <a:pt x="262" y="3026"/>
                    </a:cubicBezTo>
                    <a:cubicBezTo>
                      <a:pt x="178" y="3110"/>
                      <a:pt x="94" y="3204"/>
                      <a:pt x="0" y="3288"/>
                    </a:cubicBezTo>
                    <a:cubicBezTo>
                      <a:pt x="0" y="3288"/>
                      <a:pt x="1060" y="5063"/>
                      <a:pt x="1102" y="8297"/>
                    </a:cubicBezTo>
                    <a:lnTo>
                      <a:pt x="745" y="8612"/>
                    </a:lnTo>
                    <a:cubicBezTo>
                      <a:pt x="745" y="8612"/>
                      <a:pt x="1270" y="9567"/>
                      <a:pt x="1102" y="12224"/>
                    </a:cubicBezTo>
                    <a:lnTo>
                      <a:pt x="567" y="12486"/>
                    </a:lnTo>
                    <a:cubicBezTo>
                      <a:pt x="567" y="12486"/>
                      <a:pt x="777" y="13116"/>
                      <a:pt x="693" y="14282"/>
                    </a:cubicBezTo>
                    <a:cubicBezTo>
                      <a:pt x="1806" y="13641"/>
                      <a:pt x="2625" y="12833"/>
                      <a:pt x="2877" y="12476"/>
                    </a:cubicBezTo>
                    <a:cubicBezTo>
                      <a:pt x="3518" y="11562"/>
                      <a:pt x="3434" y="10334"/>
                      <a:pt x="3434" y="10334"/>
                    </a:cubicBezTo>
                    <a:cubicBezTo>
                      <a:pt x="3434" y="10334"/>
                      <a:pt x="3959" y="9252"/>
                      <a:pt x="3991" y="8307"/>
                    </a:cubicBezTo>
                    <a:cubicBezTo>
                      <a:pt x="4022" y="7373"/>
                      <a:pt x="3550" y="5693"/>
                      <a:pt x="3550" y="5693"/>
                    </a:cubicBezTo>
                    <a:cubicBezTo>
                      <a:pt x="3550" y="5693"/>
                      <a:pt x="4022" y="5199"/>
                      <a:pt x="4169" y="4223"/>
                    </a:cubicBezTo>
                    <a:cubicBezTo>
                      <a:pt x="4316" y="3257"/>
                      <a:pt x="3224" y="22"/>
                      <a:pt x="2961" y="1"/>
                    </a:cubicBezTo>
                    <a:cubicBezTo>
                      <a:pt x="2959" y="1"/>
                      <a:pt x="2956" y="1"/>
                      <a:pt x="29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7"/>
              <p:cNvSpPr/>
              <p:nvPr/>
            </p:nvSpPr>
            <p:spPr>
              <a:xfrm>
                <a:off x="7450200" y="4125250"/>
                <a:ext cx="66175" cy="326350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13054" extrusionOk="0">
                    <a:moveTo>
                      <a:pt x="1283" y="1"/>
                    </a:moveTo>
                    <a:cubicBezTo>
                      <a:pt x="1109" y="1"/>
                      <a:pt x="672" y="583"/>
                      <a:pt x="0" y="1398"/>
                    </a:cubicBezTo>
                    <a:cubicBezTo>
                      <a:pt x="0" y="1398"/>
                      <a:pt x="1324" y="4380"/>
                      <a:pt x="1061" y="6722"/>
                    </a:cubicBezTo>
                    <a:lnTo>
                      <a:pt x="725" y="7089"/>
                    </a:lnTo>
                    <a:cubicBezTo>
                      <a:pt x="725" y="7089"/>
                      <a:pt x="1366" y="8328"/>
                      <a:pt x="1009" y="11132"/>
                    </a:cubicBezTo>
                    <a:lnTo>
                      <a:pt x="630" y="11447"/>
                    </a:lnTo>
                    <a:cubicBezTo>
                      <a:pt x="630" y="11447"/>
                      <a:pt x="778" y="12245"/>
                      <a:pt x="683" y="13053"/>
                    </a:cubicBezTo>
                    <a:cubicBezTo>
                      <a:pt x="925" y="12822"/>
                      <a:pt x="1114" y="12612"/>
                      <a:pt x="1208" y="12476"/>
                    </a:cubicBezTo>
                    <a:cubicBezTo>
                      <a:pt x="1849" y="11562"/>
                      <a:pt x="1765" y="10334"/>
                      <a:pt x="1765" y="10334"/>
                    </a:cubicBezTo>
                    <a:cubicBezTo>
                      <a:pt x="1765" y="10334"/>
                      <a:pt x="2290" y="9252"/>
                      <a:pt x="2322" y="8307"/>
                    </a:cubicBezTo>
                    <a:cubicBezTo>
                      <a:pt x="2353" y="7373"/>
                      <a:pt x="1881" y="5693"/>
                      <a:pt x="1881" y="5693"/>
                    </a:cubicBezTo>
                    <a:cubicBezTo>
                      <a:pt x="1881" y="5693"/>
                      <a:pt x="2353" y="5199"/>
                      <a:pt x="2500" y="4223"/>
                    </a:cubicBezTo>
                    <a:cubicBezTo>
                      <a:pt x="2647" y="3257"/>
                      <a:pt x="1555" y="22"/>
                      <a:pt x="1292" y="1"/>
                    </a:cubicBezTo>
                    <a:cubicBezTo>
                      <a:pt x="1290" y="1"/>
                      <a:pt x="1287" y="1"/>
                      <a:pt x="1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7"/>
              <p:cNvSpPr/>
              <p:nvPr/>
            </p:nvSpPr>
            <p:spPr>
              <a:xfrm>
                <a:off x="7391675" y="4265700"/>
                <a:ext cx="107900" cy="102950"/>
              </a:xfrm>
              <a:custGeom>
                <a:avLst/>
                <a:gdLst/>
                <a:ahLst/>
                <a:cxnLst/>
                <a:rect l="l" t="t" r="r" b="b"/>
                <a:pathLst>
                  <a:path w="4316" h="4118" extrusionOk="0">
                    <a:moveTo>
                      <a:pt x="4224" y="1"/>
                    </a:moveTo>
                    <a:cubicBezTo>
                      <a:pt x="4198" y="1"/>
                      <a:pt x="4172" y="12"/>
                      <a:pt x="4158" y="33"/>
                    </a:cubicBezTo>
                    <a:cubicBezTo>
                      <a:pt x="2919" y="1881"/>
                      <a:pt x="63" y="3960"/>
                      <a:pt x="42" y="3981"/>
                    </a:cubicBezTo>
                    <a:cubicBezTo>
                      <a:pt x="0" y="4002"/>
                      <a:pt x="0" y="4054"/>
                      <a:pt x="21" y="4086"/>
                    </a:cubicBezTo>
                    <a:cubicBezTo>
                      <a:pt x="31" y="4107"/>
                      <a:pt x="63" y="4117"/>
                      <a:pt x="84" y="4117"/>
                    </a:cubicBezTo>
                    <a:cubicBezTo>
                      <a:pt x="94" y="4117"/>
                      <a:pt x="115" y="4117"/>
                      <a:pt x="126" y="4107"/>
                    </a:cubicBezTo>
                    <a:cubicBezTo>
                      <a:pt x="157" y="4086"/>
                      <a:pt x="3034" y="1986"/>
                      <a:pt x="4285" y="117"/>
                    </a:cubicBezTo>
                    <a:cubicBezTo>
                      <a:pt x="4316" y="85"/>
                      <a:pt x="4306" y="33"/>
                      <a:pt x="4264" y="12"/>
                    </a:cubicBezTo>
                    <a:cubicBezTo>
                      <a:pt x="4252" y="4"/>
                      <a:pt x="4238" y="1"/>
                      <a:pt x="4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7"/>
              <p:cNvSpPr/>
              <p:nvPr/>
            </p:nvSpPr>
            <p:spPr>
              <a:xfrm>
                <a:off x="7415025" y="4381650"/>
                <a:ext cx="814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2389" extrusionOk="0">
                    <a:moveTo>
                      <a:pt x="3173" y="0"/>
                    </a:moveTo>
                    <a:cubicBezTo>
                      <a:pt x="3150" y="0"/>
                      <a:pt x="3126" y="8"/>
                      <a:pt x="3109" y="25"/>
                    </a:cubicBezTo>
                    <a:cubicBezTo>
                      <a:pt x="1817" y="1632"/>
                      <a:pt x="84" y="2230"/>
                      <a:pt x="63" y="2241"/>
                    </a:cubicBezTo>
                    <a:cubicBezTo>
                      <a:pt x="21" y="2251"/>
                      <a:pt x="0" y="2293"/>
                      <a:pt x="11" y="2335"/>
                    </a:cubicBezTo>
                    <a:cubicBezTo>
                      <a:pt x="21" y="2367"/>
                      <a:pt x="53" y="2388"/>
                      <a:pt x="84" y="2388"/>
                    </a:cubicBezTo>
                    <a:lnTo>
                      <a:pt x="116" y="2388"/>
                    </a:lnTo>
                    <a:cubicBezTo>
                      <a:pt x="126" y="2377"/>
                      <a:pt x="1911" y="1768"/>
                      <a:pt x="3235" y="130"/>
                    </a:cubicBezTo>
                    <a:cubicBezTo>
                      <a:pt x="3256" y="88"/>
                      <a:pt x="3256" y="46"/>
                      <a:pt x="3224" y="15"/>
                    </a:cubicBezTo>
                    <a:cubicBezTo>
                      <a:pt x="3210" y="6"/>
                      <a:pt x="3192" y="0"/>
                      <a:pt x="3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7"/>
              <p:cNvSpPr/>
              <p:nvPr/>
            </p:nvSpPr>
            <p:spPr>
              <a:xfrm>
                <a:off x="7243850" y="4591725"/>
                <a:ext cx="73225" cy="59200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2368" extrusionOk="0">
                    <a:moveTo>
                      <a:pt x="1283" y="1"/>
                    </a:moveTo>
                    <a:cubicBezTo>
                      <a:pt x="1168" y="1"/>
                      <a:pt x="1033" y="25"/>
                      <a:pt x="873" y="86"/>
                    </a:cubicBezTo>
                    <a:cubicBezTo>
                      <a:pt x="169" y="370"/>
                      <a:pt x="1" y="1514"/>
                      <a:pt x="169" y="1840"/>
                    </a:cubicBezTo>
                    <a:cubicBezTo>
                      <a:pt x="242" y="1994"/>
                      <a:pt x="381" y="2078"/>
                      <a:pt x="534" y="2078"/>
                    </a:cubicBezTo>
                    <a:cubicBezTo>
                      <a:pt x="713" y="2078"/>
                      <a:pt x="910" y="1963"/>
                      <a:pt x="1041" y="1714"/>
                    </a:cubicBezTo>
                    <a:cubicBezTo>
                      <a:pt x="1041" y="1714"/>
                      <a:pt x="1041" y="2333"/>
                      <a:pt x="1461" y="2365"/>
                    </a:cubicBezTo>
                    <a:cubicBezTo>
                      <a:pt x="1477" y="2366"/>
                      <a:pt x="1493" y="2367"/>
                      <a:pt x="1509" y="2367"/>
                    </a:cubicBezTo>
                    <a:cubicBezTo>
                      <a:pt x="1903" y="2367"/>
                      <a:pt x="2178" y="1874"/>
                      <a:pt x="2259" y="1430"/>
                    </a:cubicBezTo>
                    <a:cubicBezTo>
                      <a:pt x="2328" y="992"/>
                      <a:pt x="2595" y="894"/>
                      <a:pt x="2784" y="894"/>
                    </a:cubicBezTo>
                    <a:cubicBezTo>
                      <a:pt x="2795" y="894"/>
                      <a:pt x="2805" y="894"/>
                      <a:pt x="2815" y="895"/>
                    </a:cubicBezTo>
                    <a:cubicBezTo>
                      <a:pt x="2816" y="895"/>
                      <a:pt x="2818" y="895"/>
                      <a:pt x="2819" y="895"/>
                    </a:cubicBezTo>
                    <a:cubicBezTo>
                      <a:pt x="2928" y="895"/>
                      <a:pt x="2588" y="172"/>
                      <a:pt x="2127" y="172"/>
                    </a:cubicBezTo>
                    <a:cubicBezTo>
                      <a:pt x="2029" y="172"/>
                      <a:pt x="1924" y="205"/>
                      <a:pt x="1818" y="286"/>
                    </a:cubicBezTo>
                    <a:cubicBezTo>
                      <a:pt x="1818" y="286"/>
                      <a:pt x="1679" y="1"/>
                      <a:pt x="1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57"/>
              <p:cNvSpPr/>
              <p:nvPr/>
            </p:nvSpPr>
            <p:spPr>
              <a:xfrm>
                <a:off x="7268000" y="4596950"/>
                <a:ext cx="23400" cy="3945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578" extrusionOk="0">
                    <a:moveTo>
                      <a:pt x="841" y="0"/>
                    </a:moveTo>
                    <a:cubicBezTo>
                      <a:pt x="834" y="0"/>
                      <a:pt x="827" y="1"/>
                      <a:pt x="820" y="3"/>
                    </a:cubicBezTo>
                    <a:cubicBezTo>
                      <a:pt x="348" y="203"/>
                      <a:pt x="22" y="780"/>
                      <a:pt x="1" y="1494"/>
                    </a:cubicBezTo>
                    <a:cubicBezTo>
                      <a:pt x="1" y="1536"/>
                      <a:pt x="33" y="1578"/>
                      <a:pt x="75" y="1578"/>
                    </a:cubicBezTo>
                    <a:cubicBezTo>
                      <a:pt x="117" y="1578"/>
                      <a:pt x="148" y="1547"/>
                      <a:pt x="159" y="1505"/>
                    </a:cubicBezTo>
                    <a:cubicBezTo>
                      <a:pt x="169" y="854"/>
                      <a:pt x="453" y="318"/>
                      <a:pt x="883" y="150"/>
                    </a:cubicBezTo>
                    <a:cubicBezTo>
                      <a:pt x="925" y="140"/>
                      <a:pt x="936" y="87"/>
                      <a:pt x="925" y="56"/>
                    </a:cubicBezTo>
                    <a:cubicBezTo>
                      <a:pt x="907" y="21"/>
                      <a:pt x="875" y="0"/>
                      <a:pt x="8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7"/>
              <p:cNvSpPr/>
              <p:nvPr/>
            </p:nvSpPr>
            <p:spPr>
              <a:xfrm>
                <a:off x="7181900" y="4586125"/>
                <a:ext cx="73050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370" extrusionOk="0">
                    <a:moveTo>
                      <a:pt x="1287" y="0"/>
                    </a:moveTo>
                    <a:cubicBezTo>
                      <a:pt x="1172" y="0"/>
                      <a:pt x="1035" y="25"/>
                      <a:pt x="873" y="90"/>
                    </a:cubicBezTo>
                    <a:cubicBezTo>
                      <a:pt x="169" y="373"/>
                      <a:pt x="1" y="1507"/>
                      <a:pt x="169" y="1843"/>
                    </a:cubicBezTo>
                    <a:cubicBezTo>
                      <a:pt x="241" y="1992"/>
                      <a:pt x="376" y="2073"/>
                      <a:pt x="526" y="2073"/>
                    </a:cubicBezTo>
                    <a:cubicBezTo>
                      <a:pt x="705" y="2073"/>
                      <a:pt x="904" y="1958"/>
                      <a:pt x="1041" y="1707"/>
                    </a:cubicBezTo>
                    <a:cubicBezTo>
                      <a:pt x="1041" y="1707"/>
                      <a:pt x="1041" y="2337"/>
                      <a:pt x="1461" y="2368"/>
                    </a:cubicBezTo>
                    <a:cubicBezTo>
                      <a:pt x="1473" y="2369"/>
                      <a:pt x="1486" y="2369"/>
                      <a:pt x="1499" y="2369"/>
                    </a:cubicBezTo>
                    <a:cubicBezTo>
                      <a:pt x="1898" y="2369"/>
                      <a:pt x="2177" y="1882"/>
                      <a:pt x="2248" y="1434"/>
                    </a:cubicBezTo>
                    <a:cubicBezTo>
                      <a:pt x="2327" y="987"/>
                      <a:pt x="2594" y="897"/>
                      <a:pt x="2774" y="897"/>
                    </a:cubicBezTo>
                    <a:cubicBezTo>
                      <a:pt x="2785" y="897"/>
                      <a:pt x="2795" y="897"/>
                      <a:pt x="2805" y="898"/>
                    </a:cubicBezTo>
                    <a:cubicBezTo>
                      <a:pt x="2806" y="898"/>
                      <a:pt x="2806" y="898"/>
                      <a:pt x="2807" y="898"/>
                    </a:cubicBezTo>
                    <a:cubicBezTo>
                      <a:pt x="2922" y="898"/>
                      <a:pt x="2588" y="174"/>
                      <a:pt x="2128" y="174"/>
                    </a:cubicBezTo>
                    <a:cubicBezTo>
                      <a:pt x="2030" y="174"/>
                      <a:pt x="1925" y="207"/>
                      <a:pt x="1818" y="289"/>
                    </a:cubicBezTo>
                    <a:cubicBezTo>
                      <a:pt x="1818" y="289"/>
                      <a:pt x="1680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57"/>
              <p:cNvSpPr/>
              <p:nvPr/>
            </p:nvSpPr>
            <p:spPr>
              <a:xfrm>
                <a:off x="7206050" y="4591400"/>
                <a:ext cx="2340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580" extrusionOk="0">
                    <a:moveTo>
                      <a:pt x="850" y="1"/>
                    </a:moveTo>
                    <a:cubicBezTo>
                      <a:pt x="840" y="1"/>
                      <a:pt x="830" y="2"/>
                      <a:pt x="820" y="5"/>
                    </a:cubicBezTo>
                    <a:cubicBezTo>
                      <a:pt x="337" y="194"/>
                      <a:pt x="12" y="782"/>
                      <a:pt x="1" y="1496"/>
                    </a:cubicBezTo>
                    <a:cubicBezTo>
                      <a:pt x="1" y="1538"/>
                      <a:pt x="33" y="1569"/>
                      <a:pt x="75" y="1580"/>
                    </a:cubicBezTo>
                    <a:cubicBezTo>
                      <a:pt x="117" y="1580"/>
                      <a:pt x="148" y="1538"/>
                      <a:pt x="148" y="1496"/>
                    </a:cubicBezTo>
                    <a:cubicBezTo>
                      <a:pt x="169" y="845"/>
                      <a:pt x="453" y="320"/>
                      <a:pt x="883" y="152"/>
                    </a:cubicBezTo>
                    <a:cubicBezTo>
                      <a:pt x="915" y="131"/>
                      <a:pt x="936" y="89"/>
                      <a:pt x="925" y="47"/>
                    </a:cubicBezTo>
                    <a:cubicBezTo>
                      <a:pt x="909" y="15"/>
                      <a:pt x="881" y="1"/>
                      <a:pt x="8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8" name="Google Shape;2818;p57"/>
          <p:cNvGrpSpPr/>
          <p:nvPr/>
        </p:nvGrpSpPr>
        <p:grpSpPr>
          <a:xfrm>
            <a:off x="537933" y="3496817"/>
            <a:ext cx="1035652" cy="1081468"/>
            <a:chOff x="3140538" y="3996725"/>
            <a:chExt cx="840900" cy="878100"/>
          </a:xfrm>
        </p:grpSpPr>
        <p:sp>
          <p:nvSpPr>
            <p:cNvPr id="2819" name="Google Shape;2819;p57"/>
            <p:cNvSpPr/>
            <p:nvPr/>
          </p:nvSpPr>
          <p:spPr>
            <a:xfrm>
              <a:off x="3140538" y="3996725"/>
              <a:ext cx="840900" cy="878100"/>
            </a:xfrm>
            <a:custGeom>
              <a:avLst/>
              <a:gdLst/>
              <a:ahLst/>
              <a:cxnLst/>
              <a:rect l="l" t="t" r="r" b="b"/>
              <a:pathLst>
                <a:path w="33636" h="35124" extrusionOk="0">
                  <a:moveTo>
                    <a:pt x="19480" y="1"/>
                  </a:moveTo>
                  <a:cubicBezTo>
                    <a:pt x="19365" y="1"/>
                    <a:pt x="19285" y="53"/>
                    <a:pt x="19249" y="171"/>
                  </a:cubicBezTo>
                  <a:cubicBezTo>
                    <a:pt x="19018" y="959"/>
                    <a:pt x="19648" y="3951"/>
                    <a:pt x="20005" y="5516"/>
                  </a:cubicBezTo>
                  <a:cubicBezTo>
                    <a:pt x="19711" y="5999"/>
                    <a:pt x="19469" y="6504"/>
                    <a:pt x="19291" y="7018"/>
                  </a:cubicBezTo>
                  <a:cubicBezTo>
                    <a:pt x="19228" y="7029"/>
                    <a:pt x="19175" y="7113"/>
                    <a:pt x="19238" y="7176"/>
                  </a:cubicBezTo>
                  <a:cubicBezTo>
                    <a:pt x="18976" y="8005"/>
                    <a:pt x="18902" y="8835"/>
                    <a:pt x="19133" y="9570"/>
                  </a:cubicBezTo>
                  <a:cubicBezTo>
                    <a:pt x="18881" y="9517"/>
                    <a:pt x="18640" y="9465"/>
                    <a:pt x="18388" y="9391"/>
                  </a:cubicBezTo>
                  <a:cubicBezTo>
                    <a:pt x="18381" y="9390"/>
                    <a:pt x="18375" y="9389"/>
                    <a:pt x="18369" y="9389"/>
                  </a:cubicBezTo>
                  <a:cubicBezTo>
                    <a:pt x="18267" y="9389"/>
                    <a:pt x="18227" y="9540"/>
                    <a:pt x="18335" y="9570"/>
                  </a:cubicBezTo>
                  <a:cubicBezTo>
                    <a:pt x="18619" y="9654"/>
                    <a:pt x="18913" y="9717"/>
                    <a:pt x="19207" y="9769"/>
                  </a:cubicBezTo>
                  <a:cubicBezTo>
                    <a:pt x="19438" y="10326"/>
                    <a:pt x="19847" y="10819"/>
                    <a:pt x="20488" y="11208"/>
                  </a:cubicBezTo>
                  <a:cubicBezTo>
                    <a:pt x="19721" y="11386"/>
                    <a:pt x="18934" y="11481"/>
                    <a:pt x="18136" y="11502"/>
                  </a:cubicBezTo>
                  <a:cubicBezTo>
                    <a:pt x="18020" y="11512"/>
                    <a:pt x="18020" y="11691"/>
                    <a:pt x="18136" y="11691"/>
                  </a:cubicBezTo>
                  <a:cubicBezTo>
                    <a:pt x="19018" y="11670"/>
                    <a:pt x="19879" y="11544"/>
                    <a:pt x="20729" y="11334"/>
                  </a:cubicBezTo>
                  <a:cubicBezTo>
                    <a:pt x="20740" y="11334"/>
                    <a:pt x="20740" y="11344"/>
                    <a:pt x="20750" y="11344"/>
                  </a:cubicBezTo>
                  <a:lnTo>
                    <a:pt x="20813" y="11376"/>
                  </a:lnTo>
                  <a:cubicBezTo>
                    <a:pt x="20719" y="11407"/>
                    <a:pt x="20656" y="11502"/>
                    <a:pt x="20687" y="11649"/>
                  </a:cubicBezTo>
                  <a:cubicBezTo>
                    <a:pt x="20078" y="12919"/>
                    <a:pt x="19259" y="14599"/>
                    <a:pt x="18997" y="15114"/>
                  </a:cubicBezTo>
                  <a:lnTo>
                    <a:pt x="18986" y="15114"/>
                  </a:lnTo>
                  <a:cubicBezTo>
                    <a:pt x="18871" y="15096"/>
                    <a:pt x="17911" y="14967"/>
                    <a:pt x="16716" y="14967"/>
                  </a:cubicBezTo>
                  <a:cubicBezTo>
                    <a:pt x="15079" y="14967"/>
                    <a:pt x="12999" y="15211"/>
                    <a:pt x="12046" y="16321"/>
                  </a:cubicBezTo>
                  <a:cubicBezTo>
                    <a:pt x="10639" y="17949"/>
                    <a:pt x="10124" y="20449"/>
                    <a:pt x="10135" y="23032"/>
                  </a:cubicBezTo>
                  <a:cubicBezTo>
                    <a:pt x="10145" y="25415"/>
                    <a:pt x="10618" y="27862"/>
                    <a:pt x="11258" y="29741"/>
                  </a:cubicBezTo>
                  <a:cubicBezTo>
                    <a:pt x="10387" y="29080"/>
                    <a:pt x="9389" y="28586"/>
                    <a:pt x="8496" y="27946"/>
                  </a:cubicBezTo>
                  <a:cubicBezTo>
                    <a:pt x="7467" y="27200"/>
                    <a:pt x="6522" y="26150"/>
                    <a:pt x="6406" y="24880"/>
                  </a:cubicBezTo>
                  <a:cubicBezTo>
                    <a:pt x="6312" y="23819"/>
                    <a:pt x="6816" y="22801"/>
                    <a:pt x="7278" y="21845"/>
                  </a:cubicBezTo>
                  <a:cubicBezTo>
                    <a:pt x="8665" y="18989"/>
                    <a:pt x="9946" y="15828"/>
                    <a:pt x="9253" y="12730"/>
                  </a:cubicBezTo>
                  <a:cubicBezTo>
                    <a:pt x="8822" y="10777"/>
                    <a:pt x="7583" y="9013"/>
                    <a:pt x="5892" y="7932"/>
                  </a:cubicBezTo>
                  <a:cubicBezTo>
                    <a:pt x="5001" y="7370"/>
                    <a:pt x="3917" y="7010"/>
                    <a:pt x="2873" y="7010"/>
                  </a:cubicBezTo>
                  <a:cubicBezTo>
                    <a:pt x="2122" y="7010"/>
                    <a:pt x="1392" y="7196"/>
                    <a:pt x="768" y="7627"/>
                  </a:cubicBezTo>
                  <a:cubicBezTo>
                    <a:pt x="369" y="7900"/>
                    <a:pt x="1" y="8331"/>
                    <a:pt x="85" y="8803"/>
                  </a:cubicBezTo>
                  <a:cubicBezTo>
                    <a:pt x="148" y="9202"/>
                    <a:pt x="516" y="9496"/>
                    <a:pt x="904" y="9601"/>
                  </a:cubicBezTo>
                  <a:cubicBezTo>
                    <a:pt x="1303" y="9717"/>
                    <a:pt x="1713" y="9696"/>
                    <a:pt x="2112" y="9717"/>
                  </a:cubicBezTo>
                  <a:cubicBezTo>
                    <a:pt x="4002" y="9790"/>
                    <a:pt x="5839" y="10756"/>
                    <a:pt x="6942" y="12279"/>
                  </a:cubicBezTo>
                  <a:cubicBezTo>
                    <a:pt x="8055" y="13812"/>
                    <a:pt x="8412" y="15870"/>
                    <a:pt x="7845" y="17665"/>
                  </a:cubicBezTo>
                  <a:cubicBezTo>
                    <a:pt x="7120" y="20018"/>
                    <a:pt x="4968" y="21866"/>
                    <a:pt x="4821" y="24323"/>
                  </a:cubicBezTo>
                  <a:cubicBezTo>
                    <a:pt x="4705" y="26077"/>
                    <a:pt x="5692" y="27757"/>
                    <a:pt x="7005" y="28912"/>
                  </a:cubicBezTo>
                  <a:cubicBezTo>
                    <a:pt x="7887" y="29678"/>
                    <a:pt x="8906" y="30256"/>
                    <a:pt x="9956" y="30760"/>
                  </a:cubicBezTo>
                  <a:cubicBezTo>
                    <a:pt x="10177" y="30875"/>
                    <a:pt x="10838" y="31274"/>
                    <a:pt x="11384" y="31432"/>
                  </a:cubicBezTo>
                  <a:cubicBezTo>
                    <a:pt x="11768" y="34506"/>
                    <a:pt x="14644" y="35123"/>
                    <a:pt x="17322" y="35123"/>
                  </a:cubicBezTo>
                  <a:cubicBezTo>
                    <a:pt x="18742" y="35123"/>
                    <a:pt x="20107" y="34949"/>
                    <a:pt x="21013" y="34877"/>
                  </a:cubicBezTo>
                  <a:cubicBezTo>
                    <a:pt x="21937" y="34803"/>
                    <a:pt x="22242" y="34404"/>
                    <a:pt x="22200" y="33900"/>
                  </a:cubicBezTo>
                  <a:cubicBezTo>
                    <a:pt x="22809" y="33858"/>
                    <a:pt x="23366" y="33816"/>
                    <a:pt x="23870" y="33764"/>
                  </a:cubicBezTo>
                  <a:cubicBezTo>
                    <a:pt x="24773" y="34362"/>
                    <a:pt x="25833" y="34761"/>
                    <a:pt x="26558" y="34761"/>
                  </a:cubicBezTo>
                  <a:cubicBezTo>
                    <a:pt x="27247" y="34761"/>
                    <a:pt x="28150" y="34881"/>
                    <a:pt x="28749" y="34881"/>
                  </a:cubicBezTo>
                  <a:cubicBezTo>
                    <a:pt x="28980" y="34881"/>
                    <a:pt x="29166" y="34863"/>
                    <a:pt x="29277" y="34814"/>
                  </a:cubicBezTo>
                  <a:cubicBezTo>
                    <a:pt x="29723" y="34841"/>
                    <a:pt x="30163" y="34878"/>
                    <a:pt x="30506" y="34878"/>
                  </a:cubicBezTo>
                  <a:cubicBezTo>
                    <a:pt x="30809" y="34878"/>
                    <a:pt x="31037" y="34849"/>
                    <a:pt x="31125" y="34761"/>
                  </a:cubicBezTo>
                  <a:cubicBezTo>
                    <a:pt x="31398" y="34488"/>
                    <a:pt x="31871" y="33238"/>
                    <a:pt x="30212" y="32881"/>
                  </a:cubicBezTo>
                  <a:cubicBezTo>
                    <a:pt x="28868" y="32598"/>
                    <a:pt x="26642" y="31211"/>
                    <a:pt x="26652" y="24796"/>
                  </a:cubicBezTo>
                  <a:cubicBezTo>
                    <a:pt x="26757" y="24292"/>
                    <a:pt x="26883" y="23851"/>
                    <a:pt x="27041" y="23546"/>
                  </a:cubicBezTo>
                  <a:cubicBezTo>
                    <a:pt x="28196" y="21289"/>
                    <a:pt x="30359" y="19094"/>
                    <a:pt x="30726" y="18180"/>
                  </a:cubicBezTo>
                  <a:cubicBezTo>
                    <a:pt x="30978" y="17529"/>
                    <a:pt x="30138" y="13686"/>
                    <a:pt x="29634" y="11554"/>
                  </a:cubicBezTo>
                  <a:cubicBezTo>
                    <a:pt x="29634" y="11554"/>
                    <a:pt x="29928" y="11407"/>
                    <a:pt x="30243" y="11145"/>
                  </a:cubicBezTo>
                  <a:cubicBezTo>
                    <a:pt x="31304" y="11481"/>
                    <a:pt x="32406" y="11659"/>
                    <a:pt x="33519" y="11691"/>
                  </a:cubicBezTo>
                  <a:cubicBezTo>
                    <a:pt x="33635" y="11691"/>
                    <a:pt x="33635" y="11512"/>
                    <a:pt x="33519" y="11502"/>
                  </a:cubicBezTo>
                  <a:cubicBezTo>
                    <a:pt x="32459" y="11481"/>
                    <a:pt x="31419" y="11302"/>
                    <a:pt x="30401" y="10998"/>
                  </a:cubicBezTo>
                  <a:cubicBezTo>
                    <a:pt x="30527" y="10872"/>
                    <a:pt x="30653" y="10735"/>
                    <a:pt x="30747" y="10578"/>
                  </a:cubicBezTo>
                  <a:cubicBezTo>
                    <a:pt x="30905" y="10389"/>
                    <a:pt x="31041" y="10179"/>
                    <a:pt x="31157" y="9948"/>
                  </a:cubicBezTo>
                  <a:cubicBezTo>
                    <a:pt x="31892" y="9885"/>
                    <a:pt x="32616" y="9759"/>
                    <a:pt x="33320" y="9570"/>
                  </a:cubicBezTo>
                  <a:cubicBezTo>
                    <a:pt x="33429" y="9540"/>
                    <a:pt x="33389" y="9389"/>
                    <a:pt x="33287" y="9389"/>
                  </a:cubicBezTo>
                  <a:cubicBezTo>
                    <a:pt x="33281" y="9389"/>
                    <a:pt x="33274" y="9390"/>
                    <a:pt x="33267" y="9391"/>
                  </a:cubicBezTo>
                  <a:cubicBezTo>
                    <a:pt x="32606" y="9570"/>
                    <a:pt x="31934" y="9696"/>
                    <a:pt x="31251" y="9748"/>
                  </a:cubicBezTo>
                  <a:cubicBezTo>
                    <a:pt x="31409" y="9391"/>
                    <a:pt x="31524" y="8971"/>
                    <a:pt x="31556" y="8499"/>
                  </a:cubicBezTo>
                  <a:cubicBezTo>
                    <a:pt x="31566" y="8331"/>
                    <a:pt x="31556" y="8131"/>
                    <a:pt x="31524" y="7921"/>
                  </a:cubicBezTo>
                  <a:cubicBezTo>
                    <a:pt x="31829" y="7690"/>
                    <a:pt x="32133" y="7438"/>
                    <a:pt x="32417" y="7176"/>
                  </a:cubicBezTo>
                  <a:cubicBezTo>
                    <a:pt x="32484" y="7109"/>
                    <a:pt x="32419" y="7017"/>
                    <a:pt x="32347" y="7017"/>
                  </a:cubicBezTo>
                  <a:cubicBezTo>
                    <a:pt x="32328" y="7017"/>
                    <a:pt x="32309" y="7023"/>
                    <a:pt x="32291" y="7039"/>
                  </a:cubicBezTo>
                  <a:cubicBezTo>
                    <a:pt x="32028" y="7281"/>
                    <a:pt x="31766" y="7501"/>
                    <a:pt x="31482" y="7711"/>
                  </a:cubicBezTo>
                  <a:cubicBezTo>
                    <a:pt x="31367" y="7102"/>
                    <a:pt x="31115" y="6346"/>
                    <a:pt x="30705" y="5579"/>
                  </a:cubicBezTo>
                  <a:cubicBezTo>
                    <a:pt x="31062" y="4046"/>
                    <a:pt x="31724" y="969"/>
                    <a:pt x="31482" y="171"/>
                  </a:cubicBezTo>
                  <a:cubicBezTo>
                    <a:pt x="31446" y="54"/>
                    <a:pt x="31365" y="2"/>
                    <a:pt x="31251" y="2"/>
                  </a:cubicBezTo>
                  <a:cubicBezTo>
                    <a:pt x="30633" y="2"/>
                    <a:pt x="29022" y="1510"/>
                    <a:pt x="27986" y="2555"/>
                  </a:cubicBezTo>
                  <a:cubicBezTo>
                    <a:pt x="27965" y="2534"/>
                    <a:pt x="27944" y="2523"/>
                    <a:pt x="27923" y="2513"/>
                  </a:cubicBezTo>
                  <a:cubicBezTo>
                    <a:pt x="27923" y="2513"/>
                    <a:pt x="27356" y="2261"/>
                    <a:pt x="26474" y="2124"/>
                  </a:cubicBezTo>
                  <a:cubicBezTo>
                    <a:pt x="26172" y="2081"/>
                    <a:pt x="25832" y="2050"/>
                    <a:pt x="25464" y="2050"/>
                  </a:cubicBezTo>
                  <a:cubicBezTo>
                    <a:pt x="25038" y="2050"/>
                    <a:pt x="24574" y="2091"/>
                    <a:pt x="24090" y="2198"/>
                  </a:cubicBezTo>
                  <a:cubicBezTo>
                    <a:pt x="23744" y="2271"/>
                    <a:pt x="23397" y="2387"/>
                    <a:pt x="23051" y="2534"/>
                  </a:cubicBezTo>
                  <a:cubicBezTo>
                    <a:pt x="22977" y="2555"/>
                    <a:pt x="22904" y="2597"/>
                    <a:pt x="22830" y="2628"/>
                  </a:cubicBezTo>
                  <a:cubicBezTo>
                    <a:pt x="21790" y="1589"/>
                    <a:pt x="20112" y="1"/>
                    <a:pt x="19480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0" name="Google Shape;2820;p57"/>
            <p:cNvGrpSpPr/>
            <p:nvPr/>
          </p:nvGrpSpPr>
          <p:grpSpPr>
            <a:xfrm>
              <a:off x="3140550" y="3996750"/>
              <a:ext cx="840875" cy="878050"/>
              <a:chOff x="3140550" y="3996750"/>
              <a:chExt cx="840875" cy="878050"/>
            </a:xfrm>
          </p:grpSpPr>
          <p:sp>
            <p:nvSpPr>
              <p:cNvPr id="2821" name="Google Shape;2821;p57"/>
              <p:cNvSpPr/>
              <p:nvPr/>
            </p:nvSpPr>
            <p:spPr>
              <a:xfrm>
                <a:off x="3140550" y="4171975"/>
                <a:ext cx="306200" cy="612050"/>
              </a:xfrm>
              <a:custGeom>
                <a:avLst/>
                <a:gdLst/>
                <a:ahLst/>
                <a:cxnLst/>
                <a:rect l="l" t="t" r="r" b="b"/>
                <a:pathLst>
                  <a:path w="12248" h="24482" extrusionOk="0">
                    <a:moveTo>
                      <a:pt x="2870" y="0"/>
                    </a:moveTo>
                    <a:cubicBezTo>
                      <a:pt x="2118" y="0"/>
                      <a:pt x="1385" y="186"/>
                      <a:pt x="757" y="617"/>
                    </a:cubicBezTo>
                    <a:cubicBezTo>
                      <a:pt x="368" y="890"/>
                      <a:pt x="1" y="1321"/>
                      <a:pt x="85" y="1793"/>
                    </a:cubicBezTo>
                    <a:cubicBezTo>
                      <a:pt x="148" y="2192"/>
                      <a:pt x="515" y="2486"/>
                      <a:pt x="904" y="2591"/>
                    </a:cubicBezTo>
                    <a:cubicBezTo>
                      <a:pt x="1292" y="2707"/>
                      <a:pt x="1712" y="2686"/>
                      <a:pt x="2111" y="2707"/>
                    </a:cubicBezTo>
                    <a:cubicBezTo>
                      <a:pt x="4001" y="2780"/>
                      <a:pt x="5839" y="3746"/>
                      <a:pt x="6941" y="5269"/>
                    </a:cubicBezTo>
                    <a:cubicBezTo>
                      <a:pt x="8055" y="6802"/>
                      <a:pt x="8402" y="8860"/>
                      <a:pt x="7845" y="10655"/>
                    </a:cubicBezTo>
                    <a:cubicBezTo>
                      <a:pt x="7109" y="13008"/>
                      <a:pt x="4967" y="14856"/>
                      <a:pt x="4810" y="17313"/>
                    </a:cubicBezTo>
                    <a:cubicBezTo>
                      <a:pt x="4705" y="19067"/>
                      <a:pt x="5681" y="20747"/>
                      <a:pt x="7004" y="21902"/>
                    </a:cubicBezTo>
                    <a:cubicBezTo>
                      <a:pt x="7887" y="22668"/>
                      <a:pt x="8906" y="23246"/>
                      <a:pt x="9945" y="23750"/>
                    </a:cubicBezTo>
                    <a:cubicBezTo>
                      <a:pt x="10225" y="23891"/>
                      <a:pt x="11191" y="24481"/>
                      <a:pt x="11769" y="24481"/>
                    </a:cubicBezTo>
                    <a:cubicBezTo>
                      <a:pt x="12056" y="24481"/>
                      <a:pt x="12248" y="24336"/>
                      <a:pt x="12213" y="23918"/>
                    </a:cubicBezTo>
                    <a:cubicBezTo>
                      <a:pt x="12182" y="23571"/>
                      <a:pt x="11919" y="23288"/>
                      <a:pt x="11667" y="23067"/>
                    </a:cubicBezTo>
                    <a:cubicBezTo>
                      <a:pt x="10701" y="22227"/>
                      <a:pt x="9525" y="21681"/>
                      <a:pt x="8496" y="20936"/>
                    </a:cubicBezTo>
                    <a:cubicBezTo>
                      <a:pt x="7456" y="20190"/>
                      <a:pt x="6521" y="19140"/>
                      <a:pt x="6406" y="17870"/>
                    </a:cubicBezTo>
                    <a:cubicBezTo>
                      <a:pt x="6311" y="16809"/>
                      <a:pt x="6805" y="15791"/>
                      <a:pt x="7278" y="14835"/>
                    </a:cubicBezTo>
                    <a:cubicBezTo>
                      <a:pt x="8664" y="11979"/>
                      <a:pt x="9945" y="8818"/>
                      <a:pt x="9252" y="5720"/>
                    </a:cubicBezTo>
                    <a:cubicBezTo>
                      <a:pt x="8822" y="3767"/>
                      <a:pt x="7582" y="2003"/>
                      <a:pt x="5891" y="922"/>
                    </a:cubicBezTo>
                    <a:cubicBezTo>
                      <a:pt x="5000" y="360"/>
                      <a:pt x="3916" y="0"/>
                      <a:pt x="28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57"/>
              <p:cNvSpPr/>
              <p:nvPr/>
            </p:nvSpPr>
            <p:spPr>
              <a:xfrm>
                <a:off x="3707600" y="4484550"/>
                <a:ext cx="229475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5365" extrusionOk="0">
                    <a:moveTo>
                      <a:pt x="4358" y="1"/>
                    </a:moveTo>
                    <a:lnTo>
                      <a:pt x="1" y="484"/>
                    </a:lnTo>
                    <a:cubicBezTo>
                      <a:pt x="1" y="484"/>
                      <a:pt x="1376" y="11803"/>
                      <a:pt x="2521" y="13368"/>
                    </a:cubicBezTo>
                    <a:cubicBezTo>
                      <a:pt x="3361" y="14534"/>
                      <a:pt x="4600" y="15248"/>
                      <a:pt x="5639" y="15248"/>
                    </a:cubicBezTo>
                    <a:cubicBezTo>
                      <a:pt x="6325" y="15248"/>
                      <a:pt x="7221" y="15365"/>
                      <a:pt x="7823" y="15365"/>
                    </a:cubicBezTo>
                    <a:cubicBezTo>
                      <a:pt x="8125" y="15365"/>
                      <a:pt x="8352" y="15335"/>
                      <a:pt x="8443" y="15248"/>
                    </a:cubicBezTo>
                    <a:cubicBezTo>
                      <a:pt x="8705" y="14975"/>
                      <a:pt x="9178" y="13725"/>
                      <a:pt x="7529" y="13368"/>
                    </a:cubicBezTo>
                    <a:cubicBezTo>
                      <a:pt x="5870" y="13021"/>
                      <a:pt x="2888" y="10995"/>
                      <a:pt x="43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57"/>
              <p:cNvSpPr/>
              <p:nvPr/>
            </p:nvSpPr>
            <p:spPr>
              <a:xfrm>
                <a:off x="3393350" y="4250125"/>
                <a:ext cx="521675" cy="596550"/>
              </a:xfrm>
              <a:custGeom>
                <a:avLst/>
                <a:gdLst/>
                <a:ahLst/>
                <a:cxnLst/>
                <a:rect l="l" t="t" r="r" b="b"/>
                <a:pathLst>
                  <a:path w="20867" h="23862" extrusionOk="0">
                    <a:moveTo>
                      <a:pt x="11300" y="1"/>
                    </a:moveTo>
                    <a:cubicBezTo>
                      <a:pt x="11300" y="1"/>
                      <a:pt x="11089" y="431"/>
                      <a:pt x="10795" y="1051"/>
                    </a:cubicBezTo>
                    <a:lnTo>
                      <a:pt x="10701" y="1240"/>
                    </a:lnTo>
                    <a:cubicBezTo>
                      <a:pt x="10081" y="2521"/>
                      <a:pt x="9168" y="4421"/>
                      <a:pt x="8884" y="4978"/>
                    </a:cubicBezTo>
                    <a:lnTo>
                      <a:pt x="8874" y="4978"/>
                    </a:lnTo>
                    <a:cubicBezTo>
                      <a:pt x="8754" y="4960"/>
                      <a:pt x="7792" y="4831"/>
                      <a:pt x="6596" y="4831"/>
                    </a:cubicBezTo>
                    <a:cubicBezTo>
                      <a:pt x="4956" y="4831"/>
                      <a:pt x="2876" y="5075"/>
                      <a:pt x="1923" y="6185"/>
                    </a:cubicBezTo>
                    <a:cubicBezTo>
                      <a:pt x="526" y="7813"/>
                      <a:pt x="1" y="10313"/>
                      <a:pt x="22" y="12896"/>
                    </a:cubicBezTo>
                    <a:cubicBezTo>
                      <a:pt x="43" y="16686"/>
                      <a:pt x="1219" y="20634"/>
                      <a:pt x="2406" y="22230"/>
                    </a:cubicBezTo>
                    <a:cubicBezTo>
                      <a:pt x="3363" y="23497"/>
                      <a:pt x="6429" y="23861"/>
                      <a:pt x="9384" y="23861"/>
                    </a:cubicBezTo>
                    <a:cubicBezTo>
                      <a:pt x="12654" y="23861"/>
                      <a:pt x="15789" y="23415"/>
                      <a:pt x="15784" y="23249"/>
                    </a:cubicBezTo>
                    <a:cubicBezTo>
                      <a:pt x="15731" y="21422"/>
                      <a:pt x="15941" y="15332"/>
                      <a:pt x="16928" y="13410"/>
                    </a:cubicBezTo>
                    <a:cubicBezTo>
                      <a:pt x="18083" y="11153"/>
                      <a:pt x="20246" y="8958"/>
                      <a:pt x="20603" y="8044"/>
                    </a:cubicBezTo>
                    <a:cubicBezTo>
                      <a:pt x="20866" y="7393"/>
                      <a:pt x="20015" y="3550"/>
                      <a:pt x="19511" y="1418"/>
                    </a:cubicBezTo>
                    <a:cubicBezTo>
                      <a:pt x="19312" y="578"/>
                      <a:pt x="19175" y="1"/>
                      <a:pt x="19175" y="1"/>
                    </a:cubicBezTo>
                    <a:close/>
                  </a:path>
                </a:pathLst>
              </a:custGeom>
              <a:solidFill>
                <a:srgbClr val="D480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57"/>
              <p:cNvSpPr/>
              <p:nvPr/>
            </p:nvSpPr>
            <p:spPr>
              <a:xfrm>
                <a:off x="3550350" y="4714525"/>
                <a:ext cx="215275" cy="129450"/>
              </a:xfrm>
              <a:custGeom>
                <a:avLst/>
                <a:gdLst/>
                <a:ahLst/>
                <a:cxnLst/>
                <a:rect l="l" t="t" r="r" b="b"/>
                <a:pathLst>
                  <a:path w="8611" h="5178" extrusionOk="0">
                    <a:moveTo>
                      <a:pt x="5492" y="0"/>
                    </a:moveTo>
                    <a:cubicBezTo>
                      <a:pt x="5492" y="0"/>
                      <a:pt x="3938" y="1565"/>
                      <a:pt x="0" y="1565"/>
                    </a:cubicBezTo>
                    <a:cubicBezTo>
                      <a:pt x="0" y="1565"/>
                      <a:pt x="483" y="4810"/>
                      <a:pt x="3423" y="5094"/>
                    </a:cubicBezTo>
                    <a:cubicBezTo>
                      <a:pt x="4048" y="5154"/>
                      <a:pt x="4641" y="5177"/>
                      <a:pt x="5188" y="5177"/>
                    </a:cubicBezTo>
                    <a:cubicBezTo>
                      <a:pt x="7217" y="5177"/>
                      <a:pt x="8611" y="4852"/>
                      <a:pt x="8611" y="4852"/>
                    </a:cubicBezTo>
                    <a:lnTo>
                      <a:pt x="5492" y="0"/>
                    </a:lnTo>
                    <a:close/>
                  </a:path>
                </a:pathLst>
              </a:custGeom>
              <a:solidFill>
                <a:srgbClr val="F8DE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57"/>
              <p:cNvSpPr/>
              <p:nvPr/>
            </p:nvSpPr>
            <p:spPr>
              <a:xfrm>
                <a:off x="3816525" y="3996750"/>
                <a:ext cx="118975" cy="161775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6471" extrusionOk="0">
                    <a:moveTo>
                      <a:pt x="4205" y="0"/>
                    </a:moveTo>
                    <a:cubicBezTo>
                      <a:pt x="3271" y="0"/>
                      <a:pt x="1" y="3520"/>
                      <a:pt x="1" y="3520"/>
                    </a:cubicBezTo>
                    <a:lnTo>
                      <a:pt x="3445" y="6471"/>
                    </a:lnTo>
                    <a:cubicBezTo>
                      <a:pt x="3445" y="6471"/>
                      <a:pt x="4758" y="1252"/>
                      <a:pt x="4432" y="170"/>
                    </a:cubicBezTo>
                    <a:cubicBezTo>
                      <a:pt x="4398" y="53"/>
                      <a:pt x="4319" y="0"/>
                      <a:pt x="4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57"/>
              <p:cNvSpPr/>
              <p:nvPr/>
            </p:nvSpPr>
            <p:spPr>
              <a:xfrm>
                <a:off x="3838325" y="4042925"/>
                <a:ext cx="79050" cy="10170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4068" extrusionOk="0">
                    <a:moveTo>
                      <a:pt x="2574" y="1"/>
                    </a:moveTo>
                    <a:cubicBezTo>
                      <a:pt x="1917" y="1"/>
                      <a:pt x="1" y="2051"/>
                      <a:pt x="1" y="2051"/>
                    </a:cubicBezTo>
                    <a:lnTo>
                      <a:pt x="1922" y="4067"/>
                    </a:lnTo>
                    <a:cubicBezTo>
                      <a:pt x="1922" y="4067"/>
                      <a:pt x="3161" y="444"/>
                      <a:pt x="2710" y="45"/>
                    </a:cubicBezTo>
                    <a:cubicBezTo>
                      <a:pt x="2675" y="15"/>
                      <a:pt x="2629" y="1"/>
                      <a:pt x="2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57"/>
              <p:cNvSpPr/>
              <p:nvPr/>
            </p:nvSpPr>
            <p:spPr>
              <a:xfrm>
                <a:off x="3613625" y="3996750"/>
                <a:ext cx="118925" cy="161775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6471" extrusionOk="0">
                    <a:moveTo>
                      <a:pt x="556" y="0"/>
                    </a:moveTo>
                    <a:cubicBezTo>
                      <a:pt x="441" y="0"/>
                      <a:pt x="361" y="53"/>
                      <a:pt x="325" y="170"/>
                    </a:cubicBezTo>
                    <a:cubicBezTo>
                      <a:pt x="0" y="1252"/>
                      <a:pt x="1312" y="6471"/>
                      <a:pt x="1312" y="6471"/>
                    </a:cubicBezTo>
                    <a:lnTo>
                      <a:pt x="4757" y="3520"/>
                    </a:lnTo>
                    <a:cubicBezTo>
                      <a:pt x="4757" y="3520"/>
                      <a:pt x="1495" y="0"/>
                      <a:pt x="5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57"/>
              <p:cNvSpPr/>
              <p:nvPr/>
            </p:nvSpPr>
            <p:spPr>
              <a:xfrm>
                <a:off x="3631725" y="4042925"/>
                <a:ext cx="79050" cy="10170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4068" extrusionOk="0">
                    <a:moveTo>
                      <a:pt x="596" y="1"/>
                    </a:moveTo>
                    <a:cubicBezTo>
                      <a:pt x="542" y="1"/>
                      <a:pt x="497" y="15"/>
                      <a:pt x="462" y="45"/>
                    </a:cubicBezTo>
                    <a:cubicBezTo>
                      <a:pt x="0" y="444"/>
                      <a:pt x="1239" y="4067"/>
                      <a:pt x="1239" y="4067"/>
                    </a:cubicBezTo>
                    <a:lnTo>
                      <a:pt x="3162" y="2051"/>
                    </a:lnTo>
                    <a:cubicBezTo>
                      <a:pt x="3162" y="2051"/>
                      <a:pt x="1245" y="1"/>
                      <a:pt x="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57"/>
              <p:cNvSpPr/>
              <p:nvPr/>
            </p:nvSpPr>
            <p:spPr>
              <a:xfrm>
                <a:off x="3556650" y="4047975"/>
                <a:ext cx="374650" cy="256175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0247" extrusionOk="0">
                    <a:moveTo>
                      <a:pt x="8818" y="0"/>
                    </a:moveTo>
                    <a:cubicBezTo>
                      <a:pt x="8391" y="0"/>
                      <a:pt x="7925" y="41"/>
                      <a:pt x="7435" y="148"/>
                    </a:cubicBezTo>
                    <a:cubicBezTo>
                      <a:pt x="7099" y="221"/>
                      <a:pt x="6753" y="337"/>
                      <a:pt x="6396" y="484"/>
                    </a:cubicBezTo>
                    <a:cubicBezTo>
                      <a:pt x="4064" y="1439"/>
                      <a:pt x="0" y="7215"/>
                      <a:pt x="4106" y="9294"/>
                    </a:cubicBezTo>
                    <a:lnTo>
                      <a:pt x="4169" y="9326"/>
                    </a:lnTo>
                    <a:cubicBezTo>
                      <a:pt x="4242" y="9368"/>
                      <a:pt x="4337" y="9410"/>
                      <a:pt x="4431" y="9441"/>
                    </a:cubicBezTo>
                    <a:cubicBezTo>
                      <a:pt x="5691" y="9957"/>
                      <a:pt x="7802" y="10247"/>
                      <a:pt x="9574" y="10247"/>
                    </a:cubicBezTo>
                    <a:cubicBezTo>
                      <a:pt x="10579" y="10247"/>
                      <a:pt x="11475" y="10154"/>
                      <a:pt x="12045" y="9956"/>
                    </a:cubicBezTo>
                    <a:cubicBezTo>
                      <a:pt x="12045" y="9956"/>
                      <a:pt x="12465" y="9819"/>
                      <a:pt x="12979" y="9504"/>
                    </a:cubicBezTo>
                    <a:cubicBezTo>
                      <a:pt x="13777" y="9011"/>
                      <a:pt x="14806" y="8066"/>
                      <a:pt x="14901" y="6449"/>
                    </a:cubicBezTo>
                    <a:cubicBezTo>
                      <a:pt x="14985" y="5136"/>
                      <a:pt x="13767" y="1985"/>
                      <a:pt x="11278" y="463"/>
                    </a:cubicBezTo>
                    <a:cubicBezTo>
                      <a:pt x="11278" y="463"/>
                      <a:pt x="10711" y="211"/>
                      <a:pt x="9829" y="74"/>
                    </a:cubicBezTo>
                    <a:cubicBezTo>
                      <a:pt x="9527" y="31"/>
                      <a:pt x="9187" y="0"/>
                      <a:pt x="88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57"/>
              <p:cNvSpPr/>
              <p:nvPr/>
            </p:nvSpPr>
            <p:spPr>
              <a:xfrm>
                <a:off x="3710475" y="4154575"/>
                <a:ext cx="26800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229" extrusionOk="0">
                    <a:moveTo>
                      <a:pt x="541" y="0"/>
                    </a:moveTo>
                    <a:cubicBezTo>
                      <a:pt x="254" y="0"/>
                      <a:pt x="21" y="269"/>
                      <a:pt x="12" y="599"/>
                    </a:cubicBezTo>
                    <a:cubicBezTo>
                      <a:pt x="1" y="946"/>
                      <a:pt x="232" y="1229"/>
                      <a:pt x="526" y="1229"/>
                    </a:cubicBezTo>
                    <a:cubicBezTo>
                      <a:pt x="531" y="1229"/>
                      <a:pt x="537" y="1229"/>
                      <a:pt x="542" y="1229"/>
                    </a:cubicBezTo>
                    <a:cubicBezTo>
                      <a:pt x="819" y="1229"/>
                      <a:pt x="1051" y="960"/>
                      <a:pt x="1062" y="631"/>
                    </a:cubicBezTo>
                    <a:cubicBezTo>
                      <a:pt x="1072" y="284"/>
                      <a:pt x="841" y="0"/>
                      <a:pt x="558" y="0"/>
                    </a:cubicBezTo>
                    <a:cubicBezTo>
                      <a:pt x="552" y="0"/>
                      <a:pt x="546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57"/>
              <p:cNvSpPr/>
              <p:nvPr/>
            </p:nvSpPr>
            <p:spPr>
              <a:xfrm>
                <a:off x="3811800" y="4154575"/>
                <a:ext cx="26800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229" extrusionOk="0">
                    <a:moveTo>
                      <a:pt x="541" y="0"/>
                    </a:moveTo>
                    <a:cubicBezTo>
                      <a:pt x="255" y="0"/>
                      <a:pt x="22" y="269"/>
                      <a:pt x="12" y="599"/>
                    </a:cubicBezTo>
                    <a:cubicBezTo>
                      <a:pt x="1" y="946"/>
                      <a:pt x="232" y="1229"/>
                      <a:pt x="526" y="1229"/>
                    </a:cubicBezTo>
                    <a:cubicBezTo>
                      <a:pt x="531" y="1229"/>
                      <a:pt x="537" y="1229"/>
                      <a:pt x="542" y="1229"/>
                    </a:cubicBezTo>
                    <a:cubicBezTo>
                      <a:pt x="819" y="1229"/>
                      <a:pt x="1051" y="960"/>
                      <a:pt x="1062" y="631"/>
                    </a:cubicBezTo>
                    <a:cubicBezTo>
                      <a:pt x="1072" y="284"/>
                      <a:pt x="841" y="0"/>
                      <a:pt x="558" y="0"/>
                    </a:cubicBezTo>
                    <a:cubicBezTo>
                      <a:pt x="552" y="0"/>
                      <a:pt x="546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57"/>
              <p:cNvSpPr/>
              <p:nvPr/>
            </p:nvSpPr>
            <p:spPr>
              <a:xfrm>
                <a:off x="3657450" y="4047975"/>
                <a:ext cx="272525" cy="792050"/>
              </a:xfrm>
              <a:custGeom>
                <a:avLst/>
                <a:gdLst/>
                <a:ahLst/>
                <a:cxnLst/>
                <a:rect l="l" t="t" r="r" b="b"/>
                <a:pathLst>
                  <a:path w="10901" h="31682" extrusionOk="0">
                    <a:moveTo>
                      <a:pt x="4786" y="0"/>
                    </a:moveTo>
                    <a:cubicBezTo>
                      <a:pt x="4359" y="0"/>
                      <a:pt x="3893" y="41"/>
                      <a:pt x="3403" y="148"/>
                    </a:cubicBezTo>
                    <a:cubicBezTo>
                      <a:pt x="3645" y="1429"/>
                      <a:pt x="4128" y="4391"/>
                      <a:pt x="3823" y="5126"/>
                    </a:cubicBezTo>
                    <a:cubicBezTo>
                      <a:pt x="3414" y="6060"/>
                      <a:pt x="347" y="7919"/>
                      <a:pt x="179" y="8507"/>
                    </a:cubicBezTo>
                    <a:cubicBezTo>
                      <a:pt x="116" y="8717"/>
                      <a:pt x="147" y="8927"/>
                      <a:pt x="231" y="9137"/>
                    </a:cubicBezTo>
                    <a:cubicBezTo>
                      <a:pt x="263" y="9242"/>
                      <a:pt x="326" y="9347"/>
                      <a:pt x="399" y="9441"/>
                    </a:cubicBezTo>
                    <a:cubicBezTo>
                      <a:pt x="0" y="11772"/>
                      <a:pt x="5293" y="13169"/>
                      <a:pt x="4821" y="15038"/>
                    </a:cubicBezTo>
                    <a:cubicBezTo>
                      <a:pt x="1366" y="28657"/>
                      <a:pt x="5556" y="31682"/>
                      <a:pt x="5556" y="31682"/>
                    </a:cubicBezTo>
                    <a:cubicBezTo>
                      <a:pt x="5503" y="29854"/>
                      <a:pt x="5377" y="23418"/>
                      <a:pt x="6364" y="21496"/>
                    </a:cubicBezTo>
                    <a:cubicBezTo>
                      <a:pt x="7519" y="19239"/>
                      <a:pt x="9682" y="17044"/>
                      <a:pt x="10039" y="16130"/>
                    </a:cubicBezTo>
                    <a:cubicBezTo>
                      <a:pt x="10302" y="15479"/>
                      <a:pt x="9451" y="11636"/>
                      <a:pt x="8947" y="9504"/>
                    </a:cubicBezTo>
                    <a:cubicBezTo>
                      <a:pt x="8947" y="9504"/>
                      <a:pt x="10900" y="8528"/>
                      <a:pt x="10092" y="7163"/>
                    </a:cubicBezTo>
                    <a:cubicBezTo>
                      <a:pt x="9724" y="6543"/>
                      <a:pt x="6144" y="7152"/>
                      <a:pt x="5629" y="4779"/>
                    </a:cubicBezTo>
                    <a:cubicBezTo>
                      <a:pt x="5304" y="3267"/>
                      <a:pt x="5566" y="1187"/>
                      <a:pt x="5797" y="74"/>
                    </a:cubicBezTo>
                    <a:cubicBezTo>
                      <a:pt x="5495" y="31"/>
                      <a:pt x="5155" y="0"/>
                      <a:pt x="47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57"/>
              <p:cNvSpPr/>
              <p:nvPr/>
            </p:nvSpPr>
            <p:spPr>
              <a:xfrm>
                <a:off x="3640650" y="4484550"/>
                <a:ext cx="252325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5365" extrusionOk="0">
                    <a:moveTo>
                      <a:pt x="4548" y="1"/>
                    </a:moveTo>
                    <a:lnTo>
                      <a:pt x="0" y="1051"/>
                    </a:lnTo>
                    <a:cubicBezTo>
                      <a:pt x="0" y="1051"/>
                      <a:pt x="819" y="11257"/>
                      <a:pt x="2805" y="13368"/>
                    </a:cubicBezTo>
                    <a:cubicBezTo>
                      <a:pt x="3792" y="14419"/>
                      <a:pt x="5514" y="15248"/>
                      <a:pt x="6543" y="15248"/>
                    </a:cubicBezTo>
                    <a:cubicBezTo>
                      <a:pt x="7236" y="15248"/>
                      <a:pt x="8134" y="15365"/>
                      <a:pt x="8734" y="15365"/>
                    </a:cubicBezTo>
                    <a:cubicBezTo>
                      <a:pt x="9034" y="15365"/>
                      <a:pt x="9259" y="15335"/>
                      <a:pt x="9346" y="15248"/>
                    </a:cubicBezTo>
                    <a:cubicBezTo>
                      <a:pt x="9619" y="14975"/>
                      <a:pt x="10092" y="13725"/>
                      <a:pt x="8433" y="13368"/>
                    </a:cubicBezTo>
                    <a:cubicBezTo>
                      <a:pt x="6774" y="13021"/>
                      <a:pt x="3078" y="10995"/>
                      <a:pt x="4548" y="1"/>
                    </a:cubicBezTo>
                    <a:close/>
                  </a:path>
                </a:pathLst>
              </a:custGeom>
              <a:solidFill>
                <a:srgbClr val="D480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57"/>
              <p:cNvSpPr/>
              <p:nvPr/>
            </p:nvSpPr>
            <p:spPr>
              <a:xfrm>
                <a:off x="3775575" y="4205950"/>
                <a:ext cx="27600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264" extrusionOk="0">
                    <a:moveTo>
                      <a:pt x="91" y="1"/>
                    </a:moveTo>
                    <a:cubicBezTo>
                      <a:pt x="71" y="1"/>
                      <a:pt x="62" y="20"/>
                      <a:pt x="54" y="46"/>
                    </a:cubicBezTo>
                    <a:cubicBezTo>
                      <a:pt x="54" y="77"/>
                      <a:pt x="1" y="886"/>
                      <a:pt x="285" y="1169"/>
                    </a:cubicBezTo>
                    <a:cubicBezTo>
                      <a:pt x="348" y="1232"/>
                      <a:pt x="432" y="1264"/>
                      <a:pt x="516" y="1264"/>
                    </a:cubicBezTo>
                    <a:lnTo>
                      <a:pt x="537" y="1264"/>
                    </a:lnTo>
                    <a:cubicBezTo>
                      <a:pt x="1104" y="1232"/>
                      <a:pt x="1093" y="739"/>
                      <a:pt x="1093" y="739"/>
                    </a:cubicBezTo>
                    <a:cubicBezTo>
                      <a:pt x="1093" y="718"/>
                      <a:pt x="1072" y="697"/>
                      <a:pt x="1051" y="697"/>
                    </a:cubicBezTo>
                    <a:cubicBezTo>
                      <a:pt x="1020" y="697"/>
                      <a:pt x="1009" y="718"/>
                      <a:pt x="1009" y="739"/>
                    </a:cubicBezTo>
                    <a:cubicBezTo>
                      <a:pt x="1009" y="760"/>
                      <a:pt x="1020" y="1148"/>
                      <a:pt x="537" y="1180"/>
                    </a:cubicBezTo>
                    <a:cubicBezTo>
                      <a:pt x="527" y="1181"/>
                      <a:pt x="518" y="1182"/>
                      <a:pt x="509" y="1182"/>
                    </a:cubicBezTo>
                    <a:cubicBezTo>
                      <a:pt x="447" y="1182"/>
                      <a:pt x="392" y="1152"/>
                      <a:pt x="337" y="1106"/>
                    </a:cubicBezTo>
                    <a:cubicBezTo>
                      <a:pt x="85" y="844"/>
                      <a:pt x="148" y="56"/>
                      <a:pt x="148" y="46"/>
                    </a:cubicBezTo>
                    <a:cubicBezTo>
                      <a:pt x="148" y="25"/>
                      <a:pt x="127" y="4"/>
                      <a:pt x="106" y="4"/>
                    </a:cubicBezTo>
                    <a:cubicBezTo>
                      <a:pt x="100" y="2"/>
                      <a:pt x="95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57"/>
              <p:cNvSpPr/>
              <p:nvPr/>
            </p:nvSpPr>
            <p:spPr>
              <a:xfrm>
                <a:off x="3753275" y="4205950"/>
                <a:ext cx="2732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274" extrusionOk="0">
                    <a:moveTo>
                      <a:pt x="989" y="1"/>
                    </a:moveTo>
                    <a:cubicBezTo>
                      <a:pt x="985" y="1"/>
                      <a:pt x="981" y="2"/>
                      <a:pt x="977" y="4"/>
                    </a:cubicBezTo>
                    <a:cubicBezTo>
                      <a:pt x="946" y="4"/>
                      <a:pt x="935" y="25"/>
                      <a:pt x="935" y="46"/>
                    </a:cubicBezTo>
                    <a:cubicBezTo>
                      <a:pt x="935" y="56"/>
                      <a:pt x="1009" y="844"/>
                      <a:pt x="757" y="1106"/>
                    </a:cubicBezTo>
                    <a:cubicBezTo>
                      <a:pt x="704" y="1169"/>
                      <a:pt x="641" y="1190"/>
                      <a:pt x="568" y="1190"/>
                    </a:cubicBezTo>
                    <a:cubicBezTo>
                      <a:pt x="85" y="1169"/>
                      <a:pt x="85" y="781"/>
                      <a:pt x="85" y="760"/>
                    </a:cubicBezTo>
                    <a:cubicBezTo>
                      <a:pt x="85" y="739"/>
                      <a:pt x="74" y="718"/>
                      <a:pt x="43" y="718"/>
                    </a:cubicBezTo>
                    <a:cubicBezTo>
                      <a:pt x="22" y="718"/>
                      <a:pt x="1" y="739"/>
                      <a:pt x="1" y="760"/>
                    </a:cubicBezTo>
                    <a:cubicBezTo>
                      <a:pt x="1" y="760"/>
                      <a:pt x="1" y="1253"/>
                      <a:pt x="568" y="1274"/>
                    </a:cubicBezTo>
                    <a:lnTo>
                      <a:pt x="578" y="1274"/>
                    </a:lnTo>
                    <a:cubicBezTo>
                      <a:pt x="673" y="1274"/>
                      <a:pt x="757" y="1243"/>
                      <a:pt x="820" y="1169"/>
                    </a:cubicBezTo>
                    <a:cubicBezTo>
                      <a:pt x="1093" y="875"/>
                      <a:pt x="1019" y="77"/>
                      <a:pt x="1019" y="35"/>
                    </a:cubicBezTo>
                    <a:cubicBezTo>
                      <a:pt x="1019" y="18"/>
                      <a:pt x="1005" y="1"/>
                      <a:pt x="9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57"/>
              <p:cNvSpPr/>
              <p:nvPr/>
            </p:nvSpPr>
            <p:spPr>
              <a:xfrm>
                <a:off x="3759575" y="4197300"/>
                <a:ext cx="37825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780" extrusionOk="0">
                    <a:moveTo>
                      <a:pt x="933" y="0"/>
                    </a:moveTo>
                    <a:cubicBezTo>
                      <a:pt x="556" y="0"/>
                      <a:pt x="89" y="69"/>
                      <a:pt x="64" y="203"/>
                    </a:cubicBezTo>
                    <a:cubicBezTo>
                      <a:pt x="1" y="497"/>
                      <a:pt x="526" y="780"/>
                      <a:pt x="746" y="780"/>
                    </a:cubicBezTo>
                    <a:cubicBezTo>
                      <a:pt x="977" y="780"/>
                      <a:pt x="1513" y="308"/>
                      <a:pt x="1408" y="87"/>
                    </a:cubicBezTo>
                    <a:cubicBezTo>
                      <a:pt x="1383" y="29"/>
                      <a:pt x="1177" y="0"/>
                      <a:pt x="9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57"/>
              <p:cNvSpPr/>
              <p:nvPr/>
            </p:nvSpPr>
            <p:spPr>
              <a:xfrm>
                <a:off x="3417825" y="4595050"/>
                <a:ext cx="282450" cy="279750"/>
              </a:xfrm>
              <a:custGeom>
                <a:avLst/>
                <a:gdLst/>
                <a:ahLst/>
                <a:cxnLst/>
                <a:rect l="l" t="t" r="r" b="b"/>
                <a:pathLst>
                  <a:path w="11298" h="11190" extrusionOk="0">
                    <a:moveTo>
                      <a:pt x="3250" y="1"/>
                    </a:moveTo>
                    <a:cubicBezTo>
                      <a:pt x="495" y="1"/>
                      <a:pt x="1" y="4508"/>
                      <a:pt x="282" y="7352"/>
                    </a:cubicBezTo>
                    <a:cubicBezTo>
                      <a:pt x="585" y="10553"/>
                      <a:pt x="3508" y="11189"/>
                      <a:pt x="6228" y="11189"/>
                    </a:cubicBezTo>
                    <a:cubicBezTo>
                      <a:pt x="7649" y="11189"/>
                      <a:pt x="9014" y="11016"/>
                      <a:pt x="9921" y="10944"/>
                    </a:cubicBezTo>
                    <a:cubicBezTo>
                      <a:pt x="11276" y="10839"/>
                      <a:pt x="11297" y="10009"/>
                      <a:pt x="10835" y="9211"/>
                    </a:cubicBezTo>
                    <a:cubicBezTo>
                      <a:pt x="10749" y="9061"/>
                      <a:pt x="10384" y="9041"/>
                      <a:pt x="9907" y="9041"/>
                    </a:cubicBezTo>
                    <a:cubicBezTo>
                      <a:pt x="9739" y="9041"/>
                      <a:pt x="9557" y="9044"/>
                      <a:pt x="9369" y="9044"/>
                    </a:cubicBezTo>
                    <a:cubicBezTo>
                      <a:pt x="8142" y="9044"/>
                      <a:pt x="6640" y="8941"/>
                      <a:pt x="6897" y="7394"/>
                    </a:cubicBezTo>
                    <a:cubicBezTo>
                      <a:pt x="7454" y="3971"/>
                      <a:pt x="6131" y="86"/>
                      <a:pt x="3317" y="2"/>
                    </a:cubicBezTo>
                    <a:cubicBezTo>
                      <a:pt x="3294" y="1"/>
                      <a:pt x="3272" y="1"/>
                      <a:pt x="3250" y="1"/>
                    </a:cubicBezTo>
                    <a:close/>
                  </a:path>
                </a:pathLst>
              </a:custGeom>
              <a:solidFill>
                <a:srgbClr val="D480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57"/>
              <p:cNvSpPr/>
              <p:nvPr/>
            </p:nvSpPr>
            <p:spPr>
              <a:xfrm>
                <a:off x="3650375" y="4281100"/>
                <a:ext cx="23555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9422" h="1910" extrusionOk="0">
                    <a:moveTo>
                      <a:pt x="420" y="1"/>
                    </a:moveTo>
                    <a:lnTo>
                      <a:pt x="420" y="1"/>
                    </a:lnTo>
                    <a:cubicBezTo>
                      <a:pt x="0" y="116"/>
                      <a:pt x="283" y="1586"/>
                      <a:pt x="4883" y="1880"/>
                    </a:cubicBezTo>
                    <a:cubicBezTo>
                      <a:pt x="5196" y="1900"/>
                      <a:pt x="5487" y="1910"/>
                      <a:pt x="5757" y="1910"/>
                    </a:cubicBezTo>
                    <a:cubicBezTo>
                      <a:pt x="9422" y="1910"/>
                      <a:pt x="9230" y="179"/>
                      <a:pt x="9230" y="179"/>
                    </a:cubicBezTo>
                    <a:lnTo>
                      <a:pt x="9230" y="179"/>
                    </a:lnTo>
                    <a:cubicBezTo>
                      <a:pt x="7979" y="772"/>
                      <a:pt x="6646" y="975"/>
                      <a:pt x="5405" y="975"/>
                    </a:cubicBezTo>
                    <a:cubicBezTo>
                      <a:pt x="2691" y="975"/>
                      <a:pt x="421" y="1"/>
                      <a:pt x="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57"/>
              <p:cNvSpPr/>
              <p:nvPr/>
            </p:nvSpPr>
            <p:spPr>
              <a:xfrm>
                <a:off x="3619625" y="4172125"/>
                <a:ext cx="8367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207" extrusionOk="0">
                    <a:moveTo>
                      <a:pt x="144" y="1"/>
                    </a:moveTo>
                    <a:cubicBezTo>
                      <a:pt x="70" y="1"/>
                      <a:pt x="0" y="93"/>
                      <a:pt x="75" y="160"/>
                    </a:cubicBezTo>
                    <a:cubicBezTo>
                      <a:pt x="988" y="1000"/>
                      <a:pt x="2028" y="1682"/>
                      <a:pt x="3162" y="2197"/>
                    </a:cubicBezTo>
                    <a:cubicBezTo>
                      <a:pt x="3176" y="2204"/>
                      <a:pt x="3190" y="2207"/>
                      <a:pt x="3203" y="2207"/>
                    </a:cubicBezTo>
                    <a:cubicBezTo>
                      <a:pt x="3289" y="2207"/>
                      <a:pt x="3346" y="2074"/>
                      <a:pt x="3246" y="2029"/>
                    </a:cubicBezTo>
                    <a:cubicBezTo>
                      <a:pt x="2133" y="1525"/>
                      <a:pt x="1114" y="853"/>
                      <a:pt x="201" y="23"/>
                    </a:cubicBezTo>
                    <a:cubicBezTo>
                      <a:pt x="184" y="7"/>
                      <a:pt x="164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57"/>
              <p:cNvSpPr/>
              <p:nvPr/>
            </p:nvSpPr>
            <p:spPr>
              <a:xfrm>
                <a:off x="3595925" y="4231425"/>
                <a:ext cx="977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96" extrusionOk="0">
                    <a:moveTo>
                      <a:pt x="143" y="1"/>
                    </a:moveTo>
                    <a:cubicBezTo>
                      <a:pt x="41" y="1"/>
                      <a:pt x="1" y="152"/>
                      <a:pt x="109" y="182"/>
                    </a:cubicBezTo>
                    <a:cubicBezTo>
                      <a:pt x="1126" y="455"/>
                      <a:pt x="2157" y="596"/>
                      <a:pt x="3197" y="596"/>
                    </a:cubicBezTo>
                    <a:cubicBezTo>
                      <a:pt x="3393" y="596"/>
                      <a:pt x="3588" y="591"/>
                      <a:pt x="3785" y="581"/>
                    </a:cubicBezTo>
                    <a:cubicBezTo>
                      <a:pt x="3907" y="570"/>
                      <a:pt x="3910" y="391"/>
                      <a:pt x="3805" y="391"/>
                    </a:cubicBezTo>
                    <a:cubicBezTo>
                      <a:pt x="3802" y="391"/>
                      <a:pt x="3799" y="391"/>
                      <a:pt x="3795" y="392"/>
                    </a:cubicBezTo>
                    <a:cubicBezTo>
                      <a:pt x="3592" y="402"/>
                      <a:pt x="3388" y="407"/>
                      <a:pt x="3186" y="407"/>
                    </a:cubicBezTo>
                    <a:cubicBezTo>
                      <a:pt x="2166" y="407"/>
                      <a:pt x="1161" y="275"/>
                      <a:pt x="162" y="3"/>
                    </a:cubicBezTo>
                    <a:cubicBezTo>
                      <a:pt x="155" y="2"/>
                      <a:pt x="149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57"/>
              <p:cNvSpPr/>
              <p:nvPr/>
            </p:nvSpPr>
            <p:spPr>
              <a:xfrm>
                <a:off x="3590775" y="4267550"/>
                <a:ext cx="9660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858" extrusionOk="0">
                    <a:moveTo>
                      <a:pt x="3741" y="1"/>
                    </a:moveTo>
                    <a:cubicBezTo>
                      <a:pt x="3731" y="1"/>
                      <a:pt x="3719" y="3"/>
                      <a:pt x="3707" y="7"/>
                    </a:cubicBezTo>
                    <a:cubicBezTo>
                      <a:pt x="2552" y="417"/>
                      <a:pt x="1355" y="637"/>
                      <a:pt x="126" y="669"/>
                    </a:cubicBezTo>
                    <a:cubicBezTo>
                      <a:pt x="0" y="679"/>
                      <a:pt x="0" y="858"/>
                      <a:pt x="126" y="858"/>
                    </a:cubicBezTo>
                    <a:cubicBezTo>
                      <a:pt x="1365" y="826"/>
                      <a:pt x="2583" y="606"/>
                      <a:pt x="3760" y="186"/>
                    </a:cubicBezTo>
                    <a:cubicBezTo>
                      <a:pt x="3863" y="148"/>
                      <a:pt x="3832" y="1"/>
                      <a:pt x="3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57"/>
              <p:cNvSpPr/>
              <p:nvPr/>
            </p:nvSpPr>
            <p:spPr>
              <a:xfrm>
                <a:off x="3869125" y="4172125"/>
                <a:ext cx="8350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2207" extrusionOk="0">
                    <a:moveTo>
                      <a:pt x="3199" y="1"/>
                    </a:moveTo>
                    <a:cubicBezTo>
                      <a:pt x="3178" y="1"/>
                      <a:pt x="3157" y="7"/>
                      <a:pt x="3137" y="23"/>
                    </a:cubicBezTo>
                    <a:cubicBezTo>
                      <a:pt x="2234" y="853"/>
                      <a:pt x="1215" y="1525"/>
                      <a:pt x="92" y="2029"/>
                    </a:cubicBezTo>
                    <a:cubicBezTo>
                      <a:pt x="1" y="2074"/>
                      <a:pt x="52" y="2207"/>
                      <a:pt x="143" y="2207"/>
                    </a:cubicBezTo>
                    <a:cubicBezTo>
                      <a:pt x="156" y="2207"/>
                      <a:pt x="171" y="2204"/>
                      <a:pt x="186" y="2197"/>
                    </a:cubicBezTo>
                    <a:cubicBezTo>
                      <a:pt x="1320" y="1682"/>
                      <a:pt x="2349" y="1000"/>
                      <a:pt x="3273" y="160"/>
                    </a:cubicBezTo>
                    <a:cubicBezTo>
                      <a:pt x="3340" y="93"/>
                      <a:pt x="3275" y="1"/>
                      <a:pt x="3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57"/>
              <p:cNvSpPr/>
              <p:nvPr/>
            </p:nvSpPr>
            <p:spPr>
              <a:xfrm>
                <a:off x="3878500" y="4231425"/>
                <a:ext cx="977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96" extrusionOk="0">
                    <a:moveTo>
                      <a:pt x="3769" y="1"/>
                    </a:moveTo>
                    <a:cubicBezTo>
                      <a:pt x="3763" y="1"/>
                      <a:pt x="3756" y="2"/>
                      <a:pt x="3749" y="3"/>
                    </a:cubicBezTo>
                    <a:cubicBezTo>
                      <a:pt x="2759" y="275"/>
                      <a:pt x="1747" y="407"/>
                      <a:pt x="726" y="407"/>
                    </a:cubicBezTo>
                    <a:cubicBezTo>
                      <a:pt x="523" y="407"/>
                      <a:pt x="320" y="402"/>
                      <a:pt x="116" y="392"/>
                    </a:cubicBezTo>
                    <a:cubicBezTo>
                      <a:pt x="113" y="391"/>
                      <a:pt x="110" y="391"/>
                      <a:pt x="107" y="391"/>
                    </a:cubicBezTo>
                    <a:cubicBezTo>
                      <a:pt x="1" y="391"/>
                      <a:pt x="14" y="570"/>
                      <a:pt x="126" y="581"/>
                    </a:cubicBezTo>
                    <a:cubicBezTo>
                      <a:pt x="322" y="591"/>
                      <a:pt x="518" y="596"/>
                      <a:pt x="714" y="596"/>
                    </a:cubicBezTo>
                    <a:cubicBezTo>
                      <a:pt x="1756" y="596"/>
                      <a:pt x="2794" y="455"/>
                      <a:pt x="3801" y="182"/>
                    </a:cubicBezTo>
                    <a:cubicBezTo>
                      <a:pt x="3911" y="152"/>
                      <a:pt x="3870" y="1"/>
                      <a:pt x="3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57"/>
              <p:cNvSpPr/>
              <p:nvPr/>
            </p:nvSpPr>
            <p:spPr>
              <a:xfrm>
                <a:off x="3885075" y="4267550"/>
                <a:ext cx="963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858" extrusionOk="0">
                    <a:moveTo>
                      <a:pt x="113" y="1"/>
                    </a:moveTo>
                    <a:cubicBezTo>
                      <a:pt x="24" y="1"/>
                      <a:pt x="0" y="148"/>
                      <a:pt x="94" y="186"/>
                    </a:cubicBezTo>
                    <a:cubicBezTo>
                      <a:pt x="1270" y="606"/>
                      <a:pt x="2488" y="826"/>
                      <a:pt x="3738" y="858"/>
                    </a:cubicBezTo>
                    <a:cubicBezTo>
                      <a:pt x="3853" y="858"/>
                      <a:pt x="3853" y="679"/>
                      <a:pt x="3738" y="669"/>
                    </a:cubicBezTo>
                    <a:cubicBezTo>
                      <a:pt x="2509" y="637"/>
                      <a:pt x="1302" y="417"/>
                      <a:pt x="147" y="7"/>
                    </a:cubicBezTo>
                    <a:cubicBezTo>
                      <a:pt x="135" y="3"/>
                      <a:pt x="124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57"/>
              <p:cNvSpPr/>
              <p:nvPr/>
            </p:nvSpPr>
            <p:spPr>
              <a:xfrm>
                <a:off x="3759075" y="4319950"/>
                <a:ext cx="730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302" extrusionOk="0">
                    <a:moveTo>
                      <a:pt x="1200" y="1"/>
                    </a:moveTo>
                    <a:cubicBezTo>
                      <a:pt x="1" y="1"/>
                      <a:pt x="71" y="2082"/>
                      <a:pt x="1228" y="2290"/>
                    </a:cubicBezTo>
                    <a:cubicBezTo>
                      <a:pt x="1274" y="2298"/>
                      <a:pt x="1319" y="2302"/>
                      <a:pt x="1363" y="2302"/>
                    </a:cubicBezTo>
                    <a:cubicBezTo>
                      <a:pt x="2446" y="2302"/>
                      <a:pt x="2923" y="41"/>
                      <a:pt x="1228" y="1"/>
                    </a:cubicBezTo>
                    <a:cubicBezTo>
                      <a:pt x="1219" y="1"/>
                      <a:pt x="1209" y="1"/>
                      <a:pt x="1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57"/>
              <p:cNvSpPr/>
              <p:nvPr/>
            </p:nvSpPr>
            <p:spPr>
              <a:xfrm>
                <a:off x="3393350" y="4370875"/>
                <a:ext cx="299575" cy="239900"/>
              </a:xfrm>
              <a:custGeom>
                <a:avLst/>
                <a:gdLst/>
                <a:ahLst/>
                <a:cxnLst/>
                <a:rect l="l" t="t" r="r" b="b"/>
                <a:pathLst>
                  <a:path w="11983" h="9596" extrusionOk="0">
                    <a:moveTo>
                      <a:pt x="6596" y="1"/>
                    </a:moveTo>
                    <a:cubicBezTo>
                      <a:pt x="4956" y="1"/>
                      <a:pt x="2876" y="245"/>
                      <a:pt x="1923" y="1355"/>
                    </a:cubicBezTo>
                    <a:cubicBezTo>
                      <a:pt x="526" y="2983"/>
                      <a:pt x="1" y="5483"/>
                      <a:pt x="22" y="8066"/>
                    </a:cubicBezTo>
                    <a:cubicBezTo>
                      <a:pt x="587" y="9170"/>
                      <a:pt x="1561" y="9596"/>
                      <a:pt x="2474" y="9596"/>
                    </a:cubicBezTo>
                    <a:cubicBezTo>
                      <a:pt x="3444" y="9596"/>
                      <a:pt x="4346" y="9114"/>
                      <a:pt x="4611" y="8454"/>
                    </a:cubicBezTo>
                    <a:cubicBezTo>
                      <a:pt x="5545" y="6123"/>
                      <a:pt x="6889" y="4758"/>
                      <a:pt x="9084" y="3665"/>
                    </a:cubicBezTo>
                    <a:cubicBezTo>
                      <a:pt x="11982" y="2227"/>
                      <a:pt x="8884" y="148"/>
                      <a:pt x="8884" y="148"/>
                    </a:cubicBezTo>
                    <a:lnTo>
                      <a:pt x="8874" y="148"/>
                    </a:lnTo>
                    <a:cubicBezTo>
                      <a:pt x="8754" y="130"/>
                      <a:pt x="7792" y="1"/>
                      <a:pt x="6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47" name="Google Shape;2847;p57"/>
          <p:cNvGrpSpPr/>
          <p:nvPr/>
        </p:nvGrpSpPr>
        <p:grpSpPr>
          <a:xfrm>
            <a:off x="7939726" y="4360375"/>
            <a:ext cx="619250" cy="243736"/>
            <a:chOff x="2495251" y="3647575"/>
            <a:chExt cx="619250" cy="243736"/>
          </a:xfrm>
        </p:grpSpPr>
        <p:sp>
          <p:nvSpPr>
            <p:cNvPr id="2848" name="Google Shape;2848;p57"/>
            <p:cNvSpPr/>
            <p:nvPr/>
          </p:nvSpPr>
          <p:spPr>
            <a:xfrm>
              <a:off x="2495550" y="3647576"/>
              <a:ext cx="618647" cy="243724"/>
            </a:xfrm>
            <a:custGeom>
              <a:avLst/>
              <a:gdLst/>
              <a:ahLst/>
              <a:cxnLst/>
              <a:rect l="l" t="t" r="r" b="b"/>
              <a:pathLst>
                <a:path w="8509" h="3352" extrusionOk="0">
                  <a:moveTo>
                    <a:pt x="2052" y="1"/>
                  </a:moveTo>
                  <a:cubicBezTo>
                    <a:pt x="1909" y="1"/>
                    <a:pt x="1774" y="47"/>
                    <a:pt x="1682" y="84"/>
                  </a:cubicBezTo>
                  <a:lnTo>
                    <a:pt x="1672" y="95"/>
                  </a:lnTo>
                  <a:cubicBezTo>
                    <a:pt x="1672" y="95"/>
                    <a:pt x="1661" y="95"/>
                    <a:pt x="1661" y="106"/>
                  </a:cubicBezTo>
                  <a:cubicBezTo>
                    <a:pt x="1488" y="182"/>
                    <a:pt x="1165" y="386"/>
                    <a:pt x="1230" y="764"/>
                  </a:cubicBezTo>
                  <a:cubicBezTo>
                    <a:pt x="1251" y="872"/>
                    <a:pt x="1294" y="958"/>
                    <a:pt x="1349" y="1023"/>
                  </a:cubicBezTo>
                  <a:cubicBezTo>
                    <a:pt x="302" y="1626"/>
                    <a:pt x="0" y="2413"/>
                    <a:pt x="0" y="2413"/>
                  </a:cubicBezTo>
                  <a:cubicBezTo>
                    <a:pt x="0" y="2413"/>
                    <a:pt x="1067" y="3352"/>
                    <a:pt x="3211" y="3352"/>
                  </a:cubicBezTo>
                  <a:cubicBezTo>
                    <a:pt x="3223" y="3352"/>
                    <a:pt x="3235" y="3352"/>
                    <a:pt x="3246" y="3352"/>
                  </a:cubicBezTo>
                  <a:cubicBezTo>
                    <a:pt x="4821" y="3340"/>
                    <a:pt x="5597" y="3146"/>
                    <a:pt x="5856" y="2607"/>
                  </a:cubicBezTo>
                  <a:cubicBezTo>
                    <a:pt x="6139" y="2658"/>
                    <a:pt x="6394" y="2679"/>
                    <a:pt x="6622" y="2679"/>
                  </a:cubicBezTo>
                  <a:cubicBezTo>
                    <a:pt x="8157" y="2679"/>
                    <a:pt x="8508" y="1691"/>
                    <a:pt x="8508" y="1691"/>
                  </a:cubicBezTo>
                  <a:lnTo>
                    <a:pt x="8508" y="1691"/>
                  </a:lnTo>
                  <a:cubicBezTo>
                    <a:pt x="7891" y="2174"/>
                    <a:pt x="7157" y="2302"/>
                    <a:pt x="6546" y="2302"/>
                  </a:cubicBezTo>
                  <a:cubicBezTo>
                    <a:pt x="6325" y="2302"/>
                    <a:pt x="6120" y="2285"/>
                    <a:pt x="5942" y="2262"/>
                  </a:cubicBezTo>
                  <a:cubicBezTo>
                    <a:pt x="5952" y="2133"/>
                    <a:pt x="5952" y="1982"/>
                    <a:pt x="5931" y="1821"/>
                  </a:cubicBezTo>
                  <a:cubicBezTo>
                    <a:pt x="5931" y="1809"/>
                    <a:pt x="5920" y="1799"/>
                    <a:pt x="5920" y="1788"/>
                  </a:cubicBezTo>
                  <a:lnTo>
                    <a:pt x="5920" y="1766"/>
                  </a:lnTo>
                  <a:lnTo>
                    <a:pt x="5920" y="1756"/>
                  </a:lnTo>
                  <a:cubicBezTo>
                    <a:pt x="5920" y="1745"/>
                    <a:pt x="5909" y="1745"/>
                    <a:pt x="5909" y="1734"/>
                  </a:cubicBezTo>
                  <a:lnTo>
                    <a:pt x="5909" y="1723"/>
                  </a:lnTo>
                  <a:lnTo>
                    <a:pt x="5909" y="1701"/>
                  </a:lnTo>
                  <a:cubicBezTo>
                    <a:pt x="5716" y="918"/>
                    <a:pt x="4819" y="386"/>
                    <a:pt x="3656" y="386"/>
                  </a:cubicBezTo>
                  <a:cubicBezTo>
                    <a:pt x="3523" y="386"/>
                    <a:pt x="3386" y="393"/>
                    <a:pt x="3246" y="408"/>
                  </a:cubicBezTo>
                  <a:cubicBezTo>
                    <a:pt x="3144" y="251"/>
                    <a:pt x="2985" y="145"/>
                    <a:pt x="2756" y="145"/>
                  </a:cubicBezTo>
                  <a:cubicBezTo>
                    <a:pt x="2671" y="145"/>
                    <a:pt x="2576" y="160"/>
                    <a:pt x="2470" y="192"/>
                  </a:cubicBezTo>
                  <a:cubicBezTo>
                    <a:pt x="2346" y="47"/>
                    <a:pt x="2195" y="1"/>
                    <a:pt x="2052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9" name="Google Shape;2849;p57"/>
            <p:cNvGrpSpPr/>
            <p:nvPr/>
          </p:nvGrpSpPr>
          <p:grpSpPr>
            <a:xfrm>
              <a:off x="2495251" y="3647575"/>
              <a:ext cx="619250" cy="243736"/>
              <a:chOff x="2495251" y="3647575"/>
              <a:chExt cx="619250" cy="243736"/>
            </a:xfrm>
          </p:grpSpPr>
          <p:sp>
            <p:nvSpPr>
              <p:cNvPr id="2850" name="Google Shape;2850;p57"/>
              <p:cNvSpPr/>
              <p:nvPr/>
            </p:nvSpPr>
            <p:spPr>
              <a:xfrm>
                <a:off x="2879734" y="3770384"/>
                <a:ext cx="234767" cy="7221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997" extrusionOk="0">
                    <a:moveTo>
                      <a:pt x="6492" y="1"/>
                    </a:moveTo>
                    <a:lnTo>
                      <a:pt x="6492" y="1"/>
                    </a:lnTo>
                    <a:cubicBezTo>
                      <a:pt x="5251" y="973"/>
                      <a:pt x="3778" y="1236"/>
                      <a:pt x="2548" y="1236"/>
                    </a:cubicBezTo>
                    <a:cubicBezTo>
                      <a:pt x="1106" y="1236"/>
                      <a:pt x="1" y="875"/>
                      <a:pt x="0" y="875"/>
                    </a:cubicBezTo>
                    <a:lnTo>
                      <a:pt x="0" y="875"/>
                    </a:lnTo>
                    <a:lnTo>
                      <a:pt x="33" y="1586"/>
                    </a:lnTo>
                    <a:cubicBezTo>
                      <a:pt x="1085" y="1879"/>
                      <a:pt x="1972" y="1997"/>
                      <a:pt x="2719" y="1997"/>
                    </a:cubicBezTo>
                    <a:cubicBezTo>
                      <a:pt x="5793" y="1997"/>
                      <a:pt x="6491" y="1"/>
                      <a:pt x="64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57"/>
              <p:cNvSpPr/>
              <p:nvPr/>
            </p:nvSpPr>
            <p:spPr>
              <a:xfrm>
                <a:off x="2579908" y="3647683"/>
                <a:ext cx="114237" cy="118468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3276" extrusionOk="0">
                    <a:moveTo>
                      <a:pt x="1797" y="0"/>
                    </a:moveTo>
                    <a:cubicBezTo>
                      <a:pt x="1507" y="0"/>
                      <a:pt x="1235" y="95"/>
                      <a:pt x="1057" y="170"/>
                    </a:cubicBezTo>
                    <a:cubicBezTo>
                      <a:pt x="1057" y="170"/>
                      <a:pt x="1046" y="180"/>
                      <a:pt x="1035" y="180"/>
                    </a:cubicBezTo>
                    <a:cubicBezTo>
                      <a:pt x="1024" y="192"/>
                      <a:pt x="1014" y="192"/>
                      <a:pt x="1002" y="202"/>
                    </a:cubicBezTo>
                    <a:cubicBezTo>
                      <a:pt x="657" y="364"/>
                      <a:pt x="0" y="784"/>
                      <a:pt x="151" y="1539"/>
                    </a:cubicBezTo>
                    <a:cubicBezTo>
                      <a:pt x="302" y="2348"/>
                      <a:pt x="1175" y="2499"/>
                      <a:pt x="1423" y="2660"/>
                    </a:cubicBezTo>
                    <a:cubicBezTo>
                      <a:pt x="1671" y="2833"/>
                      <a:pt x="1714" y="3276"/>
                      <a:pt x="1714" y="3276"/>
                    </a:cubicBezTo>
                    <a:lnTo>
                      <a:pt x="2296" y="3006"/>
                    </a:lnTo>
                    <a:lnTo>
                      <a:pt x="2361" y="2974"/>
                    </a:lnTo>
                    <a:lnTo>
                      <a:pt x="2943" y="2704"/>
                    </a:lnTo>
                    <a:cubicBezTo>
                      <a:pt x="2943" y="2704"/>
                      <a:pt x="2631" y="2391"/>
                      <a:pt x="2663" y="2100"/>
                    </a:cubicBezTo>
                    <a:cubicBezTo>
                      <a:pt x="2696" y="1798"/>
                      <a:pt x="3159" y="1033"/>
                      <a:pt x="2641" y="396"/>
                    </a:cubicBezTo>
                    <a:cubicBezTo>
                      <a:pt x="2393" y="94"/>
                      <a:pt x="2086" y="0"/>
                      <a:pt x="17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57"/>
              <p:cNvSpPr/>
              <p:nvPr/>
            </p:nvSpPr>
            <p:spPr>
              <a:xfrm>
                <a:off x="2601714" y="3647575"/>
                <a:ext cx="73338" cy="30051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831" extrusionOk="0">
                    <a:moveTo>
                      <a:pt x="1197" y="1"/>
                    </a:moveTo>
                    <a:cubicBezTo>
                      <a:pt x="907" y="1"/>
                      <a:pt x="637" y="97"/>
                      <a:pt x="454" y="173"/>
                    </a:cubicBezTo>
                    <a:cubicBezTo>
                      <a:pt x="454" y="173"/>
                      <a:pt x="443" y="183"/>
                      <a:pt x="432" y="183"/>
                    </a:cubicBezTo>
                    <a:cubicBezTo>
                      <a:pt x="421" y="195"/>
                      <a:pt x="411" y="195"/>
                      <a:pt x="399" y="205"/>
                    </a:cubicBezTo>
                    <a:cubicBezTo>
                      <a:pt x="281" y="259"/>
                      <a:pt x="141" y="334"/>
                      <a:pt x="1" y="442"/>
                    </a:cubicBezTo>
                    <a:lnTo>
                      <a:pt x="11" y="442"/>
                    </a:lnTo>
                    <a:cubicBezTo>
                      <a:pt x="529" y="442"/>
                      <a:pt x="885" y="604"/>
                      <a:pt x="1122" y="830"/>
                    </a:cubicBezTo>
                    <a:cubicBezTo>
                      <a:pt x="1262" y="723"/>
                      <a:pt x="1446" y="615"/>
                      <a:pt x="1672" y="518"/>
                    </a:cubicBezTo>
                    <a:lnTo>
                      <a:pt x="1683" y="507"/>
                    </a:lnTo>
                    <a:lnTo>
                      <a:pt x="1693" y="507"/>
                    </a:lnTo>
                    <a:cubicBezTo>
                      <a:pt x="1812" y="453"/>
                      <a:pt x="1920" y="421"/>
                      <a:pt x="2028" y="389"/>
                    </a:cubicBezTo>
                    <a:cubicBezTo>
                      <a:pt x="1791" y="97"/>
                      <a:pt x="1489" y="1"/>
                      <a:pt x="11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57"/>
              <p:cNvSpPr/>
              <p:nvPr/>
            </p:nvSpPr>
            <p:spPr>
              <a:xfrm>
                <a:off x="2495251" y="3675565"/>
                <a:ext cx="442991" cy="215745"/>
              </a:xfrm>
              <a:custGeom>
                <a:avLst/>
                <a:gdLst/>
                <a:ahLst/>
                <a:cxnLst/>
                <a:rect l="l" t="t" r="r" b="b"/>
                <a:pathLst>
                  <a:path w="12250" h="5966" extrusionOk="0">
                    <a:moveTo>
                      <a:pt x="7328" y="1"/>
                    </a:moveTo>
                    <a:cubicBezTo>
                      <a:pt x="6495" y="1"/>
                      <a:pt x="5596" y="133"/>
                      <a:pt x="4670" y="423"/>
                    </a:cubicBezTo>
                    <a:cubicBezTo>
                      <a:pt x="982" y="1577"/>
                      <a:pt x="1" y="4089"/>
                      <a:pt x="1" y="4089"/>
                    </a:cubicBezTo>
                    <a:cubicBezTo>
                      <a:pt x="1" y="4089"/>
                      <a:pt x="2142" y="5966"/>
                      <a:pt x="6435" y="5966"/>
                    </a:cubicBezTo>
                    <a:cubicBezTo>
                      <a:pt x="6472" y="5966"/>
                      <a:pt x="6509" y="5966"/>
                      <a:pt x="6546" y="5965"/>
                    </a:cubicBezTo>
                    <a:cubicBezTo>
                      <a:pt x="10924" y="5944"/>
                      <a:pt x="12250" y="5179"/>
                      <a:pt x="11938" y="2893"/>
                    </a:cubicBezTo>
                    <a:cubicBezTo>
                      <a:pt x="11703" y="1181"/>
                      <a:pt x="9812" y="1"/>
                      <a:pt x="73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57"/>
              <p:cNvSpPr/>
              <p:nvPr/>
            </p:nvSpPr>
            <p:spPr>
              <a:xfrm>
                <a:off x="2572856" y="3755991"/>
                <a:ext cx="25024" cy="24988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1" extrusionOk="0">
                    <a:moveTo>
                      <a:pt x="346" y="0"/>
                    </a:moveTo>
                    <a:cubicBezTo>
                      <a:pt x="152" y="0"/>
                      <a:pt x="1" y="151"/>
                      <a:pt x="1" y="345"/>
                    </a:cubicBezTo>
                    <a:cubicBezTo>
                      <a:pt x="1" y="528"/>
                      <a:pt x="152" y="690"/>
                      <a:pt x="346" y="690"/>
                    </a:cubicBezTo>
                    <a:cubicBezTo>
                      <a:pt x="540" y="690"/>
                      <a:pt x="691" y="528"/>
                      <a:pt x="691" y="345"/>
                    </a:cubicBezTo>
                    <a:cubicBezTo>
                      <a:pt x="691" y="151"/>
                      <a:pt x="540" y="0"/>
                      <a:pt x="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57"/>
              <p:cNvSpPr/>
              <p:nvPr/>
            </p:nvSpPr>
            <p:spPr>
              <a:xfrm>
                <a:off x="2572097" y="3800797"/>
                <a:ext cx="60464" cy="629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4" extrusionOk="0">
                    <a:moveTo>
                      <a:pt x="75" y="1"/>
                    </a:moveTo>
                    <a:cubicBezTo>
                      <a:pt x="32" y="1"/>
                      <a:pt x="0" y="34"/>
                      <a:pt x="0" y="77"/>
                    </a:cubicBezTo>
                    <a:cubicBezTo>
                      <a:pt x="0" y="120"/>
                      <a:pt x="32" y="152"/>
                      <a:pt x="75" y="152"/>
                    </a:cubicBezTo>
                    <a:lnTo>
                      <a:pt x="1596" y="173"/>
                    </a:lnTo>
                    <a:cubicBezTo>
                      <a:pt x="1639" y="173"/>
                      <a:pt x="1671" y="141"/>
                      <a:pt x="1671" y="98"/>
                    </a:cubicBezTo>
                    <a:cubicBezTo>
                      <a:pt x="1671" y="55"/>
                      <a:pt x="1639" y="22"/>
                      <a:pt x="1596" y="22"/>
                    </a:cubicBez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57"/>
              <p:cNvSpPr/>
              <p:nvPr/>
            </p:nvSpPr>
            <p:spPr>
              <a:xfrm>
                <a:off x="2570904" y="3817287"/>
                <a:ext cx="57752" cy="24229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670" extrusionOk="0">
                    <a:moveTo>
                      <a:pt x="81" y="0"/>
                    </a:moveTo>
                    <a:cubicBezTo>
                      <a:pt x="55" y="0"/>
                      <a:pt x="28" y="20"/>
                      <a:pt x="12" y="52"/>
                    </a:cubicBezTo>
                    <a:cubicBezTo>
                      <a:pt x="1" y="95"/>
                      <a:pt x="22" y="138"/>
                      <a:pt x="65" y="149"/>
                    </a:cubicBezTo>
                    <a:lnTo>
                      <a:pt x="1489" y="666"/>
                    </a:lnTo>
                    <a:cubicBezTo>
                      <a:pt x="1496" y="668"/>
                      <a:pt x="1504" y="669"/>
                      <a:pt x="1512" y="669"/>
                    </a:cubicBezTo>
                    <a:cubicBezTo>
                      <a:pt x="1546" y="669"/>
                      <a:pt x="1577" y="650"/>
                      <a:pt x="1586" y="623"/>
                    </a:cubicBezTo>
                    <a:cubicBezTo>
                      <a:pt x="1596" y="580"/>
                      <a:pt x="1586" y="537"/>
                      <a:pt x="1543" y="526"/>
                    </a:cubicBezTo>
                    <a:lnTo>
                      <a:pt x="108" y="9"/>
                    </a:lnTo>
                    <a:cubicBezTo>
                      <a:pt x="100" y="3"/>
                      <a:pt x="9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57"/>
              <p:cNvSpPr/>
              <p:nvPr/>
            </p:nvSpPr>
            <p:spPr>
              <a:xfrm>
                <a:off x="2729225" y="3779750"/>
                <a:ext cx="197737" cy="111561"/>
              </a:xfrm>
              <a:custGeom>
                <a:avLst/>
                <a:gdLst/>
                <a:ahLst/>
                <a:cxnLst/>
                <a:rect l="l" t="t" r="r" b="b"/>
                <a:pathLst>
                  <a:path w="5468" h="3085" extrusionOk="0">
                    <a:moveTo>
                      <a:pt x="0" y="3084"/>
                    </a:moveTo>
                    <a:lnTo>
                      <a:pt x="0" y="3084"/>
                    </a:lnTo>
                    <a:lnTo>
                      <a:pt x="0" y="3084"/>
                    </a:lnTo>
                    <a:lnTo>
                      <a:pt x="0" y="3084"/>
                    </a:lnTo>
                    <a:close/>
                    <a:moveTo>
                      <a:pt x="22" y="3084"/>
                    </a:moveTo>
                    <a:lnTo>
                      <a:pt x="0" y="3084"/>
                    </a:lnTo>
                    <a:lnTo>
                      <a:pt x="22" y="3084"/>
                    </a:lnTo>
                    <a:close/>
                    <a:moveTo>
                      <a:pt x="33" y="3084"/>
                    </a:moveTo>
                    <a:lnTo>
                      <a:pt x="33" y="3084"/>
                    </a:lnTo>
                    <a:lnTo>
                      <a:pt x="33" y="3084"/>
                    </a:lnTo>
                    <a:close/>
                    <a:moveTo>
                      <a:pt x="43" y="3084"/>
                    </a:moveTo>
                    <a:lnTo>
                      <a:pt x="33" y="3084"/>
                    </a:lnTo>
                    <a:lnTo>
                      <a:pt x="43" y="3084"/>
                    </a:lnTo>
                    <a:close/>
                    <a:moveTo>
                      <a:pt x="55" y="3084"/>
                    </a:moveTo>
                    <a:lnTo>
                      <a:pt x="43" y="3084"/>
                    </a:lnTo>
                    <a:lnTo>
                      <a:pt x="55" y="3084"/>
                    </a:lnTo>
                    <a:close/>
                    <a:moveTo>
                      <a:pt x="65" y="3084"/>
                    </a:moveTo>
                    <a:lnTo>
                      <a:pt x="55" y="3084"/>
                    </a:lnTo>
                    <a:lnTo>
                      <a:pt x="65" y="3084"/>
                    </a:lnTo>
                    <a:close/>
                    <a:moveTo>
                      <a:pt x="76" y="3084"/>
                    </a:moveTo>
                    <a:lnTo>
                      <a:pt x="65" y="3084"/>
                    </a:lnTo>
                    <a:lnTo>
                      <a:pt x="76" y="3084"/>
                    </a:lnTo>
                    <a:close/>
                    <a:moveTo>
                      <a:pt x="5468" y="0"/>
                    </a:moveTo>
                    <a:lnTo>
                      <a:pt x="546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57"/>
              <p:cNvSpPr/>
              <p:nvPr/>
            </p:nvSpPr>
            <p:spPr>
              <a:xfrm>
                <a:off x="2495251" y="3717767"/>
                <a:ext cx="433263" cy="173544"/>
              </a:xfrm>
              <a:custGeom>
                <a:avLst/>
                <a:gdLst/>
                <a:ahLst/>
                <a:cxnLst/>
                <a:rect l="l" t="t" r="r" b="b"/>
                <a:pathLst>
                  <a:path w="11981" h="4799" extrusionOk="0">
                    <a:moveTo>
                      <a:pt x="10967" y="0"/>
                    </a:moveTo>
                    <a:lnTo>
                      <a:pt x="10967" y="0"/>
                    </a:lnTo>
                    <a:cubicBezTo>
                      <a:pt x="11938" y="2869"/>
                      <a:pt x="8703" y="4324"/>
                      <a:pt x="5770" y="4324"/>
                    </a:cubicBezTo>
                    <a:cubicBezTo>
                      <a:pt x="5694" y="4324"/>
                      <a:pt x="5619" y="4314"/>
                      <a:pt x="5543" y="4314"/>
                    </a:cubicBezTo>
                    <a:cubicBezTo>
                      <a:pt x="2557" y="4238"/>
                      <a:pt x="1" y="2922"/>
                      <a:pt x="1" y="2922"/>
                    </a:cubicBezTo>
                    <a:lnTo>
                      <a:pt x="1" y="2922"/>
                    </a:lnTo>
                    <a:cubicBezTo>
                      <a:pt x="1" y="2922"/>
                      <a:pt x="2158" y="4798"/>
                      <a:pt x="6470" y="4798"/>
                    </a:cubicBezTo>
                    <a:lnTo>
                      <a:pt x="6546" y="4798"/>
                    </a:lnTo>
                    <a:cubicBezTo>
                      <a:pt x="10514" y="4788"/>
                      <a:pt x="11981" y="4151"/>
                      <a:pt x="11981" y="2318"/>
                    </a:cubicBezTo>
                    <a:cubicBezTo>
                      <a:pt x="11981" y="2135"/>
                      <a:pt x="11969" y="1941"/>
                      <a:pt x="11938" y="1726"/>
                    </a:cubicBezTo>
                    <a:lnTo>
                      <a:pt x="11938" y="1714"/>
                    </a:lnTo>
                    <a:cubicBezTo>
                      <a:pt x="11840" y="1057"/>
                      <a:pt x="11495" y="464"/>
                      <a:pt x="10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57"/>
              <p:cNvSpPr/>
              <p:nvPr/>
            </p:nvSpPr>
            <p:spPr>
              <a:xfrm>
                <a:off x="2739350" y="3698637"/>
                <a:ext cx="143927" cy="52291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1446" extrusionOk="0">
                    <a:moveTo>
                      <a:pt x="324" y="1"/>
                    </a:moveTo>
                    <a:cubicBezTo>
                      <a:pt x="216" y="1"/>
                      <a:pt x="109" y="1"/>
                      <a:pt x="1" y="12"/>
                    </a:cubicBezTo>
                    <a:cubicBezTo>
                      <a:pt x="55" y="259"/>
                      <a:pt x="55" y="529"/>
                      <a:pt x="22" y="799"/>
                    </a:cubicBezTo>
                    <a:cubicBezTo>
                      <a:pt x="659" y="961"/>
                      <a:pt x="1489" y="1122"/>
                      <a:pt x="1963" y="1316"/>
                    </a:cubicBezTo>
                    <a:cubicBezTo>
                      <a:pt x="2168" y="1402"/>
                      <a:pt x="2416" y="1446"/>
                      <a:pt x="2632" y="1446"/>
                    </a:cubicBezTo>
                    <a:cubicBezTo>
                      <a:pt x="3408" y="1446"/>
                      <a:pt x="3980" y="971"/>
                      <a:pt x="2524" y="389"/>
                    </a:cubicBezTo>
                    <a:cubicBezTo>
                      <a:pt x="2006" y="184"/>
                      <a:pt x="1090" y="1"/>
                      <a:pt x="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57"/>
              <p:cNvSpPr/>
              <p:nvPr/>
            </p:nvSpPr>
            <p:spPr>
              <a:xfrm>
                <a:off x="2584573" y="3658207"/>
                <a:ext cx="162370" cy="111055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3071" extrusionOk="0">
                    <a:moveTo>
                      <a:pt x="3090" y="0"/>
                    </a:moveTo>
                    <a:cubicBezTo>
                      <a:pt x="2826" y="0"/>
                      <a:pt x="2513" y="68"/>
                      <a:pt x="2146" y="224"/>
                    </a:cubicBezTo>
                    <a:cubicBezTo>
                      <a:pt x="0" y="1130"/>
                      <a:pt x="2006" y="3071"/>
                      <a:pt x="2006" y="3071"/>
                    </a:cubicBezTo>
                    <a:cubicBezTo>
                      <a:pt x="3041" y="2359"/>
                      <a:pt x="4216" y="2348"/>
                      <a:pt x="4216" y="2348"/>
                    </a:cubicBezTo>
                    <a:cubicBezTo>
                      <a:pt x="4489" y="1361"/>
                      <a:pt x="4273" y="0"/>
                      <a:pt x="30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57"/>
              <p:cNvSpPr/>
              <p:nvPr/>
            </p:nvSpPr>
            <p:spPr>
              <a:xfrm>
                <a:off x="2675016" y="3658098"/>
                <a:ext cx="21119" cy="354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98" extrusionOk="0">
                    <a:moveTo>
                      <a:pt x="583" y="0"/>
                    </a:moveTo>
                    <a:cubicBezTo>
                      <a:pt x="411" y="0"/>
                      <a:pt x="217" y="33"/>
                      <a:pt x="1" y="98"/>
                    </a:cubicBezTo>
                    <a:lnTo>
                      <a:pt x="1" y="98"/>
                    </a:lnTo>
                    <a:cubicBezTo>
                      <a:pt x="217" y="33"/>
                      <a:pt x="411" y="0"/>
                      <a:pt x="583" y="0"/>
                    </a:cubicBezTo>
                    <a:close/>
                    <a:moveTo>
                      <a:pt x="583" y="0"/>
                    </a:moveTo>
                    <a:lnTo>
                      <a:pt x="583" y="0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57"/>
              <p:cNvSpPr/>
              <p:nvPr/>
            </p:nvSpPr>
            <p:spPr>
              <a:xfrm>
                <a:off x="2662142" y="3661606"/>
                <a:ext cx="12910" cy="4737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31" extrusionOk="0">
                    <a:moveTo>
                      <a:pt x="1" y="130"/>
                    </a:moveTo>
                    <a:lnTo>
                      <a:pt x="1" y="130"/>
                    </a:lnTo>
                    <a:lnTo>
                      <a:pt x="1" y="130"/>
                    </a:lnTo>
                    <a:lnTo>
                      <a:pt x="1" y="130"/>
                    </a:lnTo>
                    <a:lnTo>
                      <a:pt x="1" y="130"/>
                    </a:lnTo>
                    <a:close/>
                    <a:moveTo>
                      <a:pt x="12" y="119"/>
                    </a:moveTo>
                    <a:lnTo>
                      <a:pt x="12" y="119"/>
                    </a:lnTo>
                    <a:lnTo>
                      <a:pt x="12" y="119"/>
                    </a:lnTo>
                    <a:close/>
                    <a:moveTo>
                      <a:pt x="357" y="1"/>
                    </a:moveTo>
                    <a:cubicBezTo>
                      <a:pt x="249" y="33"/>
                      <a:pt x="141" y="65"/>
                      <a:pt x="22" y="119"/>
                    </a:cubicBezTo>
                    <a:cubicBezTo>
                      <a:pt x="141" y="65"/>
                      <a:pt x="249" y="33"/>
                      <a:pt x="357" y="1"/>
                    </a:cubicBezTo>
                    <a:close/>
                  </a:path>
                </a:pathLst>
              </a:custGeom>
              <a:solidFill>
                <a:srgbClr val="5D3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57"/>
              <p:cNvSpPr/>
              <p:nvPr/>
            </p:nvSpPr>
            <p:spPr>
              <a:xfrm>
                <a:off x="2708576" y="3741924"/>
                <a:ext cx="28894" cy="5099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41" extrusionOk="0">
                    <a:moveTo>
                      <a:pt x="11" y="141"/>
                    </a:moveTo>
                    <a:lnTo>
                      <a:pt x="0" y="141"/>
                    </a:lnTo>
                    <a:lnTo>
                      <a:pt x="11" y="141"/>
                    </a:lnTo>
                    <a:close/>
                    <a:moveTo>
                      <a:pt x="787" y="33"/>
                    </a:moveTo>
                    <a:cubicBezTo>
                      <a:pt x="777" y="33"/>
                      <a:pt x="453" y="33"/>
                      <a:pt x="11" y="141"/>
                    </a:cubicBezTo>
                    <a:cubicBezTo>
                      <a:pt x="453" y="33"/>
                      <a:pt x="777" y="33"/>
                      <a:pt x="787" y="33"/>
                    </a:cubicBezTo>
                    <a:close/>
                    <a:moveTo>
                      <a:pt x="798" y="1"/>
                    </a:moveTo>
                    <a:cubicBezTo>
                      <a:pt x="798" y="11"/>
                      <a:pt x="798" y="23"/>
                      <a:pt x="787" y="23"/>
                    </a:cubicBezTo>
                    <a:cubicBezTo>
                      <a:pt x="798" y="23"/>
                      <a:pt x="798" y="11"/>
                      <a:pt x="798" y="1"/>
                    </a:cubicBezTo>
                    <a:close/>
                  </a:path>
                </a:pathLst>
              </a:custGeom>
              <a:solidFill>
                <a:srgbClr val="8A5C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57"/>
              <p:cNvSpPr/>
              <p:nvPr/>
            </p:nvSpPr>
            <p:spPr>
              <a:xfrm>
                <a:off x="2646556" y="3658098"/>
                <a:ext cx="100242" cy="89719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481" extrusionOk="0">
                    <a:moveTo>
                      <a:pt x="1370" y="0"/>
                    </a:moveTo>
                    <a:cubicBezTo>
                      <a:pt x="1198" y="0"/>
                      <a:pt x="1004" y="33"/>
                      <a:pt x="788" y="98"/>
                    </a:cubicBezTo>
                    <a:cubicBezTo>
                      <a:pt x="680" y="130"/>
                      <a:pt x="572" y="162"/>
                      <a:pt x="453" y="216"/>
                    </a:cubicBezTo>
                    <a:lnTo>
                      <a:pt x="443" y="216"/>
                    </a:lnTo>
                    <a:lnTo>
                      <a:pt x="432" y="227"/>
                    </a:lnTo>
                    <a:cubicBezTo>
                      <a:pt x="259" y="292"/>
                      <a:pt x="119" y="378"/>
                      <a:pt x="0" y="453"/>
                    </a:cubicBezTo>
                    <a:cubicBezTo>
                      <a:pt x="1833" y="496"/>
                      <a:pt x="1618" y="2480"/>
                      <a:pt x="1618" y="2480"/>
                    </a:cubicBezTo>
                    <a:cubicBezTo>
                      <a:pt x="1651" y="2480"/>
                      <a:pt x="1683" y="2470"/>
                      <a:pt x="1715" y="2459"/>
                    </a:cubicBezTo>
                    <a:lnTo>
                      <a:pt x="1726" y="2459"/>
                    </a:lnTo>
                    <a:cubicBezTo>
                      <a:pt x="2168" y="2351"/>
                      <a:pt x="2492" y="2351"/>
                      <a:pt x="2502" y="2351"/>
                    </a:cubicBezTo>
                    <a:lnTo>
                      <a:pt x="2502" y="2341"/>
                    </a:lnTo>
                    <a:cubicBezTo>
                      <a:pt x="2513" y="2341"/>
                      <a:pt x="2513" y="2329"/>
                      <a:pt x="2513" y="2319"/>
                    </a:cubicBezTo>
                    <a:cubicBezTo>
                      <a:pt x="2772" y="1337"/>
                      <a:pt x="2545" y="0"/>
                      <a:pt x="13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5" name="Google Shape;2865;p57"/>
          <p:cNvGrpSpPr/>
          <p:nvPr/>
        </p:nvGrpSpPr>
        <p:grpSpPr>
          <a:xfrm rot="-2394364">
            <a:off x="747813" y="999468"/>
            <a:ext cx="269136" cy="205931"/>
            <a:chOff x="-1165325" y="1368300"/>
            <a:chExt cx="157550" cy="120525"/>
          </a:xfrm>
        </p:grpSpPr>
        <p:sp>
          <p:nvSpPr>
            <p:cNvPr id="2866" name="Google Shape;2866;p57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7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7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7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7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1" name="Google Shape;2871;p57"/>
          <p:cNvGrpSpPr/>
          <p:nvPr/>
        </p:nvGrpSpPr>
        <p:grpSpPr>
          <a:xfrm rot="2579876">
            <a:off x="7434279" y="3601236"/>
            <a:ext cx="269140" cy="205933"/>
            <a:chOff x="-1165325" y="1368300"/>
            <a:chExt cx="157550" cy="120525"/>
          </a:xfrm>
        </p:grpSpPr>
        <p:sp>
          <p:nvSpPr>
            <p:cNvPr id="2872" name="Google Shape;2872;p57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7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7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7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7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US National Pet Day by Slidesgo">
  <a:themeElements>
    <a:clrScheme name="Simple Light">
      <a:dk1>
        <a:srgbClr val="3F3F3F"/>
      </a:dk1>
      <a:lt1>
        <a:srgbClr val="FFFDF9"/>
      </a:lt1>
      <a:dk2>
        <a:srgbClr val="FFE4DD"/>
      </a:dk2>
      <a:lt2>
        <a:srgbClr val="DEEAEC"/>
      </a:lt2>
      <a:accent1>
        <a:srgbClr val="FFD87E"/>
      </a:accent1>
      <a:accent2>
        <a:srgbClr val="F18B7E"/>
      </a:accent2>
      <a:accent3>
        <a:srgbClr val="97B8A5"/>
      </a:accent3>
      <a:accent4>
        <a:srgbClr val="D48053"/>
      </a:accent4>
      <a:accent5>
        <a:srgbClr val="F8DEC3"/>
      </a:accent5>
      <a:accent6>
        <a:srgbClr val="E69F73"/>
      </a:accent6>
      <a:hlink>
        <a:srgbClr val="3F3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Apresentação na tela (16:9)</PresentationFormat>
  <Paragraphs>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Hind Madurai</vt:lpstr>
      <vt:lpstr>Lexend</vt:lpstr>
      <vt:lpstr>US National Pet Day by Slidesgo</vt:lpstr>
      <vt:lpstr>DESENVOLVIMENTO DE UM SITE :)</vt:lpstr>
      <vt:lpstr>REGIS</vt:lpstr>
      <vt:lpstr>IDEIA INICIAL DO SITE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SITE :)</dc:title>
  <dc:creator>Etec</dc:creator>
  <cp:lastModifiedBy>lenovo</cp:lastModifiedBy>
  <cp:revision>1</cp:revision>
  <dcterms:modified xsi:type="dcterms:W3CDTF">2024-02-15T23:50:43Z</dcterms:modified>
</cp:coreProperties>
</file>