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824"/>
    <a:srgbClr val="F65838"/>
    <a:srgbClr val="FF9900"/>
    <a:srgbClr val="EC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13781-0BBD-4FAF-A632-C14405D6B648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BF610-EFBE-4185-9AA7-544435AE6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1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E5B0-8755-4564-A08B-2B04C973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78B95-FD4C-4483-8403-377D7D76F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32AA-9913-4DC3-843F-A881F9D7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174C-7B8A-4171-A9DC-1006D9A4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7CAC-0133-4F0F-8E4D-9132086F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EF1A-320B-4D1F-83C6-6C3AA27D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37784-BFBB-45E5-9E9C-23C8B0755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EA10-6272-4859-B542-CE51CD36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510D5-4E03-405A-920C-F75D39EE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F0238-B63F-4934-A8B4-DFD9B147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D0BA9-769A-41E8-9E49-721FBA70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B75B3-7BEA-42C6-8692-59F5069D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0CCA-8A04-45DB-B367-2C8213AE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B8EF-F79E-4F76-B78F-6342B84C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C18E-3770-420A-9ECB-D5EA1508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AE1A-27CA-4989-A645-6A2CD9AA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41A7-EE24-41EC-938B-8AF13B49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C14A-E9B3-402D-9A2A-B88C8CD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1B48-A538-4555-87E5-DC3549CD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BA0F6-4EC3-49A8-9C75-C5B15D3D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D6D1-2706-4DDC-A1B6-C8260878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6E4C-59E3-432A-8387-8EE630652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2381-4A9E-497F-9EC3-A50E8634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C6C4-86A0-4291-A9B2-0C6B625F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8060-75C4-4B69-A42A-F578669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B010-859E-44A7-8152-27520EBC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7065-3656-4A01-97AE-C6B2C5BC6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8FAB-4F74-4AE2-83E5-C07E90B4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6DFF3-1BD8-46BB-8F0E-5B3CB75E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0778A-6B65-43A0-AC1C-24926BE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CAA54-F6DA-4CC1-A8A5-40B12CF1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E7B4-007D-4651-880B-C355919B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B3E42-D1A9-451F-9647-7C09AACC9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D150-E931-4BA5-BC96-4ADD8D840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A3EB5-8571-444D-8B77-733A4FB44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8644F-0BF8-4903-9550-54ED41E59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3B5C1-7B44-4223-97A2-9AEABB44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C1B99-5E79-490F-B157-72157996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334D7-FC5F-4375-9F3D-1557AD03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A6B7-D109-4981-B3EC-0C925B56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346B9-BD66-4A8C-BAC8-DD79D291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F58F2-05BC-4CD5-A798-68D98F62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A75AA-D2CC-4357-81EE-D0A22E32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C85F4-F491-4DD4-8FF7-5267A086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DAD35-BD0C-498D-8BE3-0ED8CFF3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534DC-A55C-4935-9A8A-5F084B9B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3AAE-9CDB-4C97-B73F-46B42925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F26B-4453-4895-8B1B-766F1481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5DE75-C39C-48C2-8A4A-013F43641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4D2B2-1AB9-4412-86B1-54D3D5A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E9A66-69EF-4C48-AA9A-EF13FABF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75F7-30EF-412F-AA0F-A9925AED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8D4E-ED46-4A2A-A208-35CE68EF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DBDDC-FD46-45A1-933C-1853195D1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ACA66-9E08-4B39-850C-465BC5DEC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A228E-42E9-49D5-AC64-43709DB8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A4CBB-969E-4683-AE6E-44A03284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56D99-058B-4BE7-8253-40051788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BABEA-988F-42E4-83F4-D5528CE0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3A29-F97F-46F9-9FF2-7B0BD44D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68FFA-E7D3-441B-9961-F613B19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E88A-4B81-4FEE-8412-9ACB87ACE6F9}" type="datetimeFigureOut">
              <a:rPr lang="en-US" smtClean="0"/>
              <a:t>14/08/2018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EC92-A20B-4329-B4C8-6C27758A1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0B20-F5D2-4345-A4B5-3BEC35A8D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1E11-C96E-4AF3-873D-69C881DA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tar: 32 Points 39">
            <a:extLst>
              <a:ext uri="{FF2B5EF4-FFF2-40B4-BE49-F238E27FC236}">
                <a16:creationId xmlns:a16="http://schemas.microsoft.com/office/drawing/2014/main" id="{E52DA412-B404-4E03-915F-3BF1B1683D68}"/>
              </a:ext>
            </a:extLst>
          </p:cNvPr>
          <p:cNvSpPr/>
          <p:nvPr/>
        </p:nvSpPr>
        <p:spPr>
          <a:xfrm>
            <a:off x="710591" y="767613"/>
            <a:ext cx="5120640" cy="5120640"/>
          </a:xfrm>
          <a:prstGeom prst="star32">
            <a:avLst>
              <a:gd name="adj" fmla="val 4773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6B766A-F9A7-488B-987D-358B924247F1}"/>
              </a:ext>
            </a:extLst>
          </p:cNvPr>
          <p:cNvSpPr/>
          <p:nvPr/>
        </p:nvSpPr>
        <p:spPr>
          <a:xfrm>
            <a:off x="1085064" y="1162722"/>
            <a:ext cx="4337221" cy="4337221"/>
          </a:xfrm>
          <a:prstGeom prst="ellipse">
            <a:avLst/>
          </a:prstGeom>
          <a:solidFill>
            <a:srgbClr val="EC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3747AB-2621-4ECF-A4BE-C5977E51E857}"/>
              </a:ext>
            </a:extLst>
          </p:cNvPr>
          <p:cNvCxnSpPr>
            <a:stCxn id="58" idx="0"/>
            <a:endCxn id="58" idx="4"/>
          </p:cNvCxnSpPr>
          <p:nvPr/>
        </p:nvCxnSpPr>
        <p:spPr>
          <a:xfrm>
            <a:off x="3253675" y="1162722"/>
            <a:ext cx="0" cy="433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685AF5-7B4A-4914-A614-F7D54714CF80}"/>
              </a:ext>
            </a:extLst>
          </p:cNvPr>
          <p:cNvCxnSpPr>
            <a:stCxn id="58" idx="1"/>
            <a:endCxn id="58" idx="5"/>
          </p:cNvCxnSpPr>
          <p:nvPr/>
        </p:nvCxnSpPr>
        <p:spPr>
          <a:xfrm>
            <a:off x="1720235" y="1797893"/>
            <a:ext cx="3066879" cy="306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1BB785-6149-40E7-A634-8B5DD882E7C7}"/>
              </a:ext>
            </a:extLst>
          </p:cNvPr>
          <p:cNvCxnSpPr>
            <a:stCxn id="58" idx="7"/>
            <a:endCxn id="58" idx="3"/>
          </p:cNvCxnSpPr>
          <p:nvPr/>
        </p:nvCxnSpPr>
        <p:spPr>
          <a:xfrm flipH="1">
            <a:off x="1720235" y="1797893"/>
            <a:ext cx="3066879" cy="306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D290DA-DBBC-4845-BAF9-E418EEF6E988}"/>
              </a:ext>
            </a:extLst>
          </p:cNvPr>
          <p:cNvCxnSpPr>
            <a:stCxn id="58" idx="2"/>
            <a:endCxn id="58" idx="6"/>
          </p:cNvCxnSpPr>
          <p:nvPr/>
        </p:nvCxnSpPr>
        <p:spPr>
          <a:xfrm>
            <a:off x="1085064" y="3331333"/>
            <a:ext cx="4337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E5314F08-0464-4357-AB2A-F1DF1AA40BB6}"/>
              </a:ext>
            </a:extLst>
          </p:cNvPr>
          <p:cNvSpPr/>
          <p:nvPr/>
        </p:nvSpPr>
        <p:spPr>
          <a:xfrm rot="663138">
            <a:off x="1065320" y="1184066"/>
            <a:ext cx="4376706" cy="4294532"/>
          </a:xfrm>
          <a:prstGeom prst="pie">
            <a:avLst>
              <a:gd name="adj1" fmla="val 12833459"/>
              <a:gd name="adj2" fmla="val 15526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Partial Circle 63">
            <a:extLst>
              <a:ext uri="{FF2B5EF4-FFF2-40B4-BE49-F238E27FC236}">
                <a16:creationId xmlns:a16="http://schemas.microsoft.com/office/drawing/2014/main" id="{84D30E99-19F9-4360-8298-D9E8AFFF6D4A}"/>
              </a:ext>
            </a:extLst>
          </p:cNvPr>
          <p:cNvSpPr/>
          <p:nvPr/>
        </p:nvSpPr>
        <p:spPr>
          <a:xfrm rot="663138">
            <a:off x="1065321" y="1184066"/>
            <a:ext cx="4376706" cy="4294532"/>
          </a:xfrm>
          <a:prstGeom prst="pie">
            <a:avLst>
              <a:gd name="adj1" fmla="val 12751313"/>
              <a:gd name="adj2" fmla="val 15701275"/>
            </a:avLst>
          </a:prstGeom>
          <a:solidFill>
            <a:srgbClr val="F9B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Partial Circle 64">
            <a:extLst>
              <a:ext uri="{FF2B5EF4-FFF2-40B4-BE49-F238E27FC236}">
                <a16:creationId xmlns:a16="http://schemas.microsoft.com/office/drawing/2014/main" id="{68ECC92A-3735-41AC-953F-6A2B8E62B24F}"/>
              </a:ext>
            </a:extLst>
          </p:cNvPr>
          <p:cNvSpPr/>
          <p:nvPr/>
        </p:nvSpPr>
        <p:spPr>
          <a:xfrm rot="6080051">
            <a:off x="1065320" y="1196422"/>
            <a:ext cx="4376706" cy="4294532"/>
          </a:xfrm>
          <a:prstGeom prst="pie">
            <a:avLst>
              <a:gd name="adj1" fmla="val 12610095"/>
              <a:gd name="adj2" fmla="val 15586083"/>
            </a:avLst>
          </a:prstGeom>
          <a:solidFill>
            <a:srgbClr val="F9B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C79CF6B6-1BD0-4B48-8683-C84AA0EBBEF4}"/>
              </a:ext>
            </a:extLst>
          </p:cNvPr>
          <p:cNvSpPr/>
          <p:nvPr/>
        </p:nvSpPr>
        <p:spPr>
          <a:xfrm rot="16892803">
            <a:off x="1065320" y="1194223"/>
            <a:ext cx="4376706" cy="4294532"/>
          </a:xfrm>
          <a:prstGeom prst="pie">
            <a:avLst>
              <a:gd name="adj1" fmla="val 12805808"/>
              <a:gd name="adj2" fmla="val 15585182"/>
            </a:avLst>
          </a:prstGeom>
          <a:solidFill>
            <a:srgbClr val="F9B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D028572E-590D-4E97-A773-077B82225BB5}"/>
              </a:ext>
            </a:extLst>
          </p:cNvPr>
          <p:cNvSpPr/>
          <p:nvPr/>
        </p:nvSpPr>
        <p:spPr>
          <a:xfrm rot="11485169">
            <a:off x="1072707" y="1203521"/>
            <a:ext cx="4376706" cy="4294532"/>
          </a:xfrm>
          <a:prstGeom prst="pie">
            <a:avLst>
              <a:gd name="adj1" fmla="val 12668749"/>
              <a:gd name="adj2" fmla="val 15648405"/>
            </a:avLst>
          </a:prstGeom>
          <a:solidFill>
            <a:srgbClr val="F9B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B7E7C57-E644-4B77-BCB9-DCF8A2F63D3A}"/>
              </a:ext>
            </a:extLst>
          </p:cNvPr>
          <p:cNvSpPr/>
          <p:nvPr/>
        </p:nvSpPr>
        <p:spPr>
          <a:xfrm>
            <a:off x="4711182" y="1999460"/>
            <a:ext cx="708660" cy="7265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066703-8A35-4CD6-8C7C-9BAF00368597}"/>
              </a:ext>
            </a:extLst>
          </p:cNvPr>
          <p:cNvSpPr/>
          <p:nvPr/>
        </p:nvSpPr>
        <p:spPr>
          <a:xfrm>
            <a:off x="4368076" y="3611805"/>
            <a:ext cx="708660" cy="7265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7C1CEF2-D47F-4FB6-A526-90ACC36A367D}"/>
              </a:ext>
            </a:extLst>
          </p:cNvPr>
          <p:cNvSpPr/>
          <p:nvPr/>
        </p:nvSpPr>
        <p:spPr>
          <a:xfrm>
            <a:off x="2469587" y="1681418"/>
            <a:ext cx="708660" cy="7265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73BFCE-3FFE-4E75-9DE6-16C98ED2D392}"/>
              </a:ext>
            </a:extLst>
          </p:cNvPr>
          <p:cNvSpPr/>
          <p:nvPr/>
        </p:nvSpPr>
        <p:spPr>
          <a:xfrm>
            <a:off x="2255393" y="3566111"/>
            <a:ext cx="708660" cy="7265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3681EB1-CE9E-4110-A151-D7EAE64D9A5E}"/>
              </a:ext>
            </a:extLst>
          </p:cNvPr>
          <p:cNvSpPr/>
          <p:nvPr/>
        </p:nvSpPr>
        <p:spPr>
          <a:xfrm>
            <a:off x="3666065" y="2346980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FC14B9F-D428-4679-9801-8DD0D0FEA96C}"/>
              </a:ext>
            </a:extLst>
          </p:cNvPr>
          <p:cNvSpPr/>
          <p:nvPr/>
        </p:nvSpPr>
        <p:spPr>
          <a:xfrm>
            <a:off x="3524792" y="3575234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D5C089-F4A9-43E6-B55F-DCD99A337C8E}"/>
              </a:ext>
            </a:extLst>
          </p:cNvPr>
          <p:cNvSpPr/>
          <p:nvPr/>
        </p:nvSpPr>
        <p:spPr>
          <a:xfrm>
            <a:off x="1234357" y="2831984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12FBCA-BE34-49AA-BBB2-235B691FB077}"/>
              </a:ext>
            </a:extLst>
          </p:cNvPr>
          <p:cNvSpPr/>
          <p:nvPr/>
        </p:nvSpPr>
        <p:spPr>
          <a:xfrm>
            <a:off x="2718713" y="4663207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27C5590-361A-433C-B250-CBA6FA61B7D0}"/>
              </a:ext>
            </a:extLst>
          </p:cNvPr>
          <p:cNvSpPr/>
          <p:nvPr/>
        </p:nvSpPr>
        <p:spPr>
          <a:xfrm>
            <a:off x="1517988" y="1613247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6A6BB90-3F86-4FD7-A204-183EE1303D3E}"/>
              </a:ext>
            </a:extLst>
          </p:cNvPr>
          <p:cNvSpPr/>
          <p:nvPr/>
        </p:nvSpPr>
        <p:spPr>
          <a:xfrm>
            <a:off x="3572043" y="954483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8BE16D0-518A-4B15-BC0F-F0111AB928FC}"/>
              </a:ext>
            </a:extLst>
          </p:cNvPr>
          <p:cNvSpPr/>
          <p:nvPr/>
        </p:nvSpPr>
        <p:spPr>
          <a:xfrm>
            <a:off x="1280078" y="4021243"/>
            <a:ext cx="708660" cy="7265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2CEB84-16EB-4B71-ABCF-6E9D9839DFA7}"/>
              </a:ext>
            </a:extLst>
          </p:cNvPr>
          <p:cNvSpPr/>
          <p:nvPr/>
        </p:nvSpPr>
        <p:spPr>
          <a:xfrm>
            <a:off x="3724125" y="4800977"/>
            <a:ext cx="708660" cy="7265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D51600-197D-4464-A0A2-050568446D3F}"/>
              </a:ext>
            </a:extLst>
          </p:cNvPr>
          <p:cNvSpPr txBox="1"/>
          <p:nvPr/>
        </p:nvSpPr>
        <p:spPr>
          <a:xfrm>
            <a:off x="5940120" y="1868180"/>
            <a:ext cx="58487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>
                <a:solidFill>
                  <a:srgbClr val="C00000"/>
                </a:solidFill>
                <a:latin typeface="Pacifico" panose="00000500000000000000" pitchFamily="2" charset="0"/>
              </a:rPr>
              <a:t>Thế giới</a:t>
            </a:r>
          </a:p>
          <a:p>
            <a:r>
              <a:rPr lang="en-US" sz="11500">
                <a:solidFill>
                  <a:srgbClr val="C00000"/>
                </a:solidFill>
                <a:latin typeface="Pacifico" panose="00000500000000000000" pitchFamily="2" charset="0"/>
              </a:rPr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174871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tar: 32 Points 39">
            <a:extLst>
              <a:ext uri="{FF2B5EF4-FFF2-40B4-BE49-F238E27FC236}">
                <a16:creationId xmlns:a16="http://schemas.microsoft.com/office/drawing/2014/main" id="{E52DA412-B404-4E03-915F-3BF1B1683D68}"/>
              </a:ext>
            </a:extLst>
          </p:cNvPr>
          <p:cNvSpPr/>
          <p:nvPr/>
        </p:nvSpPr>
        <p:spPr>
          <a:xfrm>
            <a:off x="710591" y="767613"/>
            <a:ext cx="5120640" cy="5120640"/>
          </a:xfrm>
          <a:prstGeom prst="star32">
            <a:avLst>
              <a:gd name="adj" fmla="val 47739"/>
            </a:avLst>
          </a:prstGeom>
          <a:solidFill>
            <a:srgbClr val="F65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6B766A-F9A7-488B-987D-358B924247F1}"/>
              </a:ext>
            </a:extLst>
          </p:cNvPr>
          <p:cNvSpPr/>
          <p:nvPr/>
        </p:nvSpPr>
        <p:spPr>
          <a:xfrm>
            <a:off x="1085064" y="1162722"/>
            <a:ext cx="4337221" cy="4337221"/>
          </a:xfrm>
          <a:prstGeom prst="ellipse">
            <a:avLst/>
          </a:prstGeom>
          <a:solidFill>
            <a:srgbClr val="F9B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3747AB-2621-4ECF-A4BE-C5977E51E857}"/>
              </a:ext>
            </a:extLst>
          </p:cNvPr>
          <p:cNvCxnSpPr>
            <a:stCxn id="58" idx="0"/>
            <a:endCxn id="58" idx="4"/>
          </p:cNvCxnSpPr>
          <p:nvPr/>
        </p:nvCxnSpPr>
        <p:spPr>
          <a:xfrm>
            <a:off x="3253675" y="1162722"/>
            <a:ext cx="0" cy="433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685AF5-7B4A-4914-A614-F7D54714CF80}"/>
              </a:ext>
            </a:extLst>
          </p:cNvPr>
          <p:cNvCxnSpPr>
            <a:stCxn id="58" idx="1"/>
            <a:endCxn id="58" idx="5"/>
          </p:cNvCxnSpPr>
          <p:nvPr/>
        </p:nvCxnSpPr>
        <p:spPr>
          <a:xfrm>
            <a:off x="1720235" y="1797893"/>
            <a:ext cx="3066879" cy="306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1BB785-6149-40E7-A634-8B5DD882E7C7}"/>
              </a:ext>
            </a:extLst>
          </p:cNvPr>
          <p:cNvCxnSpPr>
            <a:stCxn id="58" idx="7"/>
            <a:endCxn id="58" idx="3"/>
          </p:cNvCxnSpPr>
          <p:nvPr/>
        </p:nvCxnSpPr>
        <p:spPr>
          <a:xfrm flipH="1">
            <a:off x="1720235" y="1797893"/>
            <a:ext cx="3066879" cy="306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D290DA-DBBC-4845-BAF9-E418EEF6E988}"/>
              </a:ext>
            </a:extLst>
          </p:cNvPr>
          <p:cNvCxnSpPr>
            <a:stCxn id="58" idx="2"/>
            <a:endCxn id="58" idx="6"/>
          </p:cNvCxnSpPr>
          <p:nvPr/>
        </p:nvCxnSpPr>
        <p:spPr>
          <a:xfrm>
            <a:off x="1085064" y="3331333"/>
            <a:ext cx="4337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E5314F08-0464-4357-AB2A-F1DF1AA40BB6}"/>
              </a:ext>
            </a:extLst>
          </p:cNvPr>
          <p:cNvSpPr/>
          <p:nvPr/>
        </p:nvSpPr>
        <p:spPr>
          <a:xfrm rot="663138">
            <a:off x="1065320" y="1184066"/>
            <a:ext cx="4376706" cy="4294532"/>
          </a:xfrm>
          <a:prstGeom prst="pie">
            <a:avLst>
              <a:gd name="adj1" fmla="val 12833459"/>
              <a:gd name="adj2" fmla="val 15526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Partial Circle 63">
            <a:extLst>
              <a:ext uri="{FF2B5EF4-FFF2-40B4-BE49-F238E27FC236}">
                <a16:creationId xmlns:a16="http://schemas.microsoft.com/office/drawing/2014/main" id="{84D30E99-19F9-4360-8298-D9E8AFFF6D4A}"/>
              </a:ext>
            </a:extLst>
          </p:cNvPr>
          <p:cNvSpPr/>
          <p:nvPr/>
        </p:nvSpPr>
        <p:spPr>
          <a:xfrm rot="663138">
            <a:off x="1065321" y="1184066"/>
            <a:ext cx="4376706" cy="4294532"/>
          </a:xfrm>
          <a:prstGeom prst="pie">
            <a:avLst>
              <a:gd name="adj1" fmla="val 12751313"/>
              <a:gd name="adj2" fmla="val 1570127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Partial Circle 64">
            <a:extLst>
              <a:ext uri="{FF2B5EF4-FFF2-40B4-BE49-F238E27FC236}">
                <a16:creationId xmlns:a16="http://schemas.microsoft.com/office/drawing/2014/main" id="{68ECC92A-3735-41AC-953F-6A2B8E62B24F}"/>
              </a:ext>
            </a:extLst>
          </p:cNvPr>
          <p:cNvSpPr/>
          <p:nvPr/>
        </p:nvSpPr>
        <p:spPr>
          <a:xfrm rot="6080051">
            <a:off x="1065320" y="1196422"/>
            <a:ext cx="4376706" cy="4294532"/>
          </a:xfrm>
          <a:prstGeom prst="pie">
            <a:avLst>
              <a:gd name="adj1" fmla="val 12610095"/>
              <a:gd name="adj2" fmla="val 1558608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C79CF6B6-1BD0-4B48-8683-C84AA0EBBEF4}"/>
              </a:ext>
            </a:extLst>
          </p:cNvPr>
          <p:cNvSpPr/>
          <p:nvPr/>
        </p:nvSpPr>
        <p:spPr>
          <a:xfrm rot="16892803">
            <a:off x="1065320" y="1194223"/>
            <a:ext cx="4376706" cy="4294532"/>
          </a:xfrm>
          <a:prstGeom prst="pie">
            <a:avLst>
              <a:gd name="adj1" fmla="val 12805808"/>
              <a:gd name="adj2" fmla="val 1558518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D028572E-590D-4E97-A773-077B82225BB5}"/>
              </a:ext>
            </a:extLst>
          </p:cNvPr>
          <p:cNvSpPr/>
          <p:nvPr/>
        </p:nvSpPr>
        <p:spPr>
          <a:xfrm rot="11485169">
            <a:off x="1072707" y="1203521"/>
            <a:ext cx="4376706" cy="4294532"/>
          </a:xfrm>
          <a:prstGeom prst="pie">
            <a:avLst>
              <a:gd name="adj1" fmla="val 12668749"/>
              <a:gd name="adj2" fmla="val 1564840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B7E7C57-E644-4B77-BCB9-DCF8A2F63D3A}"/>
              </a:ext>
            </a:extLst>
          </p:cNvPr>
          <p:cNvSpPr/>
          <p:nvPr/>
        </p:nvSpPr>
        <p:spPr>
          <a:xfrm>
            <a:off x="4711182" y="1999460"/>
            <a:ext cx="708660" cy="7265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066703-8A35-4CD6-8C7C-9BAF00368597}"/>
              </a:ext>
            </a:extLst>
          </p:cNvPr>
          <p:cNvSpPr/>
          <p:nvPr/>
        </p:nvSpPr>
        <p:spPr>
          <a:xfrm>
            <a:off x="4368076" y="3611805"/>
            <a:ext cx="708660" cy="7265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7C1CEF2-D47F-4FB6-A526-90ACC36A367D}"/>
              </a:ext>
            </a:extLst>
          </p:cNvPr>
          <p:cNvSpPr/>
          <p:nvPr/>
        </p:nvSpPr>
        <p:spPr>
          <a:xfrm>
            <a:off x="2469587" y="1681418"/>
            <a:ext cx="708660" cy="7265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73BFCE-3FFE-4E75-9DE6-16C98ED2D392}"/>
              </a:ext>
            </a:extLst>
          </p:cNvPr>
          <p:cNvSpPr/>
          <p:nvPr/>
        </p:nvSpPr>
        <p:spPr>
          <a:xfrm>
            <a:off x="2255393" y="3566111"/>
            <a:ext cx="708660" cy="7265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3681EB1-CE9E-4110-A151-D7EAE64D9A5E}"/>
              </a:ext>
            </a:extLst>
          </p:cNvPr>
          <p:cNvSpPr/>
          <p:nvPr/>
        </p:nvSpPr>
        <p:spPr>
          <a:xfrm>
            <a:off x="3666065" y="2346980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FC14B9F-D428-4679-9801-8DD0D0FEA96C}"/>
              </a:ext>
            </a:extLst>
          </p:cNvPr>
          <p:cNvSpPr/>
          <p:nvPr/>
        </p:nvSpPr>
        <p:spPr>
          <a:xfrm>
            <a:off x="3524792" y="3575234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1D5C089-F4A9-43E6-B55F-DCD99A337C8E}"/>
              </a:ext>
            </a:extLst>
          </p:cNvPr>
          <p:cNvSpPr/>
          <p:nvPr/>
        </p:nvSpPr>
        <p:spPr>
          <a:xfrm>
            <a:off x="1234357" y="2831984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12FBCA-BE34-49AA-BBB2-235B691FB077}"/>
              </a:ext>
            </a:extLst>
          </p:cNvPr>
          <p:cNvSpPr/>
          <p:nvPr/>
        </p:nvSpPr>
        <p:spPr>
          <a:xfrm>
            <a:off x="2718713" y="4663207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27C5590-361A-433C-B250-CBA6FA61B7D0}"/>
              </a:ext>
            </a:extLst>
          </p:cNvPr>
          <p:cNvSpPr/>
          <p:nvPr/>
        </p:nvSpPr>
        <p:spPr>
          <a:xfrm>
            <a:off x="1517988" y="1613247"/>
            <a:ext cx="708660" cy="7265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6A6BB90-3F86-4FD7-A204-183EE1303D3E}"/>
              </a:ext>
            </a:extLst>
          </p:cNvPr>
          <p:cNvSpPr/>
          <p:nvPr/>
        </p:nvSpPr>
        <p:spPr>
          <a:xfrm>
            <a:off x="3572043" y="954483"/>
            <a:ext cx="708660" cy="7265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8BE16D0-518A-4B15-BC0F-F0111AB928FC}"/>
              </a:ext>
            </a:extLst>
          </p:cNvPr>
          <p:cNvSpPr/>
          <p:nvPr/>
        </p:nvSpPr>
        <p:spPr>
          <a:xfrm>
            <a:off x="1280078" y="4021243"/>
            <a:ext cx="708660" cy="7265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2CEB84-16EB-4B71-ABCF-6E9D9839DFA7}"/>
              </a:ext>
            </a:extLst>
          </p:cNvPr>
          <p:cNvSpPr/>
          <p:nvPr/>
        </p:nvSpPr>
        <p:spPr>
          <a:xfrm>
            <a:off x="3724125" y="4800977"/>
            <a:ext cx="708660" cy="7265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D51600-197D-4464-A0A2-050568446D3F}"/>
              </a:ext>
            </a:extLst>
          </p:cNvPr>
          <p:cNvSpPr txBox="1"/>
          <p:nvPr/>
        </p:nvSpPr>
        <p:spPr>
          <a:xfrm>
            <a:off x="5940120" y="1868180"/>
            <a:ext cx="58487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>
                <a:solidFill>
                  <a:schemeClr val="bg1">
                    <a:lumMod val="65000"/>
                  </a:schemeClr>
                </a:solidFill>
                <a:latin typeface="Pacifico" panose="00000500000000000000" pitchFamily="2" charset="0"/>
              </a:rPr>
              <a:t>Thế giới</a:t>
            </a:r>
          </a:p>
          <a:p>
            <a:r>
              <a:rPr lang="en-US" sz="11500">
                <a:solidFill>
                  <a:schemeClr val="bg1">
                    <a:lumMod val="65000"/>
                  </a:schemeClr>
                </a:solidFill>
                <a:latin typeface="Pacifico" panose="00000500000000000000" pitchFamily="2" charset="0"/>
              </a:rPr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183487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Pacifico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Luân Lê</dc:creator>
  <cp:lastModifiedBy>Minh Luân Lê</cp:lastModifiedBy>
  <cp:revision>6</cp:revision>
  <dcterms:created xsi:type="dcterms:W3CDTF">2018-08-14T06:35:01Z</dcterms:created>
  <dcterms:modified xsi:type="dcterms:W3CDTF">2018-08-14T07:00:26Z</dcterms:modified>
</cp:coreProperties>
</file>