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7"/>
  </p:notesMasterIdLst>
  <p:sldIdLst>
    <p:sldId id="260" r:id="rId2"/>
    <p:sldId id="263" r:id="rId3"/>
    <p:sldId id="264" r:id="rId4"/>
    <p:sldId id="265" r:id="rId5"/>
    <p:sldId id="266" r:id="rId6"/>
    <p:sldId id="268" r:id="rId7"/>
    <p:sldId id="269" r:id="rId8"/>
    <p:sldId id="270" r:id="rId9"/>
    <p:sldId id="272" r:id="rId10"/>
    <p:sldId id="273" r:id="rId11"/>
    <p:sldId id="271" r:id="rId12"/>
    <p:sldId id="274" r:id="rId13"/>
    <p:sldId id="275" r:id="rId14"/>
    <p:sldId id="276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/>
    <p:restoredTop sz="94793"/>
  </p:normalViewPr>
  <p:slideViewPr>
    <p:cSldViewPr>
      <p:cViewPr>
        <p:scale>
          <a:sx n="90" d="100"/>
          <a:sy n="90" d="100"/>
        </p:scale>
        <p:origin x="810" y="-7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D08C7-A5DB-4700-BD49-5F3F2640E95F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1788A-1C40-44BD-ABA9-CD1128736A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45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D63C5173-9A5E-4222-BBE3-E0FD563560CB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F9328EC7-E6AD-40E6-B8E8-B3CABA72C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98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5173-9A5E-4222-BBE3-E0FD563560CB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F9328EC7-E6AD-40E6-B8E8-B3CABA72C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05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5173-9A5E-4222-BBE3-E0FD563560CB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F9328EC7-E6AD-40E6-B8E8-B3CABA72C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002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5173-9A5E-4222-BBE3-E0FD563560CB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F9328EC7-E6AD-40E6-B8E8-B3CABA72C701}" type="slidenum">
              <a:rPr lang="pt-BR" smtClean="0"/>
              <a:t>‹nº›</a:t>
            </a:fld>
            <a:endParaRPr lang="pt-BR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6210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5173-9A5E-4222-BBE3-E0FD563560CB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F9328EC7-E6AD-40E6-B8E8-B3CABA72C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604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5173-9A5E-4222-BBE3-E0FD563560CB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8EC7-E6AD-40E6-B8E8-B3CABA72C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628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5173-9A5E-4222-BBE3-E0FD563560CB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8EC7-E6AD-40E6-B8E8-B3CABA72C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045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5173-9A5E-4222-BBE3-E0FD563560CB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8EC7-E6AD-40E6-B8E8-B3CABA72C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791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D63C5173-9A5E-4222-BBE3-E0FD563560CB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F9328EC7-E6AD-40E6-B8E8-B3CABA72C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9624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808000" y="2944372"/>
            <a:ext cx="336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782633"/>
            <a:ext cx="51387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2209800"/>
            <a:ext cx="5138700" cy="42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22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5173-9A5E-4222-BBE3-E0FD563560CB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8EC7-E6AD-40E6-B8E8-B3CABA72C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56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D63C5173-9A5E-4222-BBE3-E0FD563560CB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F9328EC7-E6AD-40E6-B8E8-B3CABA72C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85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5173-9A5E-4222-BBE3-E0FD563560CB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8EC7-E6AD-40E6-B8E8-B3CABA72C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5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5173-9A5E-4222-BBE3-E0FD563560CB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8EC7-E6AD-40E6-B8E8-B3CABA72C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789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5173-9A5E-4222-BBE3-E0FD563560CB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8EC7-E6AD-40E6-B8E8-B3CABA72C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98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5173-9A5E-4222-BBE3-E0FD563560CB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8EC7-E6AD-40E6-B8E8-B3CABA72C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44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5173-9A5E-4222-BBE3-E0FD563560CB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8EC7-E6AD-40E6-B8E8-B3CABA72C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41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5173-9A5E-4222-BBE3-E0FD563560CB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8EC7-E6AD-40E6-B8E8-B3CABA72C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87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C5173-9A5E-4222-BBE3-E0FD563560CB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28EC7-E6AD-40E6-B8E8-B3CABA72C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100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83568" y="1700808"/>
            <a:ext cx="79208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b="1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SISTEMA DE GERENCIAMENTO DE PAGAMENTOS</a:t>
            </a:r>
            <a:endParaRPr lang="pt-BR" sz="5000" b="1" dirty="0" smtClean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  <a:p>
            <a:pPr algn="ctr"/>
            <a:endParaRPr lang="pt-BR" sz="5000" b="1" dirty="0" smtClean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  <a:p>
            <a:pPr algn="ctr"/>
            <a:endParaRPr lang="pt-BR" sz="50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  <a:p>
            <a:pPr algn="ctr"/>
            <a:r>
              <a:rPr lang="pt-BR" sz="3000" b="1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Tópicos Especiais</a:t>
            </a:r>
          </a:p>
          <a:p>
            <a:pPr algn="ctr"/>
            <a:r>
              <a:rPr lang="pt-BR" sz="20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Prof. MSc. Anrafel Fernandes Pereira</a:t>
            </a:r>
            <a:endParaRPr lang="pt-BR" sz="20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54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1208946"/>
            <a:ext cx="7920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Dados do Projeto </a:t>
            </a:r>
            <a:r>
              <a:rPr lang="mr-IN" sz="3000" b="1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–</a:t>
            </a:r>
            <a:r>
              <a:rPr lang="pt-BR" sz="3000" b="1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Termo de Abertura</a:t>
            </a:r>
            <a:endParaRPr lang="pt-BR" sz="30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64" y="2924943"/>
            <a:ext cx="8185872" cy="100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3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208946"/>
            <a:ext cx="7920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Documento de Requisitos</a:t>
            </a:r>
            <a:endParaRPr lang="pt-BR" sz="30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762944"/>
            <a:ext cx="55149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208946"/>
            <a:ext cx="7920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Atividades</a:t>
            </a:r>
            <a:endParaRPr lang="pt-BR" sz="30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23528" y="1938898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Apresentar aqui as Atividades que estão no MS Project</a:t>
            </a:r>
            <a:endParaRPr lang="pt-BR" sz="20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00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208946"/>
            <a:ext cx="7920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Cronograma</a:t>
            </a:r>
            <a:endParaRPr lang="pt-BR" sz="30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23528" y="1938898"/>
            <a:ext cx="842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Apresentar aqui Gráfico de </a:t>
            </a:r>
            <a:r>
              <a:rPr lang="pt-BR" sz="2000" dirty="0" err="1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Gantt</a:t>
            </a:r>
            <a:r>
              <a:rPr lang="pt-BR" sz="20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do MS Project</a:t>
            </a:r>
          </a:p>
          <a:p>
            <a:endParaRPr lang="pt-BR" sz="20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08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208946"/>
            <a:ext cx="7920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PERT Chart</a:t>
            </a:r>
            <a:endParaRPr lang="pt-BR" sz="30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23528" y="1938898"/>
            <a:ext cx="842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Apresentar aqui o </a:t>
            </a:r>
            <a:r>
              <a:rPr lang="pt-BR" sz="2000" dirty="0" err="1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Pert</a:t>
            </a:r>
            <a:r>
              <a:rPr lang="pt-BR" sz="20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Chart (Desenvolvido na Ferramenta PERT)</a:t>
            </a:r>
          </a:p>
          <a:p>
            <a:endParaRPr lang="pt-BR" sz="20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09" y="2924944"/>
            <a:ext cx="8818052" cy="223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4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208946"/>
            <a:ext cx="7920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Considerações Finais</a:t>
            </a:r>
            <a:endParaRPr lang="pt-BR" sz="30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23528" y="1938898"/>
            <a:ext cx="842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Apresentar aqui o que mais achar relevante sobre o seu projeto.</a:t>
            </a:r>
          </a:p>
          <a:p>
            <a:endParaRPr lang="pt-BR" sz="20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66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208946"/>
            <a:ext cx="7920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Dados do Projeto </a:t>
            </a:r>
            <a:r>
              <a:rPr lang="mr-IN" sz="3000" b="1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–</a:t>
            </a:r>
            <a:r>
              <a:rPr lang="pt-BR" sz="3000" b="1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Termo de Abertura</a:t>
            </a:r>
            <a:endParaRPr lang="pt-BR" sz="30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62125"/>
            <a:ext cx="6640016" cy="382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4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23528" y="1208946"/>
            <a:ext cx="7920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Dados do Projeto </a:t>
            </a:r>
            <a:r>
              <a:rPr lang="mr-IN" sz="3000" b="1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–</a:t>
            </a:r>
            <a:r>
              <a:rPr lang="pt-BR" sz="3000" b="1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Termo de Abertura</a:t>
            </a:r>
            <a:endParaRPr lang="pt-BR" sz="30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78" y="2276872"/>
            <a:ext cx="8585302" cy="14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1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23528" y="1208946"/>
            <a:ext cx="7920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Dados do Projeto </a:t>
            </a:r>
            <a:r>
              <a:rPr lang="mr-IN" sz="3000" b="1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–</a:t>
            </a:r>
            <a:r>
              <a:rPr lang="pt-BR" sz="3000" b="1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Termo de Abertura</a:t>
            </a:r>
            <a:endParaRPr lang="pt-BR" sz="30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18" y="2564904"/>
            <a:ext cx="8466906" cy="227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5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23528" y="1208946"/>
            <a:ext cx="7920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Dados do Projeto </a:t>
            </a:r>
            <a:r>
              <a:rPr lang="mr-IN" sz="3000" b="1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–</a:t>
            </a:r>
            <a:r>
              <a:rPr lang="pt-BR" sz="3000" b="1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Termo de Abertura</a:t>
            </a:r>
            <a:endParaRPr lang="pt-BR" sz="30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08" y="1971674"/>
            <a:ext cx="7828399" cy="39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0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1208946"/>
            <a:ext cx="7920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Dados do Projeto </a:t>
            </a:r>
            <a:r>
              <a:rPr lang="mr-IN" sz="3000" b="1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–</a:t>
            </a:r>
            <a:r>
              <a:rPr lang="pt-BR" sz="3000" b="1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Termo de Abertura</a:t>
            </a:r>
            <a:endParaRPr lang="pt-BR" sz="30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29" y="1911896"/>
            <a:ext cx="7065148" cy="230461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b="42081"/>
          <a:stretch/>
        </p:blipFill>
        <p:spPr>
          <a:xfrm>
            <a:off x="731257" y="4149079"/>
            <a:ext cx="7080519" cy="167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3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1208946"/>
            <a:ext cx="7920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Dados do Projeto </a:t>
            </a:r>
            <a:r>
              <a:rPr lang="mr-IN" sz="3000" b="1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–</a:t>
            </a:r>
            <a:r>
              <a:rPr lang="pt-BR" sz="3000" b="1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Termo de Abertura</a:t>
            </a:r>
            <a:endParaRPr lang="pt-BR" sz="30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2852936"/>
            <a:ext cx="8672525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4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1208946"/>
            <a:ext cx="7920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Dados do Projeto </a:t>
            </a:r>
            <a:r>
              <a:rPr lang="mr-IN" sz="3000" b="1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–</a:t>
            </a:r>
            <a:r>
              <a:rPr lang="pt-BR" sz="3000" b="1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Termo de Abertura</a:t>
            </a:r>
            <a:endParaRPr lang="pt-BR" sz="30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30484"/>
            <a:ext cx="8071804" cy="144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3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1208946"/>
            <a:ext cx="7920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Dados do Projeto </a:t>
            </a:r>
            <a:r>
              <a:rPr lang="mr-IN" sz="3000" b="1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–</a:t>
            </a:r>
            <a:r>
              <a:rPr lang="pt-BR" sz="3000" b="1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Termo de Abertura</a:t>
            </a:r>
            <a:endParaRPr lang="pt-BR" sz="30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35" y="2636912"/>
            <a:ext cx="8249416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1902</TotalTime>
  <Words>126</Words>
  <Application>Microsoft Office PowerPoint</Application>
  <PresentationFormat>Apresentação na tela (4:3)</PresentationFormat>
  <Paragraphs>23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Roboto</vt:lpstr>
      <vt:lpstr>Trebuchet MS</vt:lpstr>
      <vt:lpstr>Berlim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Objetivo do curso</dc:title>
  <dc:creator>Fernanda Ricci</dc:creator>
  <cp:lastModifiedBy>Luan Ramos</cp:lastModifiedBy>
  <cp:revision>160</cp:revision>
  <dcterms:created xsi:type="dcterms:W3CDTF">2018-05-03T20:53:13Z</dcterms:created>
  <dcterms:modified xsi:type="dcterms:W3CDTF">2018-09-19T21:51:14Z</dcterms:modified>
</cp:coreProperties>
</file>