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F:\Projects\COVID_19\India\8-29b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F:\Projects\COVID_19\India\8-29b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F:\Projects\COVID_19\India\covid-points.dbf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F:\Projects\COVID_19\India\covid-points.dbf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AHP_DENG00</c:v>
                </c:pt>
              </c:strCache>
            </c:strRef>
          </c:tx>
          <c:spPr>
            <a:ln w="28575">
              <a:noFill/>
            </a:ln>
          </c:spPr>
          <c:xVal>
            <c:numRef>
              <c:f>Sheet2!$A$2:$A$515</c:f>
              <c:numCache>
                <c:formatCode>General</c:formatCode>
                <c:ptCount val="514"/>
                <c:pt idx="0">
                  <c:v>54</c:v>
                </c:pt>
                <c:pt idx="1">
                  <c:v>44</c:v>
                </c:pt>
                <c:pt idx="2">
                  <c:v>63</c:v>
                </c:pt>
                <c:pt idx="3">
                  <c:v>61</c:v>
                </c:pt>
                <c:pt idx="4">
                  <c:v>51</c:v>
                </c:pt>
                <c:pt idx="5">
                  <c:v>69</c:v>
                </c:pt>
                <c:pt idx="6">
                  <c:v>75</c:v>
                </c:pt>
                <c:pt idx="7">
                  <c:v>71</c:v>
                </c:pt>
                <c:pt idx="8">
                  <c:v>72</c:v>
                </c:pt>
                <c:pt idx="9">
                  <c:v>63</c:v>
                </c:pt>
                <c:pt idx="10">
                  <c:v>72</c:v>
                </c:pt>
                <c:pt idx="11">
                  <c:v>46</c:v>
                </c:pt>
                <c:pt idx="12">
                  <c:v>60</c:v>
                </c:pt>
                <c:pt idx="13">
                  <c:v>66</c:v>
                </c:pt>
                <c:pt idx="14">
                  <c:v>60</c:v>
                </c:pt>
                <c:pt idx="15">
                  <c:v>44</c:v>
                </c:pt>
                <c:pt idx="16">
                  <c:v>63</c:v>
                </c:pt>
                <c:pt idx="17">
                  <c:v>69</c:v>
                </c:pt>
                <c:pt idx="18">
                  <c:v>70</c:v>
                </c:pt>
                <c:pt idx="19">
                  <c:v>62</c:v>
                </c:pt>
                <c:pt idx="20">
                  <c:v>75</c:v>
                </c:pt>
                <c:pt idx="21">
                  <c:v>69</c:v>
                </c:pt>
                <c:pt idx="22">
                  <c:v>66</c:v>
                </c:pt>
                <c:pt idx="23">
                  <c:v>47</c:v>
                </c:pt>
                <c:pt idx="24">
                  <c:v>60</c:v>
                </c:pt>
                <c:pt idx="25">
                  <c:v>70</c:v>
                </c:pt>
                <c:pt idx="26">
                  <c:v>50</c:v>
                </c:pt>
                <c:pt idx="27">
                  <c:v>59</c:v>
                </c:pt>
                <c:pt idx="28">
                  <c:v>45</c:v>
                </c:pt>
                <c:pt idx="29">
                  <c:v>71</c:v>
                </c:pt>
                <c:pt idx="30">
                  <c:v>70</c:v>
                </c:pt>
                <c:pt idx="31">
                  <c:v>69</c:v>
                </c:pt>
                <c:pt idx="32">
                  <c:v>50</c:v>
                </c:pt>
                <c:pt idx="33">
                  <c:v>61</c:v>
                </c:pt>
                <c:pt idx="34">
                  <c:v>44</c:v>
                </c:pt>
                <c:pt idx="35">
                  <c:v>60</c:v>
                </c:pt>
                <c:pt idx="36">
                  <c:v>69</c:v>
                </c:pt>
                <c:pt idx="37">
                  <c:v>54</c:v>
                </c:pt>
                <c:pt idx="38">
                  <c:v>69</c:v>
                </c:pt>
                <c:pt idx="39">
                  <c:v>62</c:v>
                </c:pt>
                <c:pt idx="40">
                  <c:v>66</c:v>
                </c:pt>
                <c:pt idx="41">
                  <c:v>63</c:v>
                </c:pt>
                <c:pt idx="42">
                  <c:v>60</c:v>
                </c:pt>
                <c:pt idx="43">
                  <c:v>58</c:v>
                </c:pt>
                <c:pt idx="44">
                  <c:v>66</c:v>
                </c:pt>
                <c:pt idx="45">
                  <c:v>59</c:v>
                </c:pt>
                <c:pt idx="46">
                  <c:v>63</c:v>
                </c:pt>
                <c:pt idx="47">
                  <c:v>61</c:v>
                </c:pt>
                <c:pt idx="48">
                  <c:v>60</c:v>
                </c:pt>
                <c:pt idx="49">
                  <c:v>50</c:v>
                </c:pt>
                <c:pt idx="50">
                  <c:v>48</c:v>
                </c:pt>
                <c:pt idx="51">
                  <c:v>63</c:v>
                </c:pt>
                <c:pt idx="52">
                  <c:v>57</c:v>
                </c:pt>
                <c:pt idx="53">
                  <c:v>56</c:v>
                </c:pt>
                <c:pt idx="54">
                  <c:v>52</c:v>
                </c:pt>
                <c:pt idx="55">
                  <c:v>50</c:v>
                </c:pt>
                <c:pt idx="56">
                  <c:v>47</c:v>
                </c:pt>
                <c:pt idx="57">
                  <c:v>50</c:v>
                </c:pt>
                <c:pt idx="58">
                  <c:v>54</c:v>
                </c:pt>
                <c:pt idx="59">
                  <c:v>47</c:v>
                </c:pt>
                <c:pt idx="60">
                  <c:v>53</c:v>
                </c:pt>
                <c:pt idx="61">
                  <c:v>55</c:v>
                </c:pt>
                <c:pt idx="62">
                  <c:v>65</c:v>
                </c:pt>
                <c:pt idx="63">
                  <c:v>50</c:v>
                </c:pt>
                <c:pt idx="64">
                  <c:v>52</c:v>
                </c:pt>
                <c:pt idx="65">
                  <c:v>67</c:v>
                </c:pt>
                <c:pt idx="66">
                  <c:v>56</c:v>
                </c:pt>
                <c:pt idx="67">
                  <c:v>58</c:v>
                </c:pt>
                <c:pt idx="68">
                  <c:v>63</c:v>
                </c:pt>
                <c:pt idx="69">
                  <c:v>63</c:v>
                </c:pt>
                <c:pt idx="70">
                  <c:v>72</c:v>
                </c:pt>
                <c:pt idx="71">
                  <c:v>63</c:v>
                </c:pt>
                <c:pt idx="72">
                  <c:v>63</c:v>
                </c:pt>
                <c:pt idx="73">
                  <c:v>48</c:v>
                </c:pt>
                <c:pt idx="74">
                  <c:v>61</c:v>
                </c:pt>
                <c:pt idx="75">
                  <c:v>69</c:v>
                </c:pt>
                <c:pt idx="76">
                  <c:v>52</c:v>
                </c:pt>
                <c:pt idx="77">
                  <c:v>70</c:v>
                </c:pt>
                <c:pt idx="78">
                  <c:v>71</c:v>
                </c:pt>
                <c:pt idx="79">
                  <c:v>64</c:v>
                </c:pt>
                <c:pt idx="80">
                  <c:v>75</c:v>
                </c:pt>
                <c:pt idx="81">
                  <c:v>63</c:v>
                </c:pt>
                <c:pt idx="82">
                  <c:v>58</c:v>
                </c:pt>
                <c:pt idx="83">
                  <c:v>60</c:v>
                </c:pt>
                <c:pt idx="84">
                  <c:v>60</c:v>
                </c:pt>
                <c:pt idx="85">
                  <c:v>59</c:v>
                </c:pt>
                <c:pt idx="86">
                  <c:v>48</c:v>
                </c:pt>
                <c:pt idx="87">
                  <c:v>57</c:v>
                </c:pt>
                <c:pt idx="88">
                  <c:v>54</c:v>
                </c:pt>
                <c:pt idx="89">
                  <c:v>44</c:v>
                </c:pt>
                <c:pt idx="90">
                  <c:v>67</c:v>
                </c:pt>
                <c:pt idx="91">
                  <c:v>70</c:v>
                </c:pt>
                <c:pt idx="92">
                  <c:v>55</c:v>
                </c:pt>
                <c:pt idx="93">
                  <c:v>63</c:v>
                </c:pt>
                <c:pt idx="94">
                  <c:v>65</c:v>
                </c:pt>
                <c:pt idx="95">
                  <c:v>51</c:v>
                </c:pt>
                <c:pt idx="96">
                  <c:v>74</c:v>
                </c:pt>
                <c:pt idx="97">
                  <c:v>68</c:v>
                </c:pt>
                <c:pt idx="98">
                  <c:v>52</c:v>
                </c:pt>
                <c:pt idx="99">
                  <c:v>52</c:v>
                </c:pt>
                <c:pt idx="100">
                  <c:v>59</c:v>
                </c:pt>
                <c:pt idx="101">
                  <c:v>71</c:v>
                </c:pt>
                <c:pt idx="102">
                  <c:v>66</c:v>
                </c:pt>
                <c:pt idx="103">
                  <c:v>63</c:v>
                </c:pt>
                <c:pt idx="104">
                  <c:v>56</c:v>
                </c:pt>
                <c:pt idx="105">
                  <c:v>52</c:v>
                </c:pt>
                <c:pt idx="106">
                  <c:v>54</c:v>
                </c:pt>
                <c:pt idx="107">
                  <c:v>48</c:v>
                </c:pt>
                <c:pt idx="108">
                  <c:v>65</c:v>
                </c:pt>
                <c:pt idx="109">
                  <c:v>64</c:v>
                </c:pt>
                <c:pt idx="110">
                  <c:v>46</c:v>
                </c:pt>
                <c:pt idx="111">
                  <c:v>48</c:v>
                </c:pt>
                <c:pt idx="112">
                  <c:v>59</c:v>
                </c:pt>
                <c:pt idx="113">
                  <c:v>54</c:v>
                </c:pt>
                <c:pt idx="114">
                  <c:v>74</c:v>
                </c:pt>
                <c:pt idx="115">
                  <c:v>52</c:v>
                </c:pt>
                <c:pt idx="116">
                  <c:v>63</c:v>
                </c:pt>
                <c:pt idx="117">
                  <c:v>50</c:v>
                </c:pt>
                <c:pt idx="118">
                  <c:v>58</c:v>
                </c:pt>
                <c:pt idx="119">
                  <c:v>66</c:v>
                </c:pt>
                <c:pt idx="120">
                  <c:v>74</c:v>
                </c:pt>
                <c:pt idx="121">
                  <c:v>52</c:v>
                </c:pt>
                <c:pt idx="122">
                  <c:v>63</c:v>
                </c:pt>
                <c:pt idx="123">
                  <c:v>59</c:v>
                </c:pt>
                <c:pt idx="124">
                  <c:v>54</c:v>
                </c:pt>
                <c:pt idx="125">
                  <c:v>66</c:v>
                </c:pt>
                <c:pt idx="126">
                  <c:v>66</c:v>
                </c:pt>
                <c:pt idx="127">
                  <c:v>52</c:v>
                </c:pt>
                <c:pt idx="128">
                  <c:v>54</c:v>
                </c:pt>
                <c:pt idx="129">
                  <c:v>61</c:v>
                </c:pt>
                <c:pt idx="130">
                  <c:v>52</c:v>
                </c:pt>
                <c:pt idx="131">
                  <c:v>78</c:v>
                </c:pt>
                <c:pt idx="132">
                  <c:v>52</c:v>
                </c:pt>
                <c:pt idx="133">
                  <c:v>46</c:v>
                </c:pt>
                <c:pt idx="134">
                  <c:v>49</c:v>
                </c:pt>
                <c:pt idx="135">
                  <c:v>59</c:v>
                </c:pt>
                <c:pt idx="136">
                  <c:v>69</c:v>
                </c:pt>
                <c:pt idx="137">
                  <c:v>57</c:v>
                </c:pt>
                <c:pt idx="138">
                  <c:v>64</c:v>
                </c:pt>
                <c:pt idx="139">
                  <c:v>54</c:v>
                </c:pt>
                <c:pt idx="140">
                  <c:v>50</c:v>
                </c:pt>
                <c:pt idx="141">
                  <c:v>51</c:v>
                </c:pt>
                <c:pt idx="142">
                  <c:v>66</c:v>
                </c:pt>
                <c:pt idx="143">
                  <c:v>53</c:v>
                </c:pt>
                <c:pt idx="144">
                  <c:v>60</c:v>
                </c:pt>
                <c:pt idx="145">
                  <c:v>65</c:v>
                </c:pt>
                <c:pt idx="146">
                  <c:v>47</c:v>
                </c:pt>
                <c:pt idx="147">
                  <c:v>65</c:v>
                </c:pt>
                <c:pt idx="148">
                  <c:v>71</c:v>
                </c:pt>
                <c:pt idx="149">
                  <c:v>49</c:v>
                </c:pt>
                <c:pt idx="150">
                  <c:v>52</c:v>
                </c:pt>
                <c:pt idx="151">
                  <c:v>50</c:v>
                </c:pt>
                <c:pt idx="152">
                  <c:v>79</c:v>
                </c:pt>
                <c:pt idx="153">
                  <c:v>72</c:v>
                </c:pt>
                <c:pt idx="154">
                  <c:v>67</c:v>
                </c:pt>
                <c:pt idx="155">
                  <c:v>67</c:v>
                </c:pt>
                <c:pt idx="156">
                  <c:v>51</c:v>
                </c:pt>
                <c:pt idx="157">
                  <c:v>52</c:v>
                </c:pt>
                <c:pt idx="158">
                  <c:v>47</c:v>
                </c:pt>
                <c:pt idx="159">
                  <c:v>72</c:v>
                </c:pt>
                <c:pt idx="160">
                  <c:v>61</c:v>
                </c:pt>
                <c:pt idx="161">
                  <c:v>70</c:v>
                </c:pt>
                <c:pt idx="162">
                  <c:v>61</c:v>
                </c:pt>
                <c:pt idx="163">
                  <c:v>45</c:v>
                </c:pt>
                <c:pt idx="164">
                  <c:v>55</c:v>
                </c:pt>
                <c:pt idx="165">
                  <c:v>68</c:v>
                </c:pt>
                <c:pt idx="166">
                  <c:v>51</c:v>
                </c:pt>
                <c:pt idx="167">
                  <c:v>54</c:v>
                </c:pt>
                <c:pt idx="168">
                  <c:v>48</c:v>
                </c:pt>
                <c:pt idx="169">
                  <c:v>61</c:v>
                </c:pt>
                <c:pt idx="170">
                  <c:v>64</c:v>
                </c:pt>
                <c:pt idx="171">
                  <c:v>59</c:v>
                </c:pt>
                <c:pt idx="172">
                  <c:v>70</c:v>
                </c:pt>
                <c:pt idx="173">
                  <c:v>52</c:v>
                </c:pt>
                <c:pt idx="174">
                  <c:v>51</c:v>
                </c:pt>
                <c:pt idx="175">
                  <c:v>42</c:v>
                </c:pt>
                <c:pt idx="176">
                  <c:v>75</c:v>
                </c:pt>
                <c:pt idx="177">
                  <c:v>53</c:v>
                </c:pt>
                <c:pt idx="178">
                  <c:v>61</c:v>
                </c:pt>
                <c:pt idx="179">
                  <c:v>58</c:v>
                </c:pt>
                <c:pt idx="180">
                  <c:v>60</c:v>
                </c:pt>
                <c:pt idx="181">
                  <c:v>58</c:v>
                </c:pt>
                <c:pt idx="182">
                  <c:v>54</c:v>
                </c:pt>
                <c:pt idx="183">
                  <c:v>62</c:v>
                </c:pt>
                <c:pt idx="184">
                  <c:v>47</c:v>
                </c:pt>
                <c:pt idx="185">
                  <c:v>63</c:v>
                </c:pt>
                <c:pt idx="186">
                  <c:v>54</c:v>
                </c:pt>
                <c:pt idx="187">
                  <c:v>69</c:v>
                </c:pt>
                <c:pt idx="188">
                  <c:v>58</c:v>
                </c:pt>
                <c:pt idx="189">
                  <c:v>62</c:v>
                </c:pt>
                <c:pt idx="190">
                  <c:v>53</c:v>
                </c:pt>
                <c:pt idx="191">
                  <c:v>52</c:v>
                </c:pt>
                <c:pt idx="192">
                  <c:v>65</c:v>
                </c:pt>
                <c:pt idx="193">
                  <c:v>62</c:v>
                </c:pt>
                <c:pt idx="194">
                  <c:v>56</c:v>
                </c:pt>
                <c:pt idx="195">
                  <c:v>59</c:v>
                </c:pt>
                <c:pt idx="196">
                  <c:v>70</c:v>
                </c:pt>
                <c:pt idx="197">
                  <c:v>59</c:v>
                </c:pt>
                <c:pt idx="198">
                  <c:v>49</c:v>
                </c:pt>
                <c:pt idx="199">
                  <c:v>89</c:v>
                </c:pt>
                <c:pt idx="200">
                  <c:v>65</c:v>
                </c:pt>
                <c:pt idx="201">
                  <c:v>70</c:v>
                </c:pt>
                <c:pt idx="202">
                  <c:v>52</c:v>
                </c:pt>
                <c:pt idx="203">
                  <c:v>58</c:v>
                </c:pt>
                <c:pt idx="204">
                  <c:v>56</c:v>
                </c:pt>
                <c:pt idx="205">
                  <c:v>56</c:v>
                </c:pt>
                <c:pt idx="206">
                  <c:v>75</c:v>
                </c:pt>
                <c:pt idx="207">
                  <c:v>66</c:v>
                </c:pt>
                <c:pt idx="208">
                  <c:v>75</c:v>
                </c:pt>
                <c:pt idx="209">
                  <c:v>63</c:v>
                </c:pt>
                <c:pt idx="210">
                  <c:v>54</c:v>
                </c:pt>
                <c:pt idx="211">
                  <c:v>79</c:v>
                </c:pt>
                <c:pt idx="212">
                  <c:v>52</c:v>
                </c:pt>
                <c:pt idx="213">
                  <c:v>47</c:v>
                </c:pt>
                <c:pt idx="214">
                  <c:v>53</c:v>
                </c:pt>
                <c:pt idx="215">
                  <c:v>67</c:v>
                </c:pt>
                <c:pt idx="216">
                  <c:v>42</c:v>
                </c:pt>
                <c:pt idx="217">
                  <c:v>65</c:v>
                </c:pt>
                <c:pt idx="218">
                  <c:v>74</c:v>
                </c:pt>
                <c:pt idx="219">
                  <c:v>74</c:v>
                </c:pt>
                <c:pt idx="220">
                  <c:v>64</c:v>
                </c:pt>
                <c:pt idx="221">
                  <c:v>51</c:v>
                </c:pt>
                <c:pt idx="222">
                  <c:v>67</c:v>
                </c:pt>
                <c:pt idx="223">
                  <c:v>66</c:v>
                </c:pt>
                <c:pt idx="224">
                  <c:v>54</c:v>
                </c:pt>
                <c:pt idx="225">
                  <c:v>43</c:v>
                </c:pt>
                <c:pt idx="226">
                  <c:v>58</c:v>
                </c:pt>
                <c:pt idx="227">
                  <c:v>56</c:v>
                </c:pt>
                <c:pt idx="228">
                  <c:v>59</c:v>
                </c:pt>
                <c:pt idx="229">
                  <c:v>69</c:v>
                </c:pt>
                <c:pt idx="230">
                  <c:v>51</c:v>
                </c:pt>
                <c:pt idx="231">
                  <c:v>54</c:v>
                </c:pt>
                <c:pt idx="232">
                  <c:v>59</c:v>
                </c:pt>
                <c:pt idx="233">
                  <c:v>50</c:v>
                </c:pt>
                <c:pt idx="234">
                  <c:v>54</c:v>
                </c:pt>
                <c:pt idx="235">
                  <c:v>49</c:v>
                </c:pt>
                <c:pt idx="236">
                  <c:v>54</c:v>
                </c:pt>
                <c:pt idx="237">
                  <c:v>52</c:v>
                </c:pt>
                <c:pt idx="238">
                  <c:v>62</c:v>
                </c:pt>
                <c:pt idx="239">
                  <c:v>41</c:v>
                </c:pt>
                <c:pt idx="240">
                  <c:v>59</c:v>
                </c:pt>
                <c:pt idx="241">
                  <c:v>58</c:v>
                </c:pt>
                <c:pt idx="242">
                  <c:v>54</c:v>
                </c:pt>
                <c:pt idx="243">
                  <c:v>52</c:v>
                </c:pt>
                <c:pt idx="244">
                  <c:v>56</c:v>
                </c:pt>
                <c:pt idx="245">
                  <c:v>58</c:v>
                </c:pt>
                <c:pt idx="246">
                  <c:v>54</c:v>
                </c:pt>
                <c:pt idx="247">
                  <c:v>58</c:v>
                </c:pt>
                <c:pt idx="248">
                  <c:v>50</c:v>
                </c:pt>
                <c:pt idx="249">
                  <c:v>62</c:v>
                </c:pt>
                <c:pt idx="250">
                  <c:v>75</c:v>
                </c:pt>
                <c:pt idx="251">
                  <c:v>66</c:v>
                </c:pt>
                <c:pt idx="252">
                  <c:v>55</c:v>
                </c:pt>
                <c:pt idx="253">
                  <c:v>50</c:v>
                </c:pt>
                <c:pt idx="254">
                  <c:v>63</c:v>
                </c:pt>
                <c:pt idx="255">
                  <c:v>61</c:v>
                </c:pt>
                <c:pt idx="256">
                  <c:v>66</c:v>
                </c:pt>
                <c:pt idx="257">
                  <c:v>74</c:v>
                </c:pt>
                <c:pt idx="258">
                  <c:v>61</c:v>
                </c:pt>
                <c:pt idx="259">
                  <c:v>50</c:v>
                </c:pt>
                <c:pt idx="260">
                  <c:v>63</c:v>
                </c:pt>
                <c:pt idx="261">
                  <c:v>65</c:v>
                </c:pt>
                <c:pt idx="262">
                  <c:v>55</c:v>
                </c:pt>
                <c:pt idx="263">
                  <c:v>59</c:v>
                </c:pt>
                <c:pt idx="264">
                  <c:v>60</c:v>
                </c:pt>
                <c:pt idx="265">
                  <c:v>65</c:v>
                </c:pt>
                <c:pt idx="266">
                  <c:v>64</c:v>
                </c:pt>
                <c:pt idx="267">
                  <c:v>51</c:v>
                </c:pt>
                <c:pt idx="268">
                  <c:v>64</c:v>
                </c:pt>
                <c:pt idx="269">
                  <c:v>62</c:v>
                </c:pt>
                <c:pt idx="270">
                  <c:v>55</c:v>
                </c:pt>
                <c:pt idx="271">
                  <c:v>41</c:v>
                </c:pt>
                <c:pt idx="272">
                  <c:v>44</c:v>
                </c:pt>
                <c:pt idx="273">
                  <c:v>57</c:v>
                </c:pt>
                <c:pt idx="274">
                  <c:v>50</c:v>
                </c:pt>
                <c:pt idx="275">
                  <c:v>67</c:v>
                </c:pt>
                <c:pt idx="276">
                  <c:v>65</c:v>
                </c:pt>
                <c:pt idx="277">
                  <c:v>57</c:v>
                </c:pt>
                <c:pt idx="278">
                  <c:v>64</c:v>
                </c:pt>
                <c:pt idx="279">
                  <c:v>55</c:v>
                </c:pt>
                <c:pt idx="280">
                  <c:v>69</c:v>
                </c:pt>
                <c:pt idx="281">
                  <c:v>62</c:v>
                </c:pt>
                <c:pt idx="282">
                  <c:v>67</c:v>
                </c:pt>
                <c:pt idx="283">
                  <c:v>67</c:v>
                </c:pt>
                <c:pt idx="284">
                  <c:v>56</c:v>
                </c:pt>
                <c:pt idx="285">
                  <c:v>43</c:v>
                </c:pt>
                <c:pt idx="286">
                  <c:v>63</c:v>
                </c:pt>
                <c:pt idx="287">
                  <c:v>65</c:v>
                </c:pt>
                <c:pt idx="288">
                  <c:v>50</c:v>
                </c:pt>
                <c:pt idx="289">
                  <c:v>58</c:v>
                </c:pt>
                <c:pt idx="290">
                  <c:v>39</c:v>
                </c:pt>
                <c:pt idx="291">
                  <c:v>62</c:v>
                </c:pt>
                <c:pt idx="292">
                  <c:v>48</c:v>
                </c:pt>
                <c:pt idx="293">
                  <c:v>60</c:v>
                </c:pt>
                <c:pt idx="294">
                  <c:v>65</c:v>
                </c:pt>
                <c:pt idx="295">
                  <c:v>62</c:v>
                </c:pt>
                <c:pt idx="296">
                  <c:v>66</c:v>
                </c:pt>
                <c:pt idx="297">
                  <c:v>56</c:v>
                </c:pt>
                <c:pt idx="298">
                  <c:v>53</c:v>
                </c:pt>
                <c:pt idx="299">
                  <c:v>58</c:v>
                </c:pt>
                <c:pt idx="300">
                  <c:v>62</c:v>
                </c:pt>
                <c:pt idx="301">
                  <c:v>61</c:v>
                </c:pt>
                <c:pt idx="302">
                  <c:v>60</c:v>
                </c:pt>
                <c:pt idx="303">
                  <c:v>48</c:v>
                </c:pt>
                <c:pt idx="304">
                  <c:v>55</c:v>
                </c:pt>
                <c:pt idx="305">
                  <c:v>69</c:v>
                </c:pt>
                <c:pt idx="306">
                  <c:v>39</c:v>
                </c:pt>
                <c:pt idx="307">
                  <c:v>55</c:v>
                </c:pt>
                <c:pt idx="308">
                  <c:v>48</c:v>
                </c:pt>
                <c:pt idx="309">
                  <c:v>57</c:v>
                </c:pt>
                <c:pt idx="310">
                  <c:v>53</c:v>
                </c:pt>
                <c:pt idx="311">
                  <c:v>58</c:v>
                </c:pt>
                <c:pt idx="312">
                  <c:v>56</c:v>
                </c:pt>
                <c:pt idx="313">
                  <c:v>49</c:v>
                </c:pt>
                <c:pt idx="314">
                  <c:v>79</c:v>
                </c:pt>
                <c:pt idx="315">
                  <c:v>40</c:v>
                </c:pt>
                <c:pt idx="316">
                  <c:v>73</c:v>
                </c:pt>
                <c:pt idx="317">
                  <c:v>55</c:v>
                </c:pt>
                <c:pt idx="318">
                  <c:v>45</c:v>
                </c:pt>
                <c:pt idx="319">
                  <c:v>55</c:v>
                </c:pt>
                <c:pt idx="320">
                  <c:v>70</c:v>
                </c:pt>
                <c:pt idx="321">
                  <c:v>58</c:v>
                </c:pt>
                <c:pt idx="322">
                  <c:v>63</c:v>
                </c:pt>
                <c:pt idx="323">
                  <c:v>52</c:v>
                </c:pt>
                <c:pt idx="324">
                  <c:v>71</c:v>
                </c:pt>
                <c:pt idx="325">
                  <c:v>58</c:v>
                </c:pt>
                <c:pt idx="326">
                  <c:v>59</c:v>
                </c:pt>
                <c:pt idx="327">
                  <c:v>84</c:v>
                </c:pt>
                <c:pt idx="328">
                  <c:v>66</c:v>
                </c:pt>
                <c:pt idx="329">
                  <c:v>53</c:v>
                </c:pt>
                <c:pt idx="330">
                  <c:v>54</c:v>
                </c:pt>
                <c:pt idx="331">
                  <c:v>57</c:v>
                </c:pt>
                <c:pt idx="332">
                  <c:v>48</c:v>
                </c:pt>
                <c:pt idx="333">
                  <c:v>58</c:v>
                </c:pt>
                <c:pt idx="334">
                  <c:v>52</c:v>
                </c:pt>
                <c:pt idx="335">
                  <c:v>84</c:v>
                </c:pt>
                <c:pt idx="336">
                  <c:v>56</c:v>
                </c:pt>
                <c:pt idx="337">
                  <c:v>61</c:v>
                </c:pt>
                <c:pt idx="338">
                  <c:v>49</c:v>
                </c:pt>
                <c:pt idx="339">
                  <c:v>63</c:v>
                </c:pt>
                <c:pt idx="340">
                  <c:v>65</c:v>
                </c:pt>
                <c:pt idx="341">
                  <c:v>56</c:v>
                </c:pt>
                <c:pt idx="342">
                  <c:v>62</c:v>
                </c:pt>
                <c:pt idx="343">
                  <c:v>60</c:v>
                </c:pt>
                <c:pt idx="344">
                  <c:v>64</c:v>
                </c:pt>
                <c:pt idx="345">
                  <c:v>60</c:v>
                </c:pt>
                <c:pt idx="346">
                  <c:v>52</c:v>
                </c:pt>
                <c:pt idx="347">
                  <c:v>76</c:v>
                </c:pt>
                <c:pt idx="348">
                  <c:v>53</c:v>
                </c:pt>
                <c:pt idx="349">
                  <c:v>52</c:v>
                </c:pt>
                <c:pt idx="350">
                  <c:v>54</c:v>
                </c:pt>
                <c:pt idx="351">
                  <c:v>66</c:v>
                </c:pt>
                <c:pt idx="352">
                  <c:v>49</c:v>
                </c:pt>
                <c:pt idx="353">
                  <c:v>59</c:v>
                </c:pt>
                <c:pt idx="354">
                  <c:v>53</c:v>
                </c:pt>
                <c:pt idx="355">
                  <c:v>52</c:v>
                </c:pt>
                <c:pt idx="356">
                  <c:v>66</c:v>
                </c:pt>
                <c:pt idx="357">
                  <c:v>41</c:v>
                </c:pt>
                <c:pt idx="358">
                  <c:v>62</c:v>
                </c:pt>
                <c:pt idx="359">
                  <c:v>63</c:v>
                </c:pt>
                <c:pt idx="360">
                  <c:v>60</c:v>
                </c:pt>
                <c:pt idx="361">
                  <c:v>56</c:v>
                </c:pt>
                <c:pt idx="362">
                  <c:v>58</c:v>
                </c:pt>
                <c:pt idx="363">
                  <c:v>59</c:v>
                </c:pt>
                <c:pt idx="364">
                  <c:v>50</c:v>
                </c:pt>
                <c:pt idx="365">
                  <c:v>46</c:v>
                </c:pt>
                <c:pt idx="366">
                  <c:v>61</c:v>
                </c:pt>
                <c:pt idx="367">
                  <c:v>66</c:v>
                </c:pt>
                <c:pt idx="368">
                  <c:v>68</c:v>
                </c:pt>
                <c:pt idx="369">
                  <c:v>64</c:v>
                </c:pt>
                <c:pt idx="370">
                  <c:v>63</c:v>
                </c:pt>
                <c:pt idx="371">
                  <c:v>57</c:v>
                </c:pt>
                <c:pt idx="372">
                  <c:v>63</c:v>
                </c:pt>
                <c:pt idx="373">
                  <c:v>48</c:v>
                </c:pt>
                <c:pt idx="374">
                  <c:v>68</c:v>
                </c:pt>
                <c:pt idx="375">
                  <c:v>60</c:v>
                </c:pt>
                <c:pt idx="376">
                  <c:v>58</c:v>
                </c:pt>
                <c:pt idx="377">
                  <c:v>53</c:v>
                </c:pt>
                <c:pt idx="378">
                  <c:v>45</c:v>
                </c:pt>
                <c:pt idx="379">
                  <c:v>40</c:v>
                </c:pt>
                <c:pt idx="380">
                  <c:v>59</c:v>
                </c:pt>
                <c:pt idx="381">
                  <c:v>40</c:v>
                </c:pt>
                <c:pt idx="382">
                  <c:v>54</c:v>
                </c:pt>
                <c:pt idx="383">
                  <c:v>74</c:v>
                </c:pt>
                <c:pt idx="384">
                  <c:v>75</c:v>
                </c:pt>
                <c:pt idx="385">
                  <c:v>57</c:v>
                </c:pt>
                <c:pt idx="386">
                  <c:v>55</c:v>
                </c:pt>
                <c:pt idx="387">
                  <c:v>61</c:v>
                </c:pt>
                <c:pt idx="388">
                  <c:v>67</c:v>
                </c:pt>
                <c:pt idx="389">
                  <c:v>61</c:v>
                </c:pt>
                <c:pt idx="390">
                  <c:v>63</c:v>
                </c:pt>
                <c:pt idx="391">
                  <c:v>57</c:v>
                </c:pt>
                <c:pt idx="392">
                  <c:v>48</c:v>
                </c:pt>
                <c:pt idx="393">
                  <c:v>66</c:v>
                </c:pt>
                <c:pt idx="394">
                  <c:v>58</c:v>
                </c:pt>
                <c:pt idx="395">
                  <c:v>58</c:v>
                </c:pt>
                <c:pt idx="396">
                  <c:v>62</c:v>
                </c:pt>
                <c:pt idx="397">
                  <c:v>58</c:v>
                </c:pt>
                <c:pt idx="398">
                  <c:v>75</c:v>
                </c:pt>
                <c:pt idx="399">
                  <c:v>71</c:v>
                </c:pt>
                <c:pt idx="400">
                  <c:v>52</c:v>
                </c:pt>
                <c:pt idx="401">
                  <c:v>53</c:v>
                </c:pt>
                <c:pt idx="402">
                  <c:v>53</c:v>
                </c:pt>
                <c:pt idx="403">
                  <c:v>58</c:v>
                </c:pt>
                <c:pt idx="404">
                  <c:v>70</c:v>
                </c:pt>
                <c:pt idx="405">
                  <c:v>54</c:v>
                </c:pt>
                <c:pt idx="406">
                  <c:v>74</c:v>
                </c:pt>
                <c:pt idx="407">
                  <c:v>68</c:v>
                </c:pt>
                <c:pt idx="408">
                  <c:v>54</c:v>
                </c:pt>
                <c:pt idx="409">
                  <c:v>70</c:v>
                </c:pt>
                <c:pt idx="410">
                  <c:v>84</c:v>
                </c:pt>
                <c:pt idx="411">
                  <c:v>44</c:v>
                </c:pt>
                <c:pt idx="412">
                  <c:v>56</c:v>
                </c:pt>
                <c:pt idx="413">
                  <c:v>56</c:v>
                </c:pt>
                <c:pt idx="414">
                  <c:v>59</c:v>
                </c:pt>
                <c:pt idx="415">
                  <c:v>39</c:v>
                </c:pt>
                <c:pt idx="416">
                  <c:v>52</c:v>
                </c:pt>
                <c:pt idx="417">
                  <c:v>65</c:v>
                </c:pt>
                <c:pt idx="418">
                  <c:v>65</c:v>
                </c:pt>
                <c:pt idx="419">
                  <c:v>75</c:v>
                </c:pt>
                <c:pt idx="420">
                  <c:v>59</c:v>
                </c:pt>
                <c:pt idx="421">
                  <c:v>69</c:v>
                </c:pt>
                <c:pt idx="422">
                  <c:v>58</c:v>
                </c:pt>
                <c:pt idx="423">
                  <c:v>53</c:v>
                </c:pt>
                <c:pt idx="424">
                  <c:v>60</c:v>
                </c:pt>
                <c:pt idx="425">
                  <c:v>67</c:v>
                </c:pt>
                <c:pt idx="426">
                  <c:v>63</c:v>
                </c:pt>
                <c:pt idx="427">
                  <c:v>64</c:v>
                </c:pt>
                <c:pt idx="428">
                  <c:v>59</c:v>
                </c:pt>
                <c:pt idx="429">
                  <c:v>74</c:v>
                </c:pt>
                <c:pt idx="430">
                  <c:v>61</c:v>
                </c:pt>
                <c:pt idx="431">
                  <c:v>58</c:v>
                </c:pt>
                <c:pt idx="432">
                  <c:v>75</c:v>
                </c:pt>
                <c:pt idx="433">
                  <c:v>75</c:v>
                </c:pt>
                <c:pt idx="434">
                  <c:v>53</c:v>
                </c:pt>
                <c:pt idx="435">
                  <c:v>63</c:v>
                </c:pt>
                <c:pt idx="436">
                  <c:v>65</c:v>
                </c:pt>
                <c:pt idx="437">
                  <c:v>54</c:v>
                </c:pt>
                <c:pt idx="438">
                  <c:v>70</c:v>
                </c:pt>
                <c:pt idx="439">
                  <c:v>54</c:v>
                </c:pt>
                <c:pt idx="440">
                  <c:v>84</c:v>
                </c:pt>
                <c:pt idx="441">
                  <c:v>67</c:v>
                </c:pt>
                <c:pt idx="442">
                  <c:v>79</c:v>
                </c:pt>
                <c:pt idx="443">
                  <c:v>67</c:v>
                </c:pt>
                <c:pt idx="444">
                  <c:v>60</c:v>
                </c:pt>
                <c:pt idx="445">
                  <c:v>56</c:v>
                </c:pt>
                <c:pt idx="446">
                  <c:v>77</c:v>
                </c:pt>
                <c:pt idx="447">
                  <c:v>56</c:v>
                </c:pt>
                <c:pt idx="448">
                  <c:v>71</c:v>
                </c:pt>
                <c:pt idx="449">
                  <c:v>53</c:v>
                </c:pt>
                <c:pt idx="450">
                  <c:v>65</c:v>
                </c:pt>
                <c:pt idx="451">
                  <c:v>62</c:v>
                </c:pt>
                <c:pt idx="452">
                  <c:v>60</c:v>
                </c:pt>
                <c:pt idx="453">
                  <c:v>79</c:v>
                </c:pt>
                <c:pt idx="454">
                  <c:v>53</c:v>
                </c:pt>
                <c:pt idx="455">
                  <c:v>71</c:v>
                </c:pt>
                <c:pt idx="456">
                  <c:v>42</c:v>
                </c:pt>
                <c:pt idx="457">
                  <c:v>56</c:v>
                </c:pt>
                <c:pt idx="458">
                  <c:v>60</c:v>
                </c:pt>
                <c:pt idx="459">
                  <c:v>53</c:v>
                </c:pt>
                <c:pt idx="460">
                  <c:v>58</c:v>
                </c:pt>
                <c:pt idx="461">
                  <c:v>84</c:v>
                </c:pt>
                <c:pt idx="462">
                  <c:v>54</c:v>
                </c:pt>
                <c:pt idx="463">
                  <c:v>42</c:v>
                </c:pt>
                <c:pt idx="464">
                  <c:v>63</c:v>
                </c:pt>
                <c:pt idx="465">
                  <c:v>52</c:v>
                </c:pt>
                <c:pt idx="466">
                  <c:v>63</c:v>
                </c:pt>
                <c:pt idx="467">
                  <c:v>63</c:v>
                </c:pt>
                <c:pt idx="468">
                  <c:v>67</c:v>
                </c:pt>
                <c:pt idx="469">
                  <c:v>65</c:v>
                </c:pt>
                <c:pt idx="470">
                  <c:v>67</c:v>
                </c:pt>
                <c:pt idx="471">
                  <c:v>55</c:v>
                </c:pt>
                <c:pt idx="472">
                  <c:v>68</c:v>
                </c:pt>
                <c:pt idx="473">
                  <c:v>75</c:v>
                </c:pt>
                <c:pt idx="474">
                  <c:v>66</c:v>
                </c:pt>
                <c:pt idx="475">
                  <c:v>64</c:v>
                </c:pt>
                <c:pt idx="476">
                  <c:v>57</c:v>
                </c:pt>
                <c:pt idx="477">
                  <c:v>70</c:v>
                </c:pt>
                <c:pt idx="478">
                  <c:v>73</c:v>
                </c:pt>
                <c:pt idx="479">
                  <c:v>42</c:v>
                </c:pt>
                <c:pt idx="480">
                  <c:v>56</c:v>
                </c:pt>
                <c:pt idx="481">
                  <c:v>60</c:v>
                </c:pt>
                <c:pt idx="482">
                  <c:v>79</c:v>
                </c:pt>
                <c:pt idx="483">
                  <c:v>74</c:v>
                </c:pt>
                <c:pt idx="484">
                  <c:v>67</c:v>
                </c:pt>
                <c:pt idx="485">
                  <c:v>50</c:v>
                </c:pt>
                <c:pt idx="486">
                  <c:v>22</c:v>
                </c:pt>
                <c:pt idx="487">
                  <c:v>65</c:v>
                </c:pt>
                <c:pt idx="488">
                  <c:v>59</c:v>
                </c:pt>
                <c:pt idx="489">
                  <c:v>62</c:v>
                </c:pt>
                <c:pt idx="490">
                  <c:v>65</c:v>
                </c:pt>
                <c:pt idx="491">
                  <c:v>27</c:v>
                </c:pt>
                <c:pt idx="492">
                  <c:v>56</c:v>
                </c:pt>
                <c:pt idx="493">
                  <c:v>73</c:v>
                </c:pt>
                <c:pt idx="494">
                  <c:v>64</c:v>
                </c:pt>
                <c:pt idx="495">
                  <c:v>62</c:v>
                </c:pt>
                <c:pt idx="496">
                  <c:v>63</c:v>
                </c:pt>
                <c:pt idx="497">
                  <c:v>59</c:v>
                </c:pt>
                <c:pt idx="498">
                  <c:v>68</c:v>
                </c:pt>
                <c:pt idx="499">
                  <c:v>72</c:v>
                </c:pt>
                <c:pt idx="500">
                  <c:v>54</c:v>
                </c:pt>
                <c:pt idx="501">
                  <c:v>57</c:v>
                </c:pt>
                <c:pt idx="502">
                  <c:v>64</c:v>
                </c:pt>
                <c:pt idx="503">
                  <c:v>63</c:v>
                </c:pt>
                <c:pt idx="504">
                  <c:v>45</c:v>
                </c:pt>
                <c:pt idx="505">
                  <c:v>64</c:v>
                </c:pt>
                <c:pt idx="506">
                  <c:v>65</c:v>
                </c:pt>
                <c:pt idx="507">
                  <c:v>48</c:v>
                </c:pt>
                <c:pt idx="508">
                  <c:v>45</c:v>
                </c:pt>
                <c:pt idx="509">
                  <c:v>65</c:v>
                </c:pt>
                <c:pt idx="510">
                  <c:v>65</c:v>
                </c:pt>
                <c:pt idx="511">
                  <c:v>62</c:v>
                </c:pt>
                <c:pt idx="512">
                  <c:v>66</c:v>
                </c:pt>
                <c:pt idx="513">
                  <c:v>62</c:v>
                </c:pt>
              </c:numCache>
            </c:numRef>
          </c:xVal>
          <c:yVal>
            <c:numRef>
              <c:f>Sheet2!$B$2:$B$515</c:f>
              <c:numCache>
                <c:formatCode>General</c:formatCode>
                <c:ptCount val="514"/>
                <c:pt idx="0">
                  <c:v>6.8600001335099998</c:v>
                </c:pt>
                <c:pt idx="1">
                  <c:v>6.8099999427800002</c:v>
                </c:pt>
                <c:pt idx="2">
                  <c:v>6.7899999618500004</c:v>
                </c:pt>
                <c:pt idx="3">
                  <c:v>6.7600002288800001</c:v>
                </c:pt>
                <c:pt idx="4">
                  <c:v>6.7300000190700002</c:v>
                </c:pt>
                <c:pt idx="5">
                  <c:v>6.6399998664900002</c:v>
                </c:pt>
                <c:pt idx="6">
                  <c:v>6.6300001144399996</c:v>
                </c:pt>
                <c:pt idx="7">
                  <c:v>6.5500001907299996</c:v>
                </c:pt>
                <c:pt idx="8">
                  <c:v>6.3899998664900002</c:v>
                </c:pt>
                <c:pt idx="9">
                  <c:v>6.2399997711199999</c:v>
                </c:pt>
                <c:pt idx="10">
                  <c:v>6.1500000953700003</c:v>
                </c:pt>
                <c:pt idx="11">
                  <c:v>6.0399999618500004</c:v>
                </c:pt>
                <c:pt idx="12">
                  <c:v>6</c:v>
                </c:pt>
                <c:pt idx="13">
                  <c:v>6</c:v>
                </c:pt>
                <c:pt idx="14">
                  <c:v>6</c:v>
                </c:pt>
                <c:pt idx="15">
                  <c:v>5.9000000953700003</c:v>
                </c:pt>
                <c:pt idx="16">
                  <c:v>5.8800001144399996</c:v>
                </c:pt>
                <c:pt idx="17">
                  <c:v>5.8499999046299997</c:v>
                </c:pt>
                <c:pt idx="18">
                  <c:v>5.84000015259</c:v>
                </c:pt>
                <c:pt idx="19">
                  <c:v>5.84000015259</c:v>
                </c:pt>
                <c:pt idx="20">
                  <c:v>5.8099999427800002</c:v>
                </c:pt>
                <c:pt idx="21">
                  <c:v>5.8000001907299996</c:v>
                </c:pt>
                <c:pt idx="22">
                  <c:v>5.7899999618500004</c:v>
                </c:pt>
                <c:pt idx="23">
                  <c:v>5.7899999618500004</c:v>
                </c:pt>
                <c:pt idx="24">
                  <c:v>5.7800002098099998</c:v>
                </c:pt>
                <c:pt idx="25">
                  <c:v>5.7800002098099998</c:v>
                </c:pt>
                <c:pt idx="26">
                  <c:v>5.75</c:v>
                </c:pt>
                <c:pt idx="27">
                  <c:v>5.75</c:v>
                </c:pt>
                <c:pt idx="28">
                  <c:v>5.7199997901900002</c:v>
                </c:pt>
                <c:pt idx="29">
                  <c:v>5.7199997901900002</c:v>
                </c:pt>
                <c:pt idx="30">
                  <c:v>5.6999998092700004</c:v>
                </c:pt>
                <c:pt idx="31">
                  <c:v>5.6999998092700004</c:v>
                </c:pt>
                <c:pt idx="32">
                  <c:v>5.6999998092700004</c:v>
                </c:pt>
                <c:pt idx="33">
                  <c:v>5.6999998092700004</c:v>
                </c:pt>
                <c:pt idx="34">
                  <c:v>5.6900000572199998</c:v>
                </c:pt>
                <c:pt idx="35">
                  <c:v>5.6900000572199998</c:v>
                </c:pt>
                <c:pt idx="36">
                  <c:v>5.6900000572199998</c:v>
                </c:pt>
                <c:pt idx="37">
                  <c:v>5.6799998283399997</c:v>
                </c:pt>
                <c:pt idx="38">
                  <c:v>5.67000007629</c:v>
                </c:pt>
                <c:pt idx="39">
                  <c:v>5.65999984741</c:v>
                </c:pt>
                <c:pt idx="40">
                  <c:v>5.6500000953700003</c:v>
                </c:pt>
                <c:pt idx="41">
                  <c:v>5.6500000953700003</c:v>
                </c:pt>
                <c:pt idx="42">
                  <c:v>5.6399998664900002</c:v>
                </c:pt>
                <c:pt idx="43">
                  <c:v>5.6300001144399996</c:v>
                </c:pt>
                <c:pt idx="44">
                  <c:v>5.6100001335099998</c:v>
                </c:pt>
                <c:pt idx="45">
                  <c:v>5.6100001335099998</c:v>
                </c:pt>
                <c:pt idx="46">
                  <c:v>5.5999999046299997</c:v>
                </c:pt>
                <c:pt idx="47">
                  <c:v>5.5999999046299997</c:v>
                </c:pt>
                <c:pt idx="48">
                  <c:v>5.59000015259</c:v>
                </c:pt>
                <c:pt idx="49">
                  <c:v>5.59000015259</c:v>
                </c:pt>
                <c:pt idx="50">
                  <c:v>5.59000015259</c:v>
                </c:pt>
                <c:pt idx="51">
                  <c:v>5.57999992371</c:v>
                </c:pt>
                <c:pt idx="52">
                  <c:v>5.5700001716600003</c:v>
                </c:pt>
                <c:pt idx="53">
                  <c:v>5.5700001716600003</c:v>
                </c:pt>
                <c:pt idx="54">
                  <c:v>5.5700001716600003</c:v>
                </c:pt>
                <c:pt idx="55">
                  <c:v>5.5700001716600003</c:v>
                </c:pt>
                <c:pt idx="56">
                  <c:v>5.5599999427800002</c:v>
                </c:pt>
                <c:pt idx="57">
                  <c:v>5.5500001907299996</c:v>
                </c:pt>
                <c:pt idx="58">
                  <c:v>5.5300002098099998</c:v>
                </c:pt>
                <c:pt idx="59">
                  <c:v>5.5300002098099998</c:v>
                </c:pt>
                <c:pt idx="60">
                  <c:v>5.5300002098099998</c:v>
                </c:pt>
                <c:pt idx="61">
                  <c:v>5.5300002098099998</c:v>
                </c:pt>
                <c:pt idx="62">
                  <c:v>5.5100002288800001</c:v>
                </c:pt>
                <c:pt idx="63">
                  <c:v>5.5100002288800001</c:v>
                </c:pt>
                <c:pt idx="64">
                  <c:v>5.5</c:v>
                </c:pt>
                <c:pt idx="65">
                  <c:v>5.5</c:v>
                </c:pt>
                <c:pt idx="66">
                  <c:v>5.4800000190700002</c:v>
                </c:pt>
                <c:pt idx="67">
                  <c:v>5.4699997901900002</c:v>
                </c:pt>
                <c:pt idx="68">
                  <c:v>5.4699997901900002</c:v>
                </c:pt>
                <c:pt idx="69">
                  <c:v>5.4600000381499996</c:v>
                </c:pt>
                <c:pt idx="70">
                  <c:v>5.4299998283399997</c:v>
                </c:pt>
                <c:pt idx="71">
                  <c:v>5.4299998283399997</c:v>
                </c:pt>
                <c:pt idx="72">
                  <c:v>5.4299998283399997</c:v>
                </c:pt>
                <c:pt idx="73">
                  <c:v>5.4299998283399997</c:v>
                </c:pt>
                <c:pt idx="74">
                  <c:v>5.42000007629</c:v>
                </c:pt>
                <c:pt idx="75">
                  <c:v>5.42000007629</c:v>
                </c:pt>
                <c:pt idx="76">
                  <c:v>5.42000007629</c:v>
                </c:pt>
                <c:pt idx="77">
                  <c:v>5.40999984741</c:v>
                </c:pt>
                <c:pt idx="78">
                  <c:v>5.40999984741</c:v>
                </c:pt>
                <c:pt idx="79">
                  <c:v>5.40999984741</c:v>
                </c:pt>
                <c:pt idx="80">
                  <c:v>5.40999984741</c:v>
                </c:pt>
                <c:pt idx="81">
                  <c:v>5.40999984741</c:v>
                </c:pt>
                <c:pt idx="82">
                  <c:v>5.40999984741</c:v>
                </c:pt>
                <c:pt idx="83">
                  <c:v>5.4000000953700003</c:v>
                </c:pt>
                <c:pt idx="84">
                  <c:v>5.4000000953700003</c:v>
                </c:pt>
                <c:pt idx="85">
                  <c:v>5.3899998664900002</c:v>
                </c:pt>
                <c:pt idx="86">
                  <c:v>5.3899998664900002</c:v>
                </c:pt>
                <c:pt idx="87">
                  <c:v>5.3800001144399996</c:v>
                </c:pt>
                <c:pt idx="88">
                  <c:v>5.3699998855600004</c:v>
                </c:pt>
                <c:pt idx="89">
                  <c:v>5.3699998855600004</c:v>
                </c:pt>
                <c:pt idx="90">
                  <c:v>5.3699998855600004</c:v>
                </c:pt>
                <c:pt idx="91">
                  <c:v>5.3600001335099998</c:v>
                </c:pt>
                <c:pt idx="92">
                  <c:v>5.3600001335099998</c:v>
                </c:pt>
                <c:pt idx="93">
                  <c:v>5.3600001335099998</c:v>
                </c:pt>
                <c:pt idx="94">
                  <c:v>5.3499999046299997</c:v>
                </c:pt>
                <c:pt idx="95">
                  <c:v>5.3499999046299997</c:v>
                </c:pt>
                <c:pt idx="96">
                  <c:v>5.34000015259</c:v>
                </c:pt>
                <c:pt idx="97">
                  <c:v>5.34000015259</c:v>
                </c:pt>
                <c:pt idx="98">
                  <c:v>5.32999992371</c:v>
                </c:pt>
                <c:pt idx="99">
                  <c:v>5.32999992371</c:v>
                </c:pt>
                <c:pt idx="100">
                  <c:v>5.32999992371</c:v>
                </c:pt>
                <c:pt idx="101">
                  <c:v>5.3200001716600003</c:v>
                </c:pt>
                <c:pt idx="102">
                  <c:v>5.3200001716600003</c:v>
                </c:pt>
                <c:pt idx="103">
                  <c:v>5.3099999427800002</c:v>
                </c:pt>
                <c:pt idx="104">
                  <c:v>5.2899999618500004</c:v>
                </c:pt>
                <c:pt idx="105">
                  <c:v>5.2899999618500004</c:v>
                </c:pt>
                <c:pt idx="106">
                  <c:v>5.2899999618500004</c:v>
                </c:pt>
                <c:pt idx="107">
                  <c:v>5.2899999618500004</c:v>
                </c:pt>
                <c:pt idx="108">
                  <c:v>5.2800002098099998</c:v>
                </c:pt>
                <c:pt idx="109">
                  <c:v>5.2699999809299998</c:v>
                </c:pt>
                <c:pt idx="110">
                  <c:v>5.2699999809299998</c:v>
                </c:pt>
                <c:pt idx="111">
                  <c:v>5.2600002288800001</c:v>
                </c:pt>
                <c:pt idx="112">
                  <c:v>5.2600002288800001</c:v>
                </c:pt>
                <c:pt idx="113">
                  <c:v>5.2600002288800001</c:v>
                </c:pt>
                <c:pt idx="114">
                  <c:v>5.2600002288800001</c:v>
                </c:pt>
                <c:pt idx="115">
                  <c:v>5.25</c:v>
                </c:pt>
                <c:pt idx="116">
                  <c:v>5.25</c:v>
                </c:pt>
                <c:pt idx="117">
                  <c:v>5.25</c:v>
                </c:pt>
                <c:pt idx="118">
                  <c:v>5.25</c:v>
                </c:pt>
                <c:pt idx="119">
                  <c:v>5.2399997711199999</c:v>
                </c:pt>
                <c:pt idx="120">
                  <c:v>5.2300000190700002</c:v>
                </c:pt>
                <c:pt idx="121">
                  <c:v>5.2199997901900002</c:v>
                </c:pt>
                <c:pt idx="122">
                  <c:v>5.2199997901900002</c:v>
                </c:pt>
                <c:pt idx="123">
                  <c:v>5.2199997901900002</c:v>
                </c:pt>
                <c:pt idx="124">
                  <c:v>5.2199997901900002</c:v>
                </c:pt>
                <c:pt idx="125">
                  <c:v>5.1999998092700004</c:v>
                </c:pt>
                <c:pt idx="126">
                  <c:v>5.1999998092700004</c:v>
                </c:pt>
                <c:pt idx="127">
                  <c:v>5.1900000572199998</c:v>
                </c:pt>
                <c:pt idx="128">
                  <c:v>5.1799998283399997</c:v>
                </c:pt>
                <c:pt idx="129">
                  <c:v>5.17000007629</c:v>
                </c:pt>
                <c:pt idx="130">
                  <c:v>5.17000007629</c:v>
                </c:pt>
                <c:pt idx="131">
                  <c:v>5.17000007629</c:v>
                </c:pt>
                <c:pt idx="132">
                  <c:v>5.17000007629</c:v>
                </c:pt>
                <c:pt idx="133">
                  <c:v>5.15999984741</c:v>
                </c:pt>
                <c:pt idx="134">
                  <c:v>5.1500000953700003</c:v>
                </c:pt>
                <c:pt idx="135">
                  <c:v>5.1500000953700003</c:v>
                </c:pt>
                <c:pt idx="136">
                  <c:v>5.1399998664900002</c:v>
                </c:pt>
                <c:pt idx="137">
                  <c:v>5.1399998664900002</c:v>
                </c:pt>
                <c:pt idx="138">
                  <c:v>5.1300001144399996</c:v>
                </c:pt>
                <c:pt idx="139">
                  <c:v>5.1300001144399996</c:v>
                </c:pt>
                <c:pt idx="140">
                  <c:v>5.1199998855600004</c:v>
                </c:pt>
                <c:pt idx="141">
                  <c:v>5.1199998855600004</c:v>
                </c:pt>
                <c:pt idx="142">
                  <c:v>5.1199998855600004</c:v>
                </c:pt>
                <c:pt idx="143">
                  <c:v>5.1100001335099998</c:v>
                </c:pt>
                <c:pt idx="144">
                  <c:v>5.0999999046299997</c:v>
                </c:pt>
                <c:pt idx="145">
                  <c:v>5.0999999046299997</c:v>
                </c:pt>
                <c:pt idx="146">
                  <c:v>5.0999999046299997</c:v>
                </c:pt>
                <c:pt idx="147">
                  <c:v>5.0999999046299997</c:v>
                </c:pt>
                <c:pt idx="148">
                  <c:v>5.09000015259</c:v>
                </c:pt>
                <c:pt idx="149">
                  <c:v>5.09000015259</c:v>
                </c:pt>
                <c:pt idx="150">
                  <c:v>5.09000015259</c:v>
                </c:pt>
                <c:pt idx="151">
                  <c:v>5.07999992371</c:v>
                </c:pt>
                <c:pt idx="152">
                  <c:v>5.07999992371</c:v>
                </c:pt>
                <c:pt idx="153">
                  <c:v>5.0700001716600003</c:v>
                </c:pt>
                <c:pt idx="154">
                  <c:v>5.0700001716600003</c:v>
                </c:pt>
                <c:pt idx="155">
                  <c:v>5.0700001716600003</c:v>
                </c:pt>
                <c:pt idx="156">
                  <c:v>5.0700001716600003</c:v>
                </c:pt>
                <c:pt idx="157">
                  <c:v>5.0599999427800002</c:v>
                </c:pt>
                <c:pt idx="158">
                  <c:v>5.0599999427800002</c:v>
                </c:pt>
                <c:pt idx="159">
                  <c:v>5.0599999427800002</c:v>
                </c:pt>
                <c:pt idx="160">
                  <c:v>5.0500001907299996</c:v>
                </c:pt>
                <c:pt idx="161">
                  <c:v>5.0500001907299996</c:v>
                </c:pt>
                <c:pt idx="162">
                  <c:v>5.0399999618500004</c:v>
                </c:pt>
                <c:pt idx="163">
                  <c:v>5.0399999618500004</c:v>
                </c:pt>
                <c:pt idx="164">
                  <c:v>5.0399999618500004</c:v>
                </c:pt>
                <c:pt idx="165">
                  <c:v>5.0300002098099998</c:v>
                </c:pt>
                <c:pt idx="166">
                  <c:v>5.0300002098099998</c:v>
                </c:pt>
                <c:pt idx="167">
                  <c:v>5.0300002098099998</c:v>
                </c:pt>
                <c:pt idx="168">
                  <c:v>5.0300002098099998</c:v>
                </c:pt>
                <c:pt idx="169">
                  <c:v>5.0300002098099998</c:v>
                </c:pt>
                <c:pt idx="170">
                  <c:v>5.0199999809299998</c:v>
                </c:pt>
                <c:pt idx="171">
                  <c:v>5.0199999809299998</c:v>
                </c:pt>
                <c:pt idx="172">
                  <c:v>5.0199999809299998</c:v>
                </c:pt>
                <c:pt idx="173">
                  <c:v>5.0100002288800001</c:v>
                </c:pt>
                <c:pt idx="174">
                  <c:v>5.0100002288800001</c:v>
                </c:pt>
                <c:pt idx="175">
                  <c:v>5.0100002288800001</c:v>
                </c:pt>
                <c:pt idx="176">
                  <c:v>5.0100002288800001</c:v>
                </c:pt>
                <c:pt idx="177">
                  <c:v>5.0100002288800001</c:v>
                </c:pt>
                <c:pt idx="178">
                  <c:v>5.0100002288800001</c:v>
                </c:pt>
                <c:pt idx="179">
                  <c:v>5.0100002288800001</c:v>
                </c:pt>
                <c:pt idx="180">
                  <c:v>5.0100002288800001</c:v>
                </c:pt>
                <c:pt idx="181">
                  <c:v>5</c:v>
                </c:pt>
                <c:pt idx="182">
                  <c:v>5</c:v>
                </c:pt>
                <c:pt idx="183">
                  <c:v>5</c:v>
                </c:pt>
                <c:pt idx="184">
                  <c:v>5</c:v>
                </c:pt>
                <c:pt idx="185">
                  <c:v>5</c:v>
                </c:pt>
                <c:pt idx="186">
                  <c:v>5</c:v>
                </c:pt>
                <c:pt idx="187">
                  <c:v>5</c:v>
                </c:pt>
                <c:pt idx="188">
                  <c:v>5</c:v>
                </c:pt>
                <c:pt idx="189">
                  <c:v>5</c:v>
                </c:pt>
                <c:pt idx="190">
                  <c:v>4.9899997711199999</c:v>
                </c:pt>
                <c:pt idx="191">
                  <c:v>4.9899997711199999</c:v>
                </c:pt>
                <c:pt idx="192">
                  <c:v>4.9899997711199999</c:v>
                </c:pt>
                <c:pt idx="193">
                  <c:v>4.9899997711199999</c:v>
                </c:pt>
                <c:pt idx="194">
                  <c:v>4.9800000190700002</c:v>
                </c:pt>
                <c:pt idx="195">
                  <c:v>4.9800000190700002</c:v>
                </c:pt>
                <c:pt idx="196">
                  <c:v>4.9699997901900002</c:v>
                </c:pt>
                <c:pt idx="197">
                  <c:v>4.9699997901900002</c:v>
                </c:pt>
                <c:pt idx="198">
                  <c:v>4.9699997901900002</c:v>
                </c:pt>
                <c:pt idx="199">
                  <c:v>4.9600000381499996</c:v>
                </c:pt>
                <c:pt idx="200">
                  <c:v>4.9499998092700004</c:v>
                </c:pt>
                <c:pt idx="201">
                  <c:v>4.9400000572199998</c:v>
                </c:pt>
                <c:pt idx="202">
                  <c:v>4.9400000572199998</c:v>
                </c:pt>
                <c:pt idx="203">
                  <c:v>4.9400000572199998</c:v>
                </c:pt>
                <c:pt idx="204">
                  <c:v>4.9299998283399997</c:v>
                </c:pt>
                <c:pt idx="205">
                  <c:v>4.9299998283399997</c:v>
                </c:pt>
                <c:pt idx="206">
                  <c:v>4.9299998283399997</c:v>
                </c:pt>
                <c:pt idx="207">
                  <c:v>4.9299998283399997</c:v>
                </c:pt>
                <c:pt idx="208">
                  <c:v>4.9299998283399997</c:v>
                </c:pt>
                <c:pt idx="209">
                  <c:v>4.9299998283399997</c:v>
                </c:pt>
                <c:pt idx="210">
                  <c:v>4.92000007629</c:v>
                </c:pt>
                <c:pt idx="211">
                  <c:v>4.92000007629</c:v>
                </c:pt>
                <c:pt idx="212">
                  <c:v>4.92000007629</c:v>
                </c:pt>
                <c:pt idx="213">
                  <c:v>4.90999984741</c:v>
                </c:pt>
                <c:pt idx="214">
                  <c:v>4.9000000953700003</c:v>
                </c:pt>
                <c:pt idx="215">
                  <c:v>4.9000000953700003</c:v>
                </c:pt>
                <c:pt idx="216">
                  <c:v>4.9000000953700003</c:v>
                </c:pt>
                <c:pt idx="217">
                  <c:v>4.9000000953700003</c:v>
                </c:pt>
                <c:pt idx="218">
                  <c:v>4.8899998664900002</c:v>
                </c:pt>
                <c:pt idx="219">
                  <c:v>4.8899998664900002</c:v>
                </c:pt>
                <c:pt idx="220">
                  <c:v>4.8800001144399996</c:v>
                </c:pt>
                <c:pt idx="221">
                  <c:v>4.8800001144399996</c:v>
                </c:pt>
                <c:pt idx="222">
                  <c:v>4.8699998855600004</c:v>
                </c:pt>
                <c:pt idx="223">
                  <c:v>4.8699998855600004</c:v>
                </c:pt>
                <c:pt idx="224">
                  <c:v>4.8499999046299997</c:v>
                </c:pt>
                <c:pt idx="225">
                  <c:v>4.8499999046299997</c:v>
                </c:pt>
                <c:pt idx="226">
                  <c:v>4.8499999046299997</c:v>
                </c:pt>
                <c:pt idx="227">
                  <c:v>4.8499999046299997</c:v>
                </c:pt>
                <c:pt idx="228">
                  <c:v>4.8499999046299997</c:v>
                </c:pt>
                <c:pt idx="229">
                  <c:v>4.84000015259</c:v>
                </c:pt>
                <c:pt idx="230">
                  <c:v>4.82999992371</c:v>
                </c:pt>
                <c:pt idx="231">
                  <c:v>4.82999992371</c:v>
                </c:pt>
                <c:pt idx="232">
                  <c:v>4.8200001716600003</c:v>
                </c:pt>
                <c:pt idx="233">
                  <c:v>4.8099999427800002</c:v>
                </c:pt>
                <c:pt idx="234">
                  <c:v>4.8099999427800002</c:v>
                </c:pt>
                <c:pt idx="235">
                  <c:v>4.8099999427800002</c:v>
                </c:pt>
                <c:pt idx="236">
                  <c:v>4.8099999427800002</c:v>
                </c:pt>
                <c:pt idx="237">
                  <c:v>4.8000001907299996</c:v>
                </c:pt>
                <c:pt idx="238">
                  <c:v>4.8000001907299996</c:v>
                </c:pt>
                <c:pt idx="239">
                  <c:v>4.8000001907299996</c:v>
                </c:pt>
                <c:pt idx="240">
                  <c:v>4.7899999618500004</c:v>
                </c:pt>
                <c:pt idx="241">
                  <c:v>4.7899999618500004</c:v>
                </c:pt>
                <c:pt idx="242">
                  <c:v>4.7800002098099998</c:v>
                </c:pt>
                <c:pt idx="243">
                  <c:v>4.7800002098099998</c:v>
                </c:pt>
                <c:pt idx="244">
                  <c:v>4.7800002098099998</c:v>
                </c:pt>
                <c:pt idx="245">
                  <c:v>4.7800002098099998</c:v>
                </c:pt>
                <c:pt idx="246">
                  <c:v>4.7800002098099998</c:v>
                </c:pt>
                <c:pt idx="247">
                  <c:v>4.7800002098099998</c:v>
                </c:pt>
                <c:pt idx="248">
                  <c:v>4.7800002098099998</c:v>
                </c:pt>
                <c:pt idx="249">
                  <c:v>4.7800002098099998</c:v>
                </c:pt>
                <c:pt idx="250">
                  <c:v>4.7699999809299998</c:v>
                </c:pt>
                <c:pt idx="251">
                  <c:v>4.7600002288800001</c:v>
                </c:pt>
                <c:pt idx="252">
                  <c:v>4.7600002288800001</c:v>
                </c:pt>
                <c:pt idx="253">
                  <c:v>4.75</c:v>
                </c:pt>
                <c:pt idx="254">
                  <c:v>4.75</c:v>
                </c:pt>
                <c:pt idx="255">
                  <c:v>4.7399997711199999</c:v>
                </c:pt>
                <c:pt idx="256">
                  <c:v>4.7399997711199999</c:v>
                </c:pt>
                <c:pt idx="257">
                  <c:v>4.7300000190700002</c:v>
                </c:pt>
                <c:pt idx="258">
                  <c:v>4.7300000190700002</c:v>
                </c:pt>
                <c:pt idx="259">
                  <c:v>4.7199997901900002</c:v>
                </c:pt>
                <c:pt idx="260">
                  <c:v>4.7199997901900002</c:v>
                </c:pt>
                <c:pt idx="261">
                  <c:v>4.7199997901900002</c:v>
                </c:pt>
                <c:pt idx="262">
                  <c:v>4.7100000381499996</c:v>
                </c:pt>
                <c:pt idx="263">
                  <c:v>4.7100000381499996</c:v>
                </c:pt>
                <c:pt idx="264">
                  <c:v>4.7100000381499996</c:v>
                </c:pt>
                <c:pt idx="265">
                  <c:v>4.7100000381499996</c:v>
                </c:pt>
                <c:pt idx="266">
                  <c:v>4.6999998092700004</c:v>
                </c:pt>
                <c:pt idx="267">
                  <c:v>4.6900000572199998</c:v>
                </c:pt>
                <c:pt idx="268">
                  <c:v>4.6900000572199998</c:v>
                </c:pt>
                <c:pt idx="269">
                  <c:v>4.67000007629</c:v>
                </c:pt>
                <c:pt idx="270">
                  <c:v>4.65999984741</c:v>
                </c:pt>
                <c:pt idx="271">
                  <c:v>4.65999984741</c:v>
                </c:pt>
                <c:pt idx="272">
                  <c:v>4.65999984741</c:v>
                </c:pt>
                <c:pt idx="273">
                  <c:v>4.65999984741</c:v>
                </c:pt>
                <c:pt idx="274">
                  <c:v>4.6500000953700003</c:v>
                </c:pt>
                <c:pt idx="275">
                  <c:v>4.6500000953700003</c:v>
                </c:pt>
                <c:pt idx="276">
                  <c:v>4.6399998664900002</c:v>
                </c:pt>
                <c:pt idx="277">
                  <c:v>4.6300001144399996</c:v>
                </c:pt>
                <c:pt idx="278">
                  <c:v>4.6300001144399996</c:v>
                </c:pt>
                <c:pt idx="279">
                  <c:v>4.6300001144399996</c:v>
                </c:pt>
                <c:pt idx="280">
                  <c:v>4.6199998855600004</c:v>
                </c:pt>
                <c:pt idx="281">
                  <c:v>4.6199998855600004</c:v>
                </c:pt>
                <c:pt idx="282">
                  <c:v>4.6199998855600004</c:v>
                </c:pt>
                <c:pt idx="283">
                  <c:v>4.6199998855600004</c:v>
                </c:pt>
                <c:pt idx="284">
                  <c:v>4.5999999046299997</c:v>
                </c:pt>
                <c:pt idx="285">
                  <c:v>4.5999999046299997</c:v>
                </c:pt>
                <c:pt idx="286">
                  <c:v>4.5999999046299997</c:v>
                </c:pt>
                <c:pt idx="287">
                  <c:v>4.5999999046299997</c:v>
                </c:pt>
                <c:pt idx="288">
                  <c:v>4.5999999046299997</c:v>
                </c:pt>
                <c:pt idx="289">
                  <c:v>4.57999992371</c:v>
                </c:pt>
                <c:pt idx="290">
                  <c:v>4.5700001716600003</c:v>
                </c:pt>
                <c:pt idx="291">
                  <c:v>4.5599999427800002</c:v>
                </c:pt>
                <c:pt idx="292">
                  <c:v>4.5500001907299996</c:v>
                </c:pt>
                <c:pt idx="293">
                  <c:v>4.5500001907299996</c:v>
                </c:pt>
                <c:pt idx="294">
                  <c:v>4.5500001907299996</c:v>
                </c:pt>
                <c:pt idx="295">
                  <c:v>4.5500001907299996</c:v>
                </c:pt>
                <c:pt idx="296">
                  <c:v>4.5500001907299996</c:v>
                </c:pt>
                <c:pt idx="297">
                  <c:v>4.5399999618500004</c:v>
                </c:pt>
                <c:pt idx="298">
                  <c:v>4.5300002098099998</c:v>
                </c:pt>
                <c:pt idx="299">
                  <c:v>4.5300002098099998</c:v>
                </c:pt>
                <c:pt idx="300">
                  <c:v>4.5300002098099998</c:v>
                </c:pt>
                <c:pt idx="301">
                  <c:v>4.5300002098099998</c:v>
                </c:pt>
                <c:pt idx="302">
                  <c:v>4.5300002098099998</c:v>
                </c:pt>
                <c:pt idx="303">
                  <c:v>4.5300002098099998</c:v>
                </c:pt>
                <c:pt idx="304">
                  <c:v>4.5300002098099998</c:v>
                </c:pt>
                <c:pt idx="305">
                  <c:v>4.5100002288800001</c:v>
                </c:pt>
                <c:pt idx="306">
                  <c:v>4.5100002288800001</c:v>
                </c:pt>
                <c:pt idx="307">
                  <c:v>4.5100002288800001</c:v>
                </c:pt>
                <c:pt idx="308">
                  <c:v>4.5100002288800001</c:v>
                </c:pt>
                <c:pt idx="309">
                  <c:v>4.5</c:v>
                </c:pt>
                <c:pt idx="310">
                  <c:v>4.5</c:v>
                </c:pt>
                <c:pt idx="311">
                  <c:v>4.5</c:v>
                </c:pt>
                <c:pt idx="312">
                  <c:v>4.5</c:v>
                </c:pt>
                <c:pt idx="313">
                  <c:v>4.4899997711199999</c:v>
                </c:pt>
                <c:pt idx="314">
                  <c:v>4.4800000190700002</c:v>
                </c:pt>
                <c:pt idx="315">
                  <c:v>4.4699997901900002</c:v>
                </c:pt>
                <c:pt idx="316">
                  <c:v>4.4600000381499996</c:v>
                </c:pt>
                <c:pt idx="317">
                  <c:v>4.4600000381499996</c:v>
                </c:pt>
                <c:pt idx="318">
                  <c:v>4.4600000381499996</c:v>
                </c:pt>
                <c:pt idx="319">
                  <c:v>4.4400000572199998</c:v>
                </c:pt>
                <c:pt idx="320">
                  <c:v>4.4400000572199998</c:v>
                </c:pt>
                <c:pt idx="321">
                  <c:v>4.4400000572199998</c:v>
                </c:pt>
                <c:pt idx="322">
                  <c:v>4.4299998283399997</c:v>
                </c:pt>
                <c:pt idx="323">
                  <c:v>4.4299998283399997</c:v>
                </c:pt>
                <c:pt idx="324">
                  <c:v>4.4299998283399997</c:v>
                </c:pt>
                <c:pt idx="325">
                  <c:v>4.4299998283399997</c:v>
                </c:pt>
                <c:pt idx="326">
                  <c:v>4.42000007629</c:v>
                </c:pt>
                <c:pt idx="327">
                  <c:v>4.42000007629</c:v>
                </c:pt>
                <c:pt idx="328">
                  <c:v>4.40999984741</c:v>
                </c:pt>
                <c:pt idx="329">
                  <c:v>4.40999984741</c:v>
                </c:pt>
                <c:pt idx="330">
                  <c:v>4.40999984741</c:v>
                </c:pt>
                <c:pt idx="331">
                  <c:v>4.4000000953700003</c:v>
                </c:pt>
                <c:pt idx="332">
                  <c:v>4.4000000953700003</c:v>
                </c:pt>
                <c:pt idx="333">
                  <c:v>4.4000000953700003</c:v>
                </c:pt>
                <c:pt idx="334">
                  <c:v>4.3800001144399996</c:v>
                </c:pt>
                <c:pt idx="335">
                  <c:v>4.3800001144399996</c:v>
                </c:pt>
                <c:pt idx="336">
                  <c:v>4.3800001144399996</c:v>
                </c:pt>
                <c:pt idx="337">
                  <c:v>4.3699998855600004</c:v>
                </c:pt>
                <c:pt idx="338">
                  <c:v>4.3699998855600004</c:v>
                </c:pt>
                <c:pt idx="339">
                  <c:v>4.3600001335099998</c:v>
                </c:pt>
                <c:pt idx="340">
                  <c:v>4.3600001335099998</c:v>
                </c:pt>
                <c:pt idx="341">
                  <c:v>4.3600001335099998</c:v>
                </c:pt>
                <c:pt idx="342">
                  <c:v>4.3499999046299997</c:v>
                </c:pt>
                <c:pt idx="343">
                  <c:v>4.3499999046299997</c:v>
                </c:pt>
                <c:pt idx="344">
                  <c:v>4.3499999046299997</c:v>
                </c:pt>
                <c:pt idx="345">
                  <c:v>4.34000015259</c:v>
                </c:pt>
                <c:pt idx="346">
                  <c:v>4.32999992371</c:v>
                </c:pt>
                <c:pt idx="347">
                  <c:v>4.3200001716600003</c:v>
                </c:pt>
                <c:pt idx="348">
                  <c:v>4.3200001716600003</c:v>
                </c:pt>
                <c:pt idx="349">
                  <c:v>4.3200001716600003</c:v>
                </c:pt>
                <c:pt idx="350">
                  <c:v>4.3200001716600003</c:v>
                </c:pt>
                <c:pt idx="351">
                  <c:v>4.3200001716600003</c:v>
                </c:pt>
                <c:pt idx="352">
                  <c:v>4.3099999427800002</c:v>
                </c:pt>
                <c:pt idx="353">
                  <c:v>4.3099999427800002</c:v>
                </c:pt>
                <c:pt idx="354">
                  <c:v>4.3000001907299996</c:v>
                </c:pt>
                <c:pt idx="355">
                  <c:v>4.3000001907299996</c:v>
                </c:pt>
                <c:pt idx="356">
                  <c:v>4.3000001907299996</c:v>
                </c:pt>
                <c:pt idx="357">
                  <c:v>4.2800002098099998</c:v>
                </c:pt>
                <c:pt idx="358">
                  <c:v>4.2699999809299998</c:v>
                </c:pt>
                <c:pt idx="359">
                  <c:v>4.2699999809299998</c:v>
                </c:pt>
                <c:pt idx="360">
                  <c:v>4.2699999809299998</c:v>
                </c:pt>
                <c:pt idx="361">
                  <c:v>4.2600002288800001</c:v>
                </c:pt>
                <c:pt idx="362">
                  <c:v>4.2600002288800001</c:v>
                </c:pt>
                <c:pt idx="363">
                  <c:v>4.25</c:v>
                </c:pt>
                <c:pt idx="364">
                  <c:v>4.25</c:v>
                </c:pt>
                <c:pt idx="365">
                  <c:v>4.25</c:v>
                </c:pt>
                <c:pt idx="366">
                  <c:v>4.25</c:v>
                </c:pt>
                <c:pt idx="367">
                  <c:v>4.25</c:v>
                </c:pt>
                <c:pt idx="368">
                  <c:v>4.2399997711199999</c:v>
                </c:pt>
                <c:pt idx="369">
                  <c:v>4.2300000190700002</c:v>
                </c:pt>
                <c:pt idx="370">
                  <c:v>4.2199997901900002</c:v>
                </c:pt>
                <c:pt idx="371">
                  <c:v>4.2199997901900002</c:v>
                </c:pt>
                <c:pt idx="372">
                  <c:v>4.2199997901900002</c:v>
                </c:pt>
                <c:pt idx="373">
                  <c:v>4.2100000381499996</c:v>
                </c:pt>
                <c:pt idx="374">
                  <c:v>4.1999998092700004</c:v>
                </c:pt>
                <c:pt idx="375">
                  <c:v>4.1900000572199998</c:v>
                </c:pt>
                <c:pt idx="376">
                  <c:v>4.1900000572199998</c:v>
                </c:pt>
                <c:pt idx="377">
                  <c:v>4.1900000572199998</c:v>
                </c:pt>
                <c:pt idx="378">
                  <c:v>4.1900000572199998</c:v>
                </c:pt>
                <c:pt idx="379">
                  <c:v>4.1900000572199998</c:v>
                </c:pt>
                <c:pt idx="380">
                  <c:v>4.1900000572199998</c:v>
                </c:pt>
                <c:pt idx="381">
                  <c:v>4.1799998283399997</c:v>
                </c:pt>
                <c:pt idx="382">
                  <c:v>4.1799998283399997</c:v>
                </c:pt>
                <c:pt idx="383">
                  <c:v>4.17000007629</c:v>
                </c:pt>
                <c:pt idx="384">
                  <c:v>4.17000007629</c:v>
                </c:pt>
                <c:pt idx="385">
                  <c:v>4.17000007629</c:v>
                </c:pt>
                <c:pt idx="386">
                  <c:v>4.15999984741</c:v>
                </c:pt>
                <c:pt idx="387">
                  <c:v>4.15999984741</c:v>
                </c:pt>
                <c:pt idx="388">
                  <c:v>4.1500000953700003</c:v>
                </c:pt>
                <c:pt idx="389">
                  <c:v>4.1500000953700003</c:v>
                </c:pt>
                <c:pt idx="390">
                  <c:v>4.1500000953700003</c:v>
                </c:pt>
                <c:pt idx="391">
                  <c:v>4.1399998664900002</c:v>
                </c:pt>
                <c:pt idx="392">
                  <c:v>4.1399998664900002</c:v>
                </c:pt>
                <c:pt idx="393">
                  <c:v>4.1300001144399996</c:v>
                </c:pt>
                <c:pt idx="394">
                  <c:v>4.1199998855600004</c:v>
                </c:pt>
                <c:pt idx="395">
                  <c:v>4.1199998855600004</c:v>
                </c:pt>
                <c:pt idx="396">
                  <c:v>4.1199998855600004</c:v>
                </c:pt>
                <c:pt idx="397">
                  <c:v>4.1100001335099998</c:v>
                </c:pt>
                <c:pt idx="398">
                  <c:v>4.0999999046299997</c:v>
                </c:pt>
                <c:pt idx="399">
                  <c:v>4.0999999046299997</c:v>
                </c:pt>
                <c:pt idx="400">
                  <c:v>4.09000015259</c:v>
                </c:pt>
                <c:pt idx="401">
                  <c:v>4.09000015259</c:v>
                </c:pt>
                <c:pt idx="402">
                  <c:v>4.07999992371</c:v>
                </c:pt>
                <c:pt idx="403">
                  <c:v>4.07999992371</c:v>
                </c:pt>
                <c:pt idx="404">
                  <c:v>4.0599999427800002</c:v>
                </c:pt>
                <c:pt idx="405">
                  <c:v>4.0599999427800002</c:v>
                </c:pt>
                <c:pt idx="406">
                  <c:v>4.0399999618500004</c:v>
                </c:pt>
                <c:pt idx="407">
                  <c:v>4.0399999618500004</c:v>
                </c:pt>
                <c:pt idx="408">
                  <c:v>4.0399999618500004</c:v>
                </c:pt>
                <c:pt idx="409">
                  <c:v>4.0300002098099998</c:v>
                </c:pt>
                <c:pt idx="410">
                  <c:v>4.0300002098099998</c:v>
                </c:pt>
                <c:pt idx="411">
                  <c:v>4.0300002098099998</c:v>
                </c:pt>
                <c:pt idx="412">
                  <c:v>4.0199999809299998</c:v>
                </c:pt>
                <c:pt idx="413">
                  <c:v>4.0199999809299998</c:v>
                </c:pt>
                <c:pt idx="414">
                  <c:v>4.0199999809299998</c:v>
                </c:pt>
                <c:pt idx="415">
                  <c:v>4.0100002288800001</c:v>
                </c:pt>
                <c:pt idx="416">
                  <c:v>4.0100002288800001</c:v>
                </c:pt>
                <c:pt idx="417">
                  <c:v>4.0100002288800001</c:v>
                </c:pt>
                <c:pt idx="418">
                  <c:v>4.0100002288800001</c:v>
                </c:pt>
                <c:pt idx="419">
                  <c:v>4</c:v>
                </c:pt>
                <c:pt idx="420">
                  <c:v>4</c:v>
                </c:pt>
                <c:pt idx="421">
                  <c:v>4</c:v>
                </c:pt>
                <c:pt idx="422">
                  <c:v>3.9900000095400001</c:v>
                </c:pt>
                <c:pt idx="423">
                  <c:v>3.9900000095400001</c:v>
                </c:pt>
                <c:pt idx="424">
                  <c:v>3.9800000190699998</c:v>
                </c:pt>
                <c:pt idx="425">
                  <c:v>3.9800000190699998</c:v>
                </c:pt>
                <c:pt idx="426">
                  <c:v>3.9700000286099999</c:v>
                </c:pt>
                <c:pt idx="427">
                  <c:v>3.9700000286099999</c:v>
                </c:pt>
                <c:pt idx="428">
                  <c:v>3.9700000286099999</c:v>
                </c:pt>
                <c:pt idx="429">
                  <c:v>3.96000003815</c:v>
                </c:pt>
                <c:pt idx="430">
                  <c:v>3.96000003815</c:v>
                </c:pt>
                <c:pt idx="431">
                  <c:v>3.96000003815</c:v>
                </c:pt>
                <c:pt idx="432">
                  <c:v>3.9400000572199998</c:v>
                </c:pt>
                <c:pt idx="433">
                  <c:v>3.9400000572199998</c:v>
                </c:pt>
                <c:pt idx="434">
                  <c:v>3.9300000667599999</c:v>
                </c:pt>
                <c:pt idx="435">
                  <c:v>3.92000007629</c:v>
                </c:pt>
                <c:pt idx="436">
                  <c:v>3.9100000858300001</c:v>
                </c:pt>
                <c:pt idx="437">
                  <c:v>3.9100000858300001</c:v>
                </c:pt>
                <c:pt idx="438">
                  <c:v>3.9000000953699998</c:v>
                </c:pt>
                <c:pt idx="439">
                  <c:v>3.8599998951000001</c:v>
                </c:pt>
                <c:pt idx="440">
                  <c:v>3.8399999141699999</c:v>
                </c:pt>
                <c:pt idx="441">
                  <c:v>3.8399999141699999</c:v>
                </c:pt>
                <c:pt idx="442">
                  <c:v>3.82999992371</c:v>
                </c:pt>
                <c:pt idx="443">
                  <c:v>3.8199999332400001</c:v>
                </c:pt>
                <c:pt idx="444">
                  <c:v>3.8099999427800002</c:v>
                </c:pt>
                <c:pt idx="445">
                  <c:v>3.7999999523199999</c:v>
                </c:pt>
                <c:pt idx="446">
                  <c:v>3.78999996185</c:v>
                </c:pt>
                <c:pt idx="447">
                  <c:v>3.78999996185</c:v>
                </c:pt>
                <c:pt idx="448">
                  <c:v>3.78999996185</c:v>
                </c:pt>
                <c:pt idx="449">
                  <c:v>3.7799999713900001</c:v>
                </c:pt>
                <c:pt idx="450">
                  <c:v>3.7799999713900001</c:v>
                </c:pt>
                <c:pt idx="451">
                  <c:v>3.7799999713900001</c:v>
                </c:pt>
                <c:pt idx="452">
                  <c:v>3.7799999713900001</c:v>
                </c:pt>
                <c:pt idx="453">
                  <c:v>3.7599999904599999</c:v>
                </c:pt>
                <c:pt idx="454">
                  <c:v>3.7599999904599999</c:v>
                </c:pt>
                <c:pt idx="455">
                  <c:v>3.75</c:v>
                </c:pt>
                <c:pt idx="456">
                  <c:v>3.75</c:v>
                </c:pt>
                <c:pt idx="457">
                  <c:v>3.75</c:v>
                </c:pt>
                <c:pt idx="458">
                  <c:v>3.7400000095400001</c:v>
                </c:pt>
                <c:pt idx="459">
                  <c:v>3.7200000286099999</c:v>
                </c:pt>
                <c:pt idx="460">
                  <c:v>3.7200000286099999</c:v>
                </c:pt>
                <c:pt idx="461">
                  <c:v>3.7000000476800001</c:v>
                </c:pt>
                <c:pt idx="462">
                  <c:v>3.6800000667599999</c:v>
                </c:pt>
                <c:pt idx="463">
                  <c:v>3.6800000667599999</c:v>
                </c:pt>
                <c:pt idx="464">
                  <c:v>3.67000007629</c:v>
                </c:pt>
                <c:pt idx="465">
                  <c:v>3.67000007629</c:v>
                </c:pt>
                <c:pt idx="466">
                  <c:v>3.6600000858300001</c:v>
                </c:pt>
                <c:pt idx="467">
                  <c:v>3.6400001048999999</c:v>
                </c:pt>
                <c:pt idx="468">
                  <c:v>3.63000011444</c:v>
                </c:pt>
                <c:pt idx="469">
                  <c:v>3.5699999332400001</c:v>
                </c:pt>
                <c:pt idx="470">
                  <c:v>3.5599999427800002</c:v>
                </c:pt>
                <c:pt idx="471">
                  <c:v>3.5599999427800002</c:v>
                </c:pt>
                <c:pt idx="472">
                  <c:v>3.5599999427800002</c:v>
                </c:pt>
                <c:pt idx="473">
                  <c:v>3.5499999523199999</c:v>
                </c:pt>
                <c:pt idx="474">
                  <c:v>3.4900000095400001</c:v>
                </c:pt>
                <c:pt idx="475">
                  <c:v>3.4900000095400001</c:v>
                </c:pt>
                <c:pt idx="476">
                  <c:v>3.4500000476800001</c:v>
                </c:pt>
                <c:pt idx="477">
                  <c:v>3.42000007629</c:v>
                </c:pt>
                <c:pt idx="478">
                  <c:v>3.42000007629</c:v>
                </c:pt>
                <c:pt idx="479">
                  <c:v>3.4100000858300001</c:v>
                </c:pt>
                <c:pt idx="480">
                  <c:v>3.4000000953699998</c:v>
                </c:pt>
                <c:pt idx="481">
                  <c:v>3.4000000953699998</c:v>
                </c:pt>
                <c:pt idx="482">
                  <c:v>3.28999996185</c:v>
                </c:pt>
                <c:pt idx="483">
                  <c:v>3.28999996185</c:v>
                </c:pt>
                <c:pt idx="484">
                  <c:v>3.2699999809300002</c:v>
                </c:pt>
                <c:pt idx="485">
                  <c:v>3.25</c:v>
                </c:pt>
                <c:pt idx="486">
                  <c:v>3.2400000095400001</c:v>
                </c:pt>
                <c:pt idx="487">
                  <c:v>3.2400000095400001</c:v>
                </c:pt>
                <c:pt idx="488">
                  <c:v>3.2000000476800001</c:v>
                </c:pt>
                <c:pt idx="489">
                  <c:v>3.17000007629</c:v>
                </c:pt>
                <c:pt idx="490">
                  <c:v>3.1600000858300001</c:v>
                </c:pt>
                <c:pt idx="491">
                  <c:v>3.1400001048999999</c:v>
                </c:pt>
                <c:pt idx="492">
                  <c:v>3.0999999046300002</c:v>
                </c:pt>
                <c:pt idx="493">
                  <c:v>3.07999992371</c:v>
                </c:pt>
                <c:pt idx="494">
                  <c:v>3.0199999809300002</c:v>
                </c:pt>
                <c:pt idx="495">
                  <c:v>2.9700000286099999</c:v>
                </c:pt>
                <c:pt idx="496">
                  <c:v>2.9500000476800001</c:v>
                </c:pt>
                <c:pt idx="497">
                  <c:v>2.92000007629</c:v>
                </c:pt>
                <c:pt idx="498">
                  <c:v>2.9000000953699998</c:v>
                </c:pt>
                <c:pt idx="499">
                  <c:v>2.8900001048999999</c:v>
                </c:pt>
                <c:pt idx="500">
                  <c:v>2.8399999141699999</c:v>
                </c:pt>
                <c:pt idx="501">
                  <c:v>2.78999996185</c:v>
                </c:pt>
                <c:pt idx="502">
                  <c:v>2.7300000190699998</c:v>
                </c:pt>
                <c:pt idx="503">
                  <c:v>2.7200000286099999</c:v>
                </c:pt>
                <c:pt idx="504">
                  <c:v>2.67000007629</c:v>
                </c:pt>
                <c:pt idx="505">
                  <c:v>2.6099998951000001</c:v>
                </c:pt>
                <c:pt idx="506">
                  <c:v>2.5999999046300002</c:v>
                </c:pt>
                <c:pt idx="507">
                  <c:v>2.5099999904599999</c:v>
                </c:pt>
                <c:pt idx="508">
                  <c:v>2.2599999904599999</c:v>
                </c:pt>
                <c:pt idx="509">
                  <c:v>2.2599999904599999</c:v>
                </c:pt>
                <c:pt idx="510">
                  <c:v>1.8999999761599999</c:v>
                </c:pt>
                <c:pt idx="511">
                  <c:v>1.8700000047700001</c:v>
                </c:pt>
                <c:pt idx="512">
                  <c:v>1.67999994755</c:v>
                </c:pt>
                <c:pt idx="513">
                  <c:v>1.59000003338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6815744"/>
        <c:axId val="136817664"/>
      </c:scatterChart>
      <c:valAx>
        <c:axId val="136815744"/>
        <c:scaling>
          <c:orientation val="minMax"/>
        </c:scaling>
        <c:delete val="0"/>
        <c:axPos val="b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Humidity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36817664"/>
        <c:crosses val="autoZero"/>
        <c:crossBetween val="midCat"/>
      </c:valAx>
      <c:valAx>
        <c:axId val="136817664"/>
        <c:scaling>
          <c:orientation val="minMax"/>
        </c:scaling>
        <c:delete val="0"/>
        <c:axPos val="l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Grade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36815744"/>
        <c:crosses val="autoZero"/>
        <c:crossBetween val="midCat"/>
      </c:valAx>
    </c:plotArea>
    <c:plotVisOnly val="1"/>
    <c:dispBlanksAs val="gap"/>
    <c:showDLblsOverMax val="0"/>
  </c:chart>
  <c:spPr>
    <a:ln>
      <a:solidFill>
        <a:schemeClr val="accent1"/>
      </a:solidFill>
    </a:ln>
    <a:effectLst>
      <a:outerShdw blurRad="50800" dist="38100" dir="2700000" algn="tl" rotWithShape="0">
        <a:prstClr val="black">
          <a:alpha val="40000"/>
        </a:prstClr>
      </a:outerShdw>
    </a:effectLst>
    <a:scene3d>
      <a:camera prst="orthographicFront"/>
      <a:lightRig rig="threePt" dir="t"/>
    </a:scene3d>
    <a:sp3d>
      <a:bevelT/>
    </a:sp3d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AHP_DENG00</c:v>
                </c:pt>
              </c:strCache>
            </c:strRef>
          </c:tx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10167544904414677"/>
                  <c:y val="-0.24696789837936289"/>
                </c:manualLayout>
              </c:layout>
              <c:tx>
                <c:rich>
                  <a:bodyPr/>
                  <a:lstStyle/>
                  <a:p>
                    <a:pPr>
                      <a:defRPr/>
                    </a:pPr>
                    <a:r>
                      <a:rPr lang="en-US" sz="2000" baseline="0"/>
                      <a:t>y = 0.1023x + 1.6159</a:t>
                    </a:r>
                    <a:endParaRPr lang="en-US" sz="2000"/>
                  </a:p>
                </c:rich>
              </c:tx>
              <c:numFmt formatCode="General" sourceLinked="0"/>
            </c:trendlineLbl>
          </c:trendline>
          <c:xVal>
            <c:numRef>
              <c:f>Sheet1!$A$2:$A$515</c:f>
              <c:numCache>
                <c:formatCode>General</c:formatCode>
                <c:ptCount val="514"/>
                <c:pt idx="0">
                  <c:v>32</c:v>
                </c:pt>
                <c:pt idx="1">
                  <c:v>33.799999999999997</c:v>
                </c:pt>
                <c:pt idx="2">
                  <c:v>31</c:v>
                </c:pt>
                <c:pt idx="3">
                  <c:v>30.9</c:v>
                </c:pt>
                <c:pt idx="4">
                  <c:v>32.700000000000003</c:v>
                </c:pt>
                <c:pt idx="5">
                  <c:v>28.6</c:v>
                </c:pt>
                <c:pt idx="6">
                  <c:v>29</c:v>
                </c:pt>
                <c:pt idx="7">
                  <c:v>28</c:v>
                </c:pt>
                <c:pt idx="8">
                  <c:v>28.7</c:v>
                </c:pt>
                <c:pt idx="9">
                  <c:v>31.8</c:v>
                </c:pt>
                <c:pt idx="10">
                  <c:v>27.7</c:v>
                </c:pt>
                <c:pt idx="11">
                  <c:v>33.299999999999997</c:v>
                </c:pt>
                <c:pt idx="12">
                  <c:v>34</c:v>
                </c:pt>
                <c:pt idx="13">
                  <c:v>30.2</c:v>
                </c:pt>
                <c:pt idx="14">
                  <c:v>34</c:v>
                </c:pt>
                <c:pt idx="15">
                  <c:v>33.799999999999997</c:v>
                </c:pt>
                <c:pt idx="16">
                  <c:v>33</c:v>
                </c:pt>
                <c:pt idx="17">
                  <c:v>29.1</c:v>
                </c:pt>
                <c:pt idx="18">
                  <c:v>30</c:v>
                </c:pt>
                <c:pt idx="19">
                  <c:v>29.2</c:v>
                </c:pt>
                <c:pt idx="20">
                  <c:v>29</c:v>
                </c:pt>
                <c:pt idx="21">
                  <c:v>28.4</c:v>
                </c:pt>
                <c:pt idx="22">
                  <c:v>32</c:v>
                </c:pt>
                <c:pt idx="23">
                  <c:v>32.4</c:v>
                </c:pt>
                <c:pt idx="24">
                  <c:v>34</c:v>
                </c:pt>
                <c:pt idx="25">
                  <c:v>30</c:v>
                </c:pt>
                <c:pt idx="26">
                  <c:v>34</c:v>
                </c:pt>
                <c:pt idx="27">
                  <c:v>33</c:v>
                </c:pt>
                <c:pt idx="28">
                  <c:v>31</c:v>
                </c:pt>
                <c:pt idx="29">
                  <c:v>28.3</c:v>
                </c:pt>
                <c:pt idx="30">
                  <c:v>27.6</c:v>
                </c:pt>
                <c:pt idx="31">
                  <c:v>28.6</c:v>
                </c:pt>
                <c:pt idx="32">
                  <c:v>29.1</c:v>
                </c:pt>
                <c:pt idx="33">
                  <c:v>30.5</c:v>
                </c:pt>
                <c:pt idx="34">
                  <c:v>31.5</c:v>
                </c:pt>
                <c:pt idx="35">
                  <c:v>34</c:v>
                </c:pt>
                <c:pt idx="36">
                  <c:v>27.7</c:v>
                </c:pt>
                <c:pt idx="37">
                  <c:v>30.2</c:v>
                </c:pt>
                <c:pt idx="38">
                  <c:v>30.9</c:v>
                </c:pt>
                <c:pt idx="39">
                  <c:v>28.3</c:v>
                </c:pt>
                <c:pt idx="40">
                  <c:v>30</c:v>
                </c:pt>
                <c:pt idx="41">
                  <c:v>33</c:v>
                </c:pt>
                <c:pt idx="42">
                  <c:v>28.8</c:v>
                </c:pt>
                <c:pt idx="43">
                  <c:v>29</c:v>
                </c:pt>
                <c:pt idx="44">
                  <c:v>31.4</c:v>
                </c:pt>
                <c:pt idx="45">
                  <c:v>31.2</c:v>
                </c:pt>
                <c:pt idx="46">
                  <c:v>32</c:v>
                </c:pt>
                <c:pt idx="47">
                  <c:v>30.7</c:v>
                </c:pt>
                <c:pt idx="48">
                  <c:v>27.1</c:v>
                </c:pt>
                <c:pt idx="49">
                  <c:v>34</c:v>
                </c:pt>
                <c:pt idx="50">
                  <c:v>32.200000000000003</c:v>
                </c:pt>
                <c:pt idx="51">
                  <c:v>31.8</c:v>
                </c:pt>
                <c:pt idx="52">
                  <c:v>29.4</c:v>
                </c:pt>
                <c:pt idx="53">
                  <c:v>32.700000000000003</c:v>
                </c:pt>
                <c:pt idx="54">
                  <c:v>33.1</c:v>
                </c:pt>
                <c:pt idx="55">
                  <c:v>29.1</c:v>
                </c:pt>
                <c:pt idx="56">
                  <c:v>33</c:v>
                </c:pt>
                <c:pt idx="57">
                  <c:v>31.1</c:v>
                </c:pt>
                <c:pt idx="58">
                  <c:v>30.5</c:v>
                </c:pt>
                <c:pt idx="59">
                  <c:v>30.4</c:v>
                </c:pt>
                <c:pt idx="60">
                  <c:v>29</c:v>
                </c:pt>
                <c:pt idx="61">
                  <c:v>32.6</c:v>
                </c:pt>
                <c:pt idx="62">
                  <c:v>27.6</c:v>
                </c:pt>
                <c:pt idx="63">
                  <c:v>31.9</c:v>
                </c:pt>
                <c:pt idx="64">
                  <c:v>33.6</c:v>
                </c:pt>
                <c:pt idx="65">
                  <c:v>32</c:v>
                </c:pt>
                <c:pt idx="66">
                  <c:v>29.1</c:v>
                </c:pt>
                <c:pt idx="67">
                  <c:v>26</c:v>
                </c:pt>
                <c:pt idx="68">
                  <c:v>31</c:v>
                </c:pt>
                <c:pt idx="69">
                  <c:v>31</c:v>
                </c:pt>
                <c:pt idx="70">
                  <c:v>26.9</c:v>
                </c:pt>
                <c:pt idx="71">
                  <c:v>33</c:v>
                </c:pt>
                <c:pt idx="72">
                  <c:v>32</c:v>
                </c:pt>
                <c:pt idx="73">
                  <c:v>32.200000000000003</c:v>
                </c:pt>
                <c:pt idx="74">
                  <c:v>28</c:v>
                </c:pt>
                <c:pt idx="75">
                  <c:v>30.9</c:v>
                </c:pt>
                <c:pt idx="76">
                  <c:v>31</c:v>
                </c:pt>
                <c:pt idx="77">
                  <c:v>28</c:v>
                </c:pt>
                <c:pt idx="78">
                  <c:v>26.9</c:v>
                </c:pt>
                <c:pt idx="79">
                  <c:v>28.8</c:v>
                </c:pt>
                <c:pt idx="80">
                  <c:v>29</c:v>
                </c:pt>
                <c:pt idx="81">
                  <c:v>31</c:v>
                </c:pt>
                <c:pt idx="82">
                  <c:v>26</c:v>
                </c:pt>
                <c:pt idx="83">
                  <c:v>34</c:v>
                </c:pt>
                <c:pt idx="84">
                  <c:v>29.3</c:v>
                </c:pt>
                <c:pt idx="85">
                  <c:v>29.2</c:v>
                </c:pt>
                <c:pt idx="86">
                  <c:v>32.200000000000003</c:v>
                </c:pt>
                <c:pt idx="87">
                  <c:v>32.799999999999997</c:v>
                </c:pt>
                <c:pt idx="88">
                  <c:v>30.5</c:v>
                </c:pt>
                <c:pt idx="89">
                  <c:v>33.799999999999997</c:v>
                </c:pt>
                <c:pt idx="90">
                  <c:v>32</c:v>
                </c:pt>
                <c:pt idx="91">
                  <c:v>27.5</c:v>
                </c:pt>
                <c:pt idx="92">
                  <c:v>28.3</c:v>
                </c:pt>
                <c:pt idx="93">
                  <c:v>27.8</c:v>
                </c:pt>
                <c:pt idx="94">
                  <c:v>27.6</c:v>
                </c:pt>
                <c:pt idx="95">
                  <c:v>32.299999999999997</c:v>
                </c:pt>
                <c:pt idx="96">
                  <c:v>27</c:v>
                </c:pt>
                <c:pt idx="97">
                  <c:v>27.7</c:v>
                </c:pt>
                <c:pt idx="98">
                  <c:v>32.299999999999997</c:v>
                </c:pt>
                <c:pt idx="99">
                  <c:v>29.6</c:v>
                </c:pt>
                <c:pt idx="100">
                  <c:v>27.9</c:v>
                </c:pt>
                <c:pt idx="101">
                  <c:v>34</c:v>
                </c:pt>
                <c:pt idx="102">
                  <c:v>31</c:v>
                </c:pt>
                <c:pt idx="103">
                  <c:v>31</c:v>
                </c:pt>
                <c:pt idx="104">
                  <c:v>32.200000000000003</c:v>
                </c:pt>
                <c:pt idx="105">
                  <c:v>31.3</c:v>
                </c:pt>
                <c:pt idx="106">
                  <c:v>29</c:v>
                </c:pt>
                <c:pt idx="107">
                  <c:v>29.5</c:v>
                </c:pt>
                <c:pt idx="108">
                  <c:v>31.5</c:v>
                </c:pt>
                <c:pt idx="109">
                  <c:v>26.5</c:v>
                </c:pt>
                <c:pt idx="110">
                  <c:v>32.9</c:v>
                </c:pt>
                <c:pt idx="111">
                  <c:v>28.7</c:v>
                </c:pt>
                <c:pt idx="112">
                  <c:v>27.3</c:v>
                </c:pt>
                <c:pt idx="113">
                  <c:v>27.7</c:v>
                </c:pt>
                <c:pt idx="114">
                  <c:v>27</c:v>
                </c:pt>
                <c:pt idx="115">
                  <c:v>32.9</c:v>
                </c:pt>
                <c:pt idx="116">
                  <c:v>31</c:v>
                </c:pt>
                <c:pt idx="117">
                  <c:v>34</c:v>
                </c:pt>
                <c:pt idx="118">
                  <c:v>31.1</c:v>
                </c:pt>
                <c:pt idx="119">
                  <c:v>30.4</c:v>
                </c:pt>
                <c:pt idx="120">
                  <c:v>27.2</c:v>
                </c:pt>
                <c:pt idx="121">
                  <c:v>33.700000000000003</c:v>
                </c:pt>
                <c:pt idx="122">
                  <c:v>32</c:v>
                </c:pt>
                <c:pt idx="123">
                  <c:v>29.6</c:v>
                </c:pt>
                <c:pt idx="124">
                  <c:v>30.3</c:v>
                </c:pt>
                <c:pt idx="125">
                  <c:v>27</c:v>
                </c:pt>
                <c:pt idx="126">
                  <c:v>30</c:v>
                </c:pt>
                <c:pt idx="127">
                  <c:v>33.200000000000003</c:v>
                </c:pt>
                <c:pt idx="128">
                  <c:v>32.799999999999997</c:v>
                </c:pt>
                <c:pt idx="129">
                  <c:v>28.5</c:v>
                </c:pt>
                <c:pt idx="130">
                  <c:v>29.9</c:v>
                </c:pt>
                <c:pt idx="131">
                  <c:v>28.8</c:v>
                </c:pt>
                <c:pt idx="132">
                  <c:v>30.2</c:v>
                </c:pt>
                <c:pt idx="133">
                  <c:v>32.799999999999997</c:v>
                </c:pt>
                <c:pt idx="134">
                  <c:v>33.4</c:v>
                </c:pt>
                <c:pt idx="135">
                  <c:v>32.200000000000003</c:v>
                </c:pt>
                <c:pt idx="136">
                  <c:v>30.9</c:v>
                </c:pt>
                <c:pt idx="137">
                  <c:v>27.1</c:v>
                </c:pt>
                <c:pt idx="138">
                  <c:v>28</c:v>
                </c:pt>
                <c:pt idx="139">
                  <c:v>31.7</c:v>
                </c:pt>
                <c:pt idx="140">
                  <c:v>32.799999999999997</c:v>
                </c:pt>
                <c:pt idx="141">
                  <c:v>33.6</c:v>
                </c:pt>
                <c:pt idx="142">
                  <c:v>30.6</c:v>
                </c:pt>
                <c:pt idx="143">
                  <c:v>29.5</c:v>
                </c:pt>
                <c:pt idx="144">
                  <c:v>30</c:v>
                </c:pt>
                <c:pt idx="145">
                  <c:v>28.1</c:v>
                </c:pt>
                <c:pt idx="146">
                  <c:v>32.5</c:v>
                </c:pt>
                <c:pt idx="147">
                  <c:v>28</c:v>
                </c:pt>
                <c:pt idx="148">
                  <c:v>27.7</c:v>
                </c:pt>
                <c:pt idx="149">
                  <c:v>32</c:v>
                </c:pt>
                <c:pt idx="150">
                  <c:v>33.200000000000003</c:v>
                </c:pt>
                <c:pt idx="151">
                  <c:v>30.9</c:v>
                </c:pt>
                <c:pt idx="152">
                  <c:v>30</c:v>
                </c:pt>
                <c:pt idx="153">
                  <c:v>27</c:v>
                </c:pt>
                <c:pt idx="154">
                  <c:v>27.7</c:v>
                </c:pt>
                <c:pt idx="155">
                  <c:v>32</c:v>
                </c:pt>
                <c:pt idx="156">
                  <c:v>30.3</c:v>
                </c:pt>
                <c:pt idx="157">
                  <c:v>31.5</c:v>
                </c:pt>
                <c:pt idx="158">
                  <c:v>33.1</c:v>
                </c:pt>
                <c:pt idx="159">
                  <c:v>27.3</c:v>
                </c:pt>
                <c:pt idx="160">
                  <c:v>29.6</c:v>
                </c:pt>
                <c:pt idx="161">
                  <c:v>28</c:v>
                </c:pt>
                <c:pt idx="162">
                  <c:v>29.2</c:v>
                </c:pt>
                <c:pt idx="163">
                  <c:v>33.700000000000003</c:v>
                </c:pt>
                <c:pt idx="164">
                  <c:v>30.7</c:v>
                </c:pt>
                <c:pt idx="165">
                  <c:v>27.7</c:v>
                </c:pt>
                <c:pt idx="166">
                  <c:v>32.799999999999997</c:v>
                </c:pt>
                <c:pt idx="167">
                  <c:v>33</c:v>
                </c:pt>
                <c:pt idx="168">
                  <c:v>32.299999999999997</c:v>
                </c:pt>
                <c:pt idx="169">
                  <c:v>30.9</c:v>
                </c:pt>
                <c:pt idx="170">
                  <c:v>31.6</c:v>
                </c:pt>
                <c:pt idx="171">
                  <c:v>33</c:v>
                </c:pt>
                <c:pt idx="172">
                  <c:v>29.3</c:v>
                </c:pt>
                <c:pt idx="173">
                  <c:v>30.3</c:v>
                </c:pt>
                <c:pt idx="174">
                  <c:v>31.6</c:v>
                </c:pt>
                <c:pt idx="175">
                  <c:v>34</c:v>
                </c:pt>
                <c:pt idx="176">
                  <c:v>28.9</c:v>
                </c:pt>
                <c:pt idx="177">
                  <c:v>29.5</c:v>
                </c:pt>
                <c:pt idx="178">
                  <c:v>27.5</c:v>
                </c:pt>
                <c:pt idx="179">
                  <c:v>27.9</c:v>
                </c:pt>
                <c:pt idx="180">
                  <c:v>28.1</c:v>
                </c:pt>
                <c:pt idx="181">
                  <c:v>30.1</c:v>
                </c:pt>
                <c:pt idx="182">
                  <c:v>29.6</c:v>
                </c:pt>
                <c:pt idx="183">
                  <c:v>30</c:v>
                </c:pt>
                <c:pt idx="184">
                  <c:v>32.5</c:v>
                </c:pt>
                <c:pt idx="185">
                  <c:v>31</c:v>
                </c:pt>
                <c:pt idx="186">
                  <c:v>27.4</c:v>
                </c:pt>
                <c:pt idx="187">
                  <c:v>30.1</c:v>
                </c:pt>
                <c:pt idx="188">
                  <c:v>32</c:v>
                </c:pt>
                <c:pt idx="189">
                  <c:v>31.2</c:v>
                </c:pt>
                <c:pt idx="190">
                  <c:v>30.3</c:v>
                </c:pt>
                <c:pt idx="191">
                  <c:v>31</c:v>
                </c:pt>
                <c:pt idx="192">
                  <c:v>30.6</c:v>
                </c:pt>
                <c:pt idx="193">
                  <c:v>28.6</c:v>
                </c:pt>
                <c:pt idx="194">
                  <c:v>29.7</c:v>
                </c:pt>
                <c:pt idx="195">
                  <c:v>27.9</c:v>
                </c:pt>
                <c:pt idx="196">
                  <c:v>26</c:v>
                </c:pt>
                <c:pt idx="197">
                  <c:v>30.1</c:v>
                </c:pt>
                <c:pt idx="198">
                  <c:v>31</c:v>
                </c:pt>
                <c:pt idx="199">
                  <c:v>30</c:v>
                </c:pt>
                <c:pt idx="200">
                  <c:v>27.2</c:v>
                </c:pt>
                <c:pt idx="201">
                  <c:v>26.3</c:v>
                </c:pt>
                <c:pt idx="202">
                  <c:v>31.3</c:v>
                </c:pt>
                <c:pt idx="203">
                  <c:v>32.299999999999997</c:v>
                </c:pt>
                <c:pt idx="204">
                  <c:v>32.5</c:v>
                </c:pt>
                <c:pt idx="205">
                  <c:v>32.4</c:v>
                </c:pt>
                <c:pt idx="206">
                  <c:v>30</c:v>
                </c:pt>
                <c:pt idx="207">
                  <c:v>30.2</c:v>
                </c:pt>
                <c:pt idx="208">
                  <c:v>30</c:v>
                </c:pt>
                <c:pt idx="209">
                  <c:v>31</c:v>
                </c:pt>
                <c:pt idx="210">
                  <c:v>30.6</c:v>
                </c:pt>
                <c:pt idx="211">
                  <c:v>30</c:v>
                </c:pt>
                <c:pt idx="212">
                  <c:v>31</c:v>
                </c:pt>
                <c:pt idx="213">
                  <c:v>32.700000000000003</c:v>
                </c:pt>
                <c:pt idx="214">
                  <c:v>32.5</c:v>
                </c:pt>
                <c:pt idx="215">
                  <c:v>32</c:v>
                </c:pt>
                <c:pt idx="216">
                  <c:v>33.9</c:v>
                </c:pt>
                <c:pt idx="217">
                  <c:v>29.3</c:v>
                </c:pt>
                <c:pt idx="218">
                  <c:v>26</c:v>
                </c:pt>
                <c:pt idx="219">
                  <c:v>26</c:v>
                </c:pt>
                <c:pt idx="220">
                  <c:v>28.4</c:v>
                </c:pt>
                <c:pt idx="221">
                  <c:v>33.1</c:v>
                </c:pt>
                <c:pt idx="222">
                  <c:v>28.3</c:v>
                </c:pt>
                <c:pt idx="223">
                  <c:v>28</c:v>
                </c:pt>
                <c:pt idx="224">
                  <c:v>32.4</c:v>
                </c:pt>
                <c:pt idx="225">
                  <c:v>33.200000000000003</c:v>
                </c:pt>
                <c:pt idx="226">
                  <c:v>26</c:v>
                </c:pt>
                <c:pt idx="227">
                  <c:v>28.4</c:v>
                </c:pt>
                <c:pt idx="228">
                  <c:v>33</c:v>
                </c:pt>
                <c:pt idx="229">
                  <c:v>30.9</c:v>
                </c:pt>
                <c:pt idx="230">
                  <c:v>30.9</c:v>
                </c:pt>
                <c:pt idx="231">
                  <c:v>30.2</c:v>
                </c:pt>
                <c:pt idx="232">
                  <c:v>30.9</c:v>
                </c:pt>
                <c:pt idx="233">
                  <c:v>32.9</c:v>
                </c:pt>
                <c:pt idx="234">
                  <c:v>32.700000000000003</c:v>
                </c:pt>
                <c:pt idx="235">
                  <c:v>32.700000000000003</c:v>
                </c:pt>
                <c:pt idx="236">
                  <c:v>31.1</c:v>
                </c:pt>
                <c:pt idx="237">
                  <c:v>32.9</c:v>
                </c:pt>
                <c:pt idx="238">
                  <c:v>29</c:v>
                </c:pt>
                <c:pt idx="239">
                  <c:v>34.6</c:v>
                </c:pt>
                <c:pt idx="240">
                  <c:v>29.1</c:v>
                </c:pt>
                <c:pt idx="241">
                  <c:v>27.7</c:v>
                </c:pt>
                <c:pt idx="242">
                  <c:v>32.9</c:v>
                </c:pt>
                <c:pt idx="243">
                  <c:v>32.5</c:v>
                </c:pt>
                <c:pt idx="244">
                  <c:v>31.9</c:v>
                </c:pt>
                <c:pt idx="245">
                  <c:v>29.5</c:v>
                </c:pt>
                <c:pt idx="246">
                  <c:v>30.1</c:v>
                </c:pt>
                <c:pt idx="247">
                  <c:v>30.4</c:v>
                </c:pt>
                <c:pt idx="248">
                  <c:v>30.3</c:v>
                </c:pt>
                <c:pt idx="249">
                  <c:v>28.6</c:v>
                </c:pt>
                <c:pt idx="250">
                  <c:v>30</c:v>
                </c:pt>
                <c:pt idx="251">
                  <c:v>27</c:v>
                </c:pt>
                <c:pt idx="252">
                  <c:v>28.3</c:v>
                </c:pt>
                <c:pt idx="253">
                  <c:v>31.5</c:v>
                </c:pt>
                <c:pt idx="254">
                  <c:v>31</c:v>
                </c:pt>
                <c:pt idx="255">
                  <c:v>29.4</c:v>
                </c:pt>
                <c:pt idx="256">
                  <c:v>28.8</c:v>
                </c:pt>
                <c:pt idx="257">
                  <c:v>26</c:v>
                </c:pt>
                <c:pt idx="258">
                  <c:v>30.4</c:v>
                </c:pt>
                <c:pt idx="259">
                  <c:v>32.4</c:v>
                </c:pt>
                <c:pt idx="260">
                  <c:v>27.3</c:v>
                </c:pt>
                <c:pt idx="261">
                  <c:v>28.4</c:v>
                </c:pt>
                <c:pt idx="262">
                  <c:v>32.6</c:v>
                </c:pt>
                <c:pt idx="263">
                  <c:v>31.9</c:v>
                </c:pt>
                <c:pt idx="264">
                  <c:v>27.7</c:v>
                </c:pt>
                <c:pt idx="265">
                  <c:v>29.8</c:v>
                </c:pt>
                <c:pt idx="266">
                  <c:v>28.2</c:v>
                </c:pt>
                <c:pt idx="267">
                  <c:v>34.200000000000003</c:v>
                </c:pt>
                <c:pt idx="268">
                  <c:v>30.2</c:v>
                </c:pt>
                <c:pt idx="269">
                  <c:v>26.6</c:v>
                </c:pt>
                <c:pt idx="270">
                  <c:v>30.3</c:v>
                </c:pt>
                <c:pt idx="271">
                  <c:v>34.299999999999997</c:v>
                </c:pt>
                <c:pt idx="272">
                  <c:v>33.1</c:v>
                </c:pt>
                <c:pt idx="273">
                  <c:v>30.1</c:v>
                </c:pt>
                <c:pt idx="274">
                  <c:v>33.200000000000003</c:v>
                </c:pt>
                <c:pt idx="275">
                  <c:v>32</c:v>
                </c:pt>
                <c:pt idx="276">
                  <c:v>27.2</c:v>
                </c:pt>
                <c:pt idx="277">
                  <c:v>30.8</c:v>
                </c:pt>
                <c:pt idx="278">
                  <c:v>26.4</c:v>
                </c:pt>
                <c:pt idx="279">
                  <c:v>29.3</c:v>
                </c:pt>
                <c:pt idx="280">
                  <c:v>26.7</c:v>
                </c:pt>
                <c:pt idx="281">
                  <c:v>30</c:v>
                </c:pt>
                <c:pt idx="282">
                  <c:v>32</c:v>
                </c:pt>
                <c:pt idx="283">
                  <c:v>28</c:v>
                </c:pt>
                <c:pt idx="284">
                  <c:v>30.4</c:v>
                </c:pt>
                <c:pt idx="285">
                  <c:v>34.200000000000003</c:v>
                </c:pt>
                <c:pt idx="286">
                  <c:v>27.8</c:v>
                </c:pt>
                <c:pt idx="287">
                  <c:v>29.4</c:v>
                </c:pt>
                <c:pt idx="288">
                  <c:v>32.5</c:v>
                </c:pt>
                <c:pt idx="289">
                  <c:v>32.1</c:v>
                </c:pt>
                <c:pt idx="290">
                  <c:v>34.9</c:v>
                </c:pt>
                <c:pt idx="291">
                  <c:v>28.7</c:v>
                </c:pt>
                <c:pt idx="292">
                  <c:v>32.200000000000003</c:v>
                </c:pt>
                <c:pt idx="293">
                  <c:v>32.1</c:v>
                </c:pt>
                <c:pt idx="294">
                  <c:v>28.6</c:v>
                </c:pt>
                <c:pt idx="295">
                  <c:v>31.5</c:v>
                </c:pt>
                <c:pt idx="296">
                  <c:v>28</c:v>
                </c:pt>
                <c:pt idx="297">
                  <c:v>31.5</c:v>
                </c:pt>
                <c:pt idx="298">
                  <c:v>34</c:v>
                </c:pt>
                <c:pt idx="299">
                  <c:v>28.7</c:v>
                </c:pt>
                <c:pt idx="300">
                  <c:v>25.2</c:v>
                </c:pt>
                <c:pt idx="301">
                  <c:v>30.8</c:v>
                </c:pt>
                <c:pt idx="302">
                  <c:v>31.7</c:v>
                </c:pt>
                <c:pt idx="303">
                  <c:v>32.799999999999997</c:v>
                </c:pt>
                <c:pt idx="304">
                  <c:v>31.1</c:v>
                </c:pt>
                <c:pt idx="305">
                  <c:v>27.4</c:v>
                </c:pt>
                <c:pt idx="306">
                  <c:v>35.1</c:v>
                </c:pt>
                <c:pt idx="307">
                  <c:v>33.1</c:v>
                </c:pt>
                <c:pt idx="308">
                  <c:v>30.5</c:v>
                </c:pt>
                <c:pt idx="309">
                  <c:v>30.6</c:v>
                </c:pt>
                <c:pt idx="310">
                  <c:v>32</c:v>
                </c:pt>
                <c:pt idx="311">
                  <c:v>28.6</c:v>
                </c:pt>
                <c:pt idx="312">
                  <c:v>32.200000000000003</c:v>
                </c:pt>
                <c:pt idx="313">
                  <c:v>32.5</c:v>
                </c:pt>
                <c:pt idx="314">
                  <c:v>29</c:v>
                </c:pt>
                <c:pt idx="315">
                  <c:v>34.700000000000003</c:v>
                </c:pt>
                <c:pt idx="316">
                  <c:v>24.4</c:v>
                </c:pt>
                <c:pt idx="317">
                  <c:v>29.8</c:v>
                </c:pt>
                <c:pt idx="318">
                  <c:v>34.6</c:v>
                </c:pt>
                <c:pt idx="319">
                  <c:v>31.1</c:v>
                </c:pt>
                <c:pt idx="320">
                  <c:v>28.4</c:v>
                </c:pt>
                <c:pt idx="321">
                  <c:v>28.8</c:v>
                </c:pt>
                <c:pt idx="322">
                  <c:v>32</c:v>
                </c:pt>
                <c:pt idx="323">
                  <c:v>32.9</c:v>
                </c:pt>
                <c:pt idx="324">
                  <c:v>34</c:v>
                </c:pt>
                <c:pt idx="325">
                  <c:v>32</c:v>
                </c:pt>
                <c:pt idx="326">
                  <c:v>33</c:v>
                </c:pt>
                <c:pt idx="327">
                  <c:v>30</c:v>
                </c:pt>
                <c:pt idx="328">
                  <c:v>31</c:v>
                </c:pt>
                <c:pt idx="329">
                  <c:v>28.9</c:v>
                </c:pt>
                <c:pt idx="330">
                  <c:v>27.8</c:v>
                </c:pt>
                <c:pt idx="331">
                  <c:v>29.9</c:v>
                </c:pt>
                <c:pt idx="332">
                  <c:v>33.200000000000003</c:v>
                </c:pt>
                <c:pt idx="333">
                  <c:v>32.1</c:v>
                </c:pt>
                <c:pt idx="334">
                  <c:v>32.200000000000003</c:v>
                </c:pt>
                <c:pt idx="335">
                  <c:v>29</c:v>
                </c:pt>
                <c:pt idx="336">
                  <c:v>31.9</c:v>
                </c:pt>
                <c:pt idx="337">
                  <c:v>30.5</c:v>
                </c:pt>
                <c:pt idx="338">
                  <c:v>33.4</c:v>
                </c:pt>
                <c:pt idx="339">
                  <c:v>27.6</c:v>
                </c:pt>
                <c:pt idx="340">
                  <c:v>27.2</c:v>
                </c:pt>
                <c:pt idx="341">
                  <c:v>30.1</c:v>
                </c:pt>
                <c:pt idx="342">
                  <c:v>30</c:v>
                </c:pt>
                <c:pt idx="343">
                  <c:v>31.2</c:v>
                </c:pt>
                <c:pt idx="344">
                  <c:v>24.8</c:v>
                </c:pt>
                <c:pt idx="345">
                  <c:v>30</c:v>
                </c:pt>
                <c:pt idx="346">
                  <c:v>33.200000000000003</c:v>
                </c:pt>
                <c:pt idx="347">
                  <c:v>25.6</c:v>
                </c:pt>
                <c:pt idx="348">
                  <c:v>30.8</c:v>
                </c:pt>
                <c:pt idx="349">
                  <c:v>31.1</c:v>
                </c:pt>
                <c:pt idx="350">
                  <c:v>32.4</c:v>
                </c:pt>
                <c:pt idx="351">
                  <c:v>30</c:v>
                </c:pt>
                <c:pt idx="352">
                  <c:v>32.4</c:v>
                </c:pt>
                <c:pt idx="353">
                  <c:v>23.7</c:v>
                </c:pt>
                <c:pt idx="354">
                  <c:v>30.7</c:v>
                </c:pt>
                <c:pt idx="355">
                  <c:v>32.200000000000003</c:v>
                </c:pt>
                <c:pt idx="356">
                  <c:v>31</c:v>
                </c:pt>
                <c:pt idx="357">
                  <c:v>34.4</c:v>
                </c:pt>
                <c:pt idx="358">
                  <c:v>30</c:v>
                </c:pt>
                <c:pt idx="359">
                  <c:v>31</c:v>
                </c:pt>
                <c:pt idx="360">
                  <c:v>32.1</c:v>
                </c:pt>
                <c:pt idx="361">
                  <c:v>30.1</c:v>
                </c:pt>
                <c:pt idx="362">
                  <c:v>31.3</c:v>
                </c:pt>
                <c:pt idx="363">
                  <c:v>30.2</c:v>
                </c:pt>
                <c:pt idx="364">
                  <c:v>30.2</c:v>
                </c:pt>
                <c:pt idx="365">
                  <c:v>33</c:v>
                </c:pt>
                <c:pt idx="366">
                  <c:v>31.4</c:v>
                </c:pt>
                <c:pt idx="367">
                  <c:v>31</c:v>
                </c:pt>
                <c:pt idx="368">
                  <c:v>29.2</c:v>
                </c:pt>
                <c:pt idx="369">
                  <c:v>26.6</c:v>
                </c:pt>
                <c:pt idx="370">
                  <c:v>28.5</c:v>
                </c:pt>
                <c:pt idx="371">
                  <c:v>28.5</c:v>
                </c:pt>
                <c:pt idx="372">
                  <c:v>31.2</c:v>
                </c:pt>
                <c:pt idx="373">
                  <c:v>32.9</c:v>
                </c:pt>
                <c:pt idx="374">
                  <c:v>27.3</c:v>
                </c:pt>
                <c:pt idx="375">
                  <c:v>30.1</c:v>
                </c:pt>
                <c:pt idx="376">
                  <c:v>32.1</c:v>
                </c:pt>
                <c:pt idx="377">
                  <c:v>32.1</c:v>
                </c:pt>
                <c:pt idx="378">
                  <c:v>33.5</c:v>
                </c:pt>
                <c:pt idx="379">
                  <c:v>35.200000000000003</c:v>
                </c:pt>
                <c:pt idx="380">
                  <c:v>33</c:v>
                </c:pt>
                <c:pt idx="381">
                  <c:v>35.299999999999997</c:v>
                </c:pt>
                <c:pt idx="382">
                  <c:v>30.6</c:v>
                </c:pt>
                <c:pt idx="383">
                  <c:v>29.2</c:v>
                </c:pt>
                <c:pt idx="384">
                  <c:v>29.6</c:v>
                </c:pt>
                <c:pt idx="385">
                  <c:v>29.4</c:v>
                </c:pt>
                <c:pt idx="386">
                  <c:v>28.3</c:v>
                </c:pt>
                <c:pt idx="387">
                  <c:v>27</c:v>
                </c:pt>
                <c:pt idx="388">
                  <c:v>32</c:v>
                </c:pt>
                <c:pt idx="389">
                  <c:v>30.8</c:v>
                </c:pt>
                <c:pt idx="390">
                  <c:v>27.9</c:v>
                </c:pt>
                <c:pt idx="391">
                  <c:v>31.9</c:v>
                </c:pt>
                <c:pt idx="392">
                  <c:v>33</c:v>
                </c:pt>
                <c:pt idx="393">
                  <c:v>26.7</c:v>
                </c:pt>
                <c:pt idx="394">
                  <c:v>28.6</c:v>
                </c:pt>
                <c:pt idx="395">
                  <c:v>32</c:v>
                </c:pt>
                <c:pt idx="396">
                  <c:v>29</c:v>
                </c:pt>
                <c:pt idx="397">
                  <c:v>29.5</c:v>
                </c:pt>
                <c:pt idx="398">
                  <c:v>29</c:v>
                </c:pt>
                <c:pt idx="399">
                  <c:v>30.5</c:v>
                </c:pt>
                <c:pt idx="400">
                  <c:v>32.299999999999997</c:v>
                </c:pt>
                <c:pt idx="401">
                  <c:v>32.5</c:v>
                </c:pt>
                <c:pt idx="402">
                  <c:v>32.5</c:v>
                </c:pt>
                <c:pt idx="403">
                  <c:v>29.5</c:v>
                </c:pt>
                <c:pt idx="404">
                  <c:v>30</c:v>
                </c:pt>
                <c:pt idx="405">
                  <c:v>32.4</c:v>
                </c:pt>
                <c:pt idx="406">
                  <c:v>26</c:v>
                </c:pt>
                <c:pt idx="407">
                  <c:v>27.3</c:v>
                </c:pt>
                <c:pt idx="408">
                  <c:v>28.9</c:v>
                </c:pt>
                <c:pt idx="409">
                  <c:v>30</c:v>
                </c:pt>
                <c:pt idx="410">
                  <c:v>29</c:v>
                </c:pt>
                <c:pt idx="411">
                  <c:v>33.700000000000003</c:v>
                </c:pt>
                <c:pt idx="412">
                  <c:v>30.3</c:v>
                </c:pt>
                <c:pt idx="413">
                  <c:v>31.5</c:v>
                </c:pt>
                <c:pt idx="414">
                  <c:v>31.8</c:v>
                </c:pt>
                <c:pt idx="415">
                  <c:v>35.1</c:v>
                </c:pt>
                <c:pt idx="416">
                  <c:v>30.5</c:v>
                </c:pt>
                <c:pt idx="417">
                  <c:v>25.7</c:v>
                </c:pt>
                <c:pt idx="418">
                  <c:v>29.8</c:v>
                </c:pt>
                <c:pt idx="419">
                  <c:v>29</c:v>
                </c:pt>
                <c:pt idx="420">
                  <c:v>26.3</c:v>
                </c:pt>
                <c:pt idx="421">
                  <c:v>21.4</c:v>
                </c:pt>
                <c:pt idx="422">
                  <c:v>32.299999999999997</c:v>
                </c:pt>
                <c:pt idx="423">
                  <c:v>28.1</c:v>
                </c:pt>
                <c:pt idx="424">
                  <c:v>23.5</c:v>
                </c:pt>
                <c:pt idx="425">
                  <c:v>26.9</c:v>
                </c:pt>
                <c:pt idx="426">
                  <c:v>27.3</c:v>
                </c:pt>
                <c:pt idx="427">
                  <c:v>28.6</c:v>
                </c:pt>
                <c:pt idx="428">
                  <c:v>29</c:v>
                </c:pt>
                <c:pt idx="429">
                  <c:v>27</c:v>
                </c:pt>
                <c:pt idx="430">
                  <c:v>23.8</c:v>
                </c:pt>
                <c:pt idx="431">
                  <c:v>28.4</c:v>
                </c:pt>
                <c:pt idx="432">
                  <c:v>30</c:v>
                </c:pt>
                <c:pt idx="433">
                  <c:v>30.4</c:v>
                </c:pt>
                <c:pt idx="434">
                  <c:v>31.8</c:v>
                </c:pt>
                <c:pt idx="435">
                  <c:v>32</c:v>
                </c:pt>
                <c:pt idx="436">
                  <c:v>27.2</c:v>
                </c:pt>
                <c:pt idx="437">
                  <c:v>29.7</c:v>
                </c:pt>
                <c:pt idx="438">
                  <c:v>26</c:v>
                </c:pt>
                <c:pt idx="439">
                  <c:v>32.9</c:v>
                </c:pt>
                <c:pt idx="440">
                  <c:v>29</c:v>
                </c:pt>
                <c:pt idx="441">
                  <c:v>25.6</c:v>
                </c:pt>
                <c:pt idx="442">
                  <c:v>29</c:v>
                </c:pt>
                <c:pt idx="443">
                  <c:v>26.9</c:v>
                </c:pt>
                <c:pt idx="444">
                  <c:v>25.3</c:v>
                </c:pt>
                <c:pt idx="445">
                  <c:v>31.9</c:v>
                </c:pt>
                <c:pt idx="446">
                  <c:v>25.9</c:v>
                </c:pt>
                <c:pt idx="447">
                  <c:v>30.1</c:v>
                </c:pt>
                <c:pt idx="448">
                  <c:v>27.3</c:v>
                </c:pt>
                <c:pt idx="449">
                  <c:v>31.6</c:v>
                </c:pt>
                <c:pt idx="450">
                  <c:v>27.2</c:v>
                </c:pt>
                <c:pt idx="451">
                  <c:v>30.5</c:v>
                </c:pt>
                <c:pt idx="452">
                  <c:v>31.2</c:v>
                </c:pt>
                <c:pt idx="453">
                  <c:v>29</c:v>
                </c:pt>
                <c:pt idx="454">
                  <c:v>28.9</c:v>
                </c:pt>
                <c:pt idx="455">
                  <c:v>28.3</c:v>
                </c:pt>
                <c:pt idx="456">
                  <c:v>34.700000000000003</c:v>
                </c:pt>
                <c:pt idx="457">
                  <c:v>29.8</c:v>
                </c:pt>
                <c:pt idx="458">
                  <c:v>30.2</c:v>
                </c:pt>
                <c:pt idx="459">
                  <c:v>29.7</c:v>
                </c:pt>
                <c:pt idx="460">
                  <c:v>31.6</c:v>
                </c:pt>
                <c:pt idx="461">
                  <c:v>30</c:v>
                </c:pt>
                <c:pt idx="462">
                  <c:v>31.8</c:v>
                </c:pt>
                <c:pt idx="463">
                  <c:v>34.5</c:v>
                </c:pt>
                <c:pt idx="464">
                  <c:v>27.2</c:v>
                </c:pt>
                <c:pt idx="465">
                  <c:v>31.7</c:v>
                </c:pt>
                <c:pt idx="466">
                  <c:v>30.5</c:v>
                </c:pt>
                <c:pt idx="467">
                  <c:v>31</c:v>
                </c:pt>
                <c:pt idx="468">
                  <c:v>27.5</c:v>
                </c:pt>
                <c:pt idx="469">
                  <c:v>27.2</c:v>
                </c:pt>
                <c:pt idx="470">
                  <c:v>32</c:v>
                </c:pt>
                <c:pt idx="471">
                  <c:v>27.1</c:v>
                </c:pt>
                <c:pt idx="472">
                  <c:v>25</c:v>
                </c:pt>
                <c:pt idx="473">
                  <c:v>29.6</c:v>
                </c:pt>
                <c:pt idx="474">
                  <c:v>17.8</c:v>
                </c:pt>
                <c:pt idx="475">
                  <c:v>28</c:v>
                </c:pt>
                <c:pt idx="476">
                  <c:v>31.9</c:v>
                </c:pt>
                <c:pt idx="477">
                  <c:v>18.5</c:v>
                </c:pt>
                <c:pt idx="478">
                  <c:v>29.2</c:v>
                </c:pt>
                <c:pt idx="479">
                  <c:v>34.6</c:v>
                </c:pt>
                <c:pt idx="480">
                  <c:v>30.9</c:v>
                </c:pt>
                <c:pt idx="481">
                  <c:v>30.5</c:v>
                </c:pt>
                <c:pt idx="482">
                  <c:v>29</c:v>
                </c:pt>
                <c:pt idx="483">
                  <c:v>27</c:v>
                </c:pt>
                <c:pt idx="484">
                  <c:v>24.6</c:v>
                </c:pt>
                <c:pt idx="485">
                  <c:v>32.700000000000003</c:v>
                </c:pt>
                <c:pt idx="486">
                  <c:v>14.2</c:v>
                </c:pt>
                <c:pt idx="487">
                  <c:v>30.1</c:v>
                </c:pt>
                <c:pt idx="488">
                  <c:v>20.7</c:v>
                </c:pt>
                <c:pt idx="489">
                  <c:v>23.8</c:v>
                </c:pt>
                <c:pt idx="490">
                  <c:v>20.100000000000001</c:v>
                </c:pt>
                <c:pt idx="491">
                  <c:v>7.1</c:v>
                </c:pt>
                <c:pt idx="492">
                  <c:v>25.5</c:v>
                </c:pt>
                <c:pt idx="493">
                  <c:v>21.5</c:v>
                </c:pt>
                <c:pt idx="494">
                  <c:v>17.5</c:v>
                </c:pt>
                <c:pt idx="495">
                  <c:v>15.3</c:v>
                </c:pt>
                <c:pt idx="496">
                  <c:v>27.9</c:v>
                </c:pt>
                <c:pt idx="497">
                  <c:v>20.7</c:v>
                </c:pt>
                <c:pt idx="498">
                  <c:v>27.3</c:v>
                </c:pt>
                <c:pt idx="499">
                  <c:v>12</c:v>
                </c:pt>
                <c:pt idx="500">
                  <c:v>28</c:v>
                </c:pt>
                <c:pt idx="501">
                  <c:v>26.7</c:v>
                </c:pt>
                <c:pt idx="502">
                  <c:v>26.1</c:v>
                </c:pt>
                <c:pt idx="503">
                  <c:v>15.2</c:v>
                </c:pt>
                <c:pt idx="504">
                  <c:v>22.8</c:v>
                </c:pt>
                <c:pt idx="505">
                  <c:v>20.3</c:v>
                </c:pt>
                <c:pt idx="506">
                  <c:v>20.100000000000001</c:v>
                </c:pt>
                <c:pt idx="507">
                  <c:v>4</c:v>
                </c:pt>
                <c:pt idx="508">
                  <c:v>22.8</c:v>
                </c:pt>
                <c:pt idx="509">
                  <c:v>13.4</c:v>
                </c:pt>
                <c:pt idx="510">
                  <c:v>20.100000000000001</c:v>
                </c:pt>
                <c:pt idx="511">
                  <c:v>15.3</c:v>
                </c:pt>
                <c:pt idx="512">
                  <c:v>20</c:v>
                </c:pt>
                <c:pt idx="513">
                  <c:v>15.3</c:v>
                </c:pt>
              </c:numCache>
            </c:numRef>
          </c:xVal>
          <c:yVal>
            <c:numRef>
              <c:f>Sheet1!$B$2:$B$515</c:f>
              <c:numCache>
                <c:formatCode>General</c:formatCode>
                <c:ptCount val="514"/>
                <c:pt idx="0">
                  <c:v>6.8600001335099998</c:v>
                </c:pt>
                <c:pt idx="1">
                  <c:v>6.8099999427800002</c:v>
                </c:pt>
                <c:pt idx="2">
                  <c:v>6.7899999618500004</c:v>
                </c:pt>
                <c:pt idx="3">
                  <c:v>6.7600002288800001</c:v>
                </c:pt>
                <c:pt idx="4">
                  <c:v>6.7300000190700002</c:v>
                </c:pt>
                <c:pt idx="5">
                  <c:v>6.6399998664900002</c:v>
                </c:pt>
                <c:pt idx="6">
                  <c:v>6.6300001144399996</c:v>
                </c:pt>
                <c:pt idx="7">
                  <c:v>6.5500001907299996</c:v>
                </c:pt>
                <c:pt idx="8">
                  <c:v>6.3899998664900002</c:v>
                </c:pt>
                <c:pt idx="9">
                  <c:v>6.2399997711199999</c:v>
                </c:pt>
                <c:pt idx="10">
                  <c:v>6.1500000953700003</c:v>
                </c:pt>
                <c:pt idx="11">
                  <c:v>6.0399999618500004</c:v>
                </c:pt>
                <c:pt idx="12">
                  <c:v>6</c:v>
                </c:pt>
                <c:pt idx="13">
                  <c:v>6</c:v>
                </c:pt>
                <c:pt idx="14">
                  <c:v>6</c:v>
                </c:pt>
                <c:pt idx="15">
                  <c:v>5.9000000953700003</c:v>
                </c:pt>
                <c:pt idx="16">
                  <c:v>5.8800001144399996</c:v>
                </c:pt>
                <c:pt idx="17">
                  <c:v>5.8499999046299997</c:v>
                </c:pt>
                <c:pt idx="18">
                  <c:v>5.84000015259</c:v>
                </c:pt>
                <c:pt idx="19">
                  <c:v>5.84000015259</c:v>
                </c:pt>
                <c:pt idx="20">
                  <c:v>5.8099999427800002</c:v>
                </c:pt>
                <c:pt idx="21">
                  <c:v>5.8000001907299996</c:v>
                </c:pt>
                <c:pt idx="22">
                  <c:v>5.7899999618500004</c:v>
                </c:pt>
                <c:pt idx="23">
                  <c:v>5.7899999618500004</c:v>
                </c:pt>
                <c:pt idx="24">
                  <c:v>5.7800002098099998</c:v>
                </c:pt>
                <c:pt idx="25">
                  <c:v>5.7800002098099998</c:v>
                </c:pt>
                <c:pt idx="26">
                  <c:v>5.75</c:v>
                </c:pt>
                <c:pt idx="27">
                  <c:v>5.75</c:v>
                </c:pt>
                <c:pt idx="28">
                  <c:v>5.7199997901900002</c:v>
                </c:pt>
                <c:pt idx="29">
                  <c:v>5.7199997901900002</c:v>
                </c:pt>
                <c:pt idx="30">
                  <c:v>5.6999998092700004</c:v>
                </c:pt>
                <c:pt idx="31">
                  <c:v>5.6999998092700004</c:v>
                </c:pt>
                <c:pt idx="32">
                  <c:v>5.6999998092700004</c:v>
                </c:pt>
                <c:pt idx="33">
                  <c:v>5.6999998092700004</c:v>
                </c:pt>
                <c:pt idx="34">
                  <c:v>5.6900000572199998</c:v>
                </c:pt>
                <c:pt idx="35">
                  <c:v>5.6900000572199998</c:v>
                </c:pt>
                <c:pt idx="36">
                  <c:v>5.6900000572199998</c:v>
                </c:pt>
                <c:pt idx="37">
                  <c:v>5.6799998283399997</c:v>
                </c:pt>
                <c:pt idx="38">
                  <c:v>5.67000007629</c:v>
                </c:pt>
                <c:pt idx="39">
                  <c:v>5.65999984741</c:v>
                </c:pt>
                <c:pt idx="40">
                  <c:v>5.6500000953700003</c:v>
                </c:pt>
                <c:pt idx="41">
                  <c:v>5.6500000953700003</c:v>
                </c:pt>
                <c:pt idx="42">
                  <c:v>5.6399998664900002</c:v>
                </c:pt>
                <c:pt idx="43">
                  <c:v>5.6300001144399996</c:v>
                </c:pt>
                <c:pt idx="44">
                  <c:v>5.6100001335099998</c:v>
                </c:pt>
                <c:pt idx="45">
                  <c:v>5.6100001335099998</c:v>
                </c:pt>
                <c:pt idx="46">
                  <c:v>5.5999999046299997</c:v>
                </c:pt>
                <c:pt idx="47">
                  <c:v>5.5999999046299997</c:v>
                </c:pt>
                <c:pt idx="48">
                  <c:v>5.59000015259</c:v>
                </c:pt>
                <c:pt idx="49">
                  <c:v>5.59000015259</c:v>
                </c:pt>
                <c:pt idx="50">
                  <c:v>5.59000015259</c:v>
                </c:pt>
                <c:pt idx="51">
                  <c:v>5.57999992371</c:v>
                </c:pt>
                <c:pt idx="52">
                  <c:v>5.5700001716600003</c:v>
                </c:pt>
                <c:pt idx="53">
                  <c:v>5.5700001716600003</c:v>
                </c:pt>
                <c:pt idx="54">
                  <c:v>5.5700001716600003</c:v>
                </c:pt>
                <c:pt idx="55">
                  <c:v>5.5700001716600003</c:v>
                </c:pt>
                <c:pt idx="56">
                  <c:v>5.5599999427800002</c:v>
                </c:pt>
                <c:pt idx="57">
                  <c:v>5.5500001907299996</c:v>
                </c:pt>
                <c:pt idx="58">
                  <c:v>5.5300002098099998</c:v>
                </c:pt>
                <c:pt idx="59">
                  <c:v>5.5300002098099998</c:v>
                </c:pt>
                <c:pt idx="60">
                  <c:v>5.5300002098099998</c:v>
                </c:pt>
                <c:pt idx="61">
                  <c:v>5.5300002098099998</c:v>
                </c:pt>
                <c:pt idx="62">
                  <c:v>5.5100002288800001</c:v>
                </c:pt>
                <c:pt idx="63">
                  <c:v>5.5100002288800001</c:v>
                </c:pt>
                <c:pt idx="64">
                  <c:v>5.5</c:v>
                </c:pt>
                <c:pt idx="65">
                  <c:v>5.5</c:v>
                </c:pt>
                <c:pt idx="66">
                  <c:v>5.4800000190700002</c:v>
                </c:pt>
                <c:pt idx="67">
                  <c:v>5.4699997901900002</c:v>
                </c:pt>
                <c:pt idx="68">
                  <c:v>5.4699997901900002</c:v>
                </c:pt>
                <c:pt idx="69">
                  <c:v>5.4600000381499996</c:v>
                </c:pt>
                <c:pt idx="70">
                  <c:v>5.4299998283399997</c:v>
                </c:pt>
                <c:pt idx="71">
                  <c:v>5.4299998283399997</c:v>
                </c:pt>
                <c:pt idx="72">
                  <c:v>5.4299998283399997</c:v>
                </c:pt>
                <c:pt idx="73">
                  <c:v>5.4299998283399997</c:v>
                </c:pt>
                <c:pt idx="74">
                  <c:v>5.42000007629</c:v>
                </c:pt>
                <c:pt idx="75">
                  <c:v>5.42000007629</c:v>
                </c:pt>
                <c:pt idx="76">
                  <c:v>5.42000007629</c:v>
                </c:pt>
                <c:pt idx="77">
                  <c:v>5.40999984741</c:v>
                </c:pt>
                <c:pt idx="78">
                  <c:v>5.40999984741</c:v>
                </c:pt>
                <c:pt idx="79">
                  <c:v>5.40999984741</c:v>
                </c:pt>
                <c:pt idx="80">
                  <c:v>5.40999984741</c:v>
                </c:pt>
                <c:pt idx="81">
                  <c:v>5.40999984741</c:v>
                </c:pt>
                <c:pt idx="82">
                  <c:v>5.40999984741</c:v>
                </c:pt>
                <c:pt idx="83">
                  <c:v>5.4000000953700003</c:v>
                </c:pt>
                <c:pt idx="84">
                  <c:v>5.4000000953700003</c:v>
                </c:pt>
                <c:pt idx="85">
                  <c:v>5.3899998664900002</c:v>
                </c:pt>
                <c:pt idx="86">
                  <c:v>5.3899998664900002</c:v>
                </c:pt>
                <c:pt idx="87">
                  <c:v>5.3800001144399996</c:v>
                </c:pt>
                <c:pt idx="88">
                  <c:v>5.3699998855600004</c:v>
                </c:pt>
                <c:pt idx="89">
                  <c:v>5.3699998855600004</c:v>
                </c:pt>
                <c:pt idx="90">
                  <c:v>5.3699998855600004</c:v>
                </c:pt>
                <c:pt idx="91">
                  <c:v>5.3600001335099998</c:v>
                </c:pt>
                <c:pt idx="92">
                  <c:v>5.3600001335099998</c:v>
                </c:pt>
                <c:pt idx="93">
                  <c:v>5.3600001335099998</c:v>
                </c:pt>
                <c:pt idx="94">
                  <c:v>5.3499999046299997</c:v>
                </c:pt>
                <c:pt idx="95">
                  <c:v>5.3499999046299997</c:v>
                </c:pt>
                <c:pt idx="96">
                  <c:v>5.34000015259</c:v>
                </c:pt>
                <c:pt idx="97">
                  <c:v>5.34000015259</c:v>
                </c:pt>
                <c:pt idx="98">
                  <c:v>5.32999992371</c:v>
                </c:pt>
                <c:pt idx="99">
                  <c:v>5.32999992371</c:v>
                </c:pt>
                <c:pt idx="100">
                  <c:v>5.32999992371</c:v>
                </c:pt>
                <c:pt idx="101">
                  <c:v>5.3200001716600003</c:v>
                </c:pt>
                <c:pt idx="102">
                  <c:v>5.3200001716600003</c:v>
                </c:pt>
                <c:pt idx="103">
                  <c:v>5.3099999427800002</c:v>
                </c:pt>
                <c:pt idx="104">
                  <c:v>5.2899999618500004</c:v>
                </c:pt>
                <c:pt idx="105">
                  <c:v>5.2899999618500004</c:v>
                </c:pt>
                <c:pt idx="106">
                  <c:v>5.2899999618500004</c:v>
                </c:pt>
                <c:pt idx="107">
                  <c:v>5.2899999618500004</c:v>
                </c:pt>
                <c:pt idx="108">
                  <c:v>5.2800002098099998</c:v>
                </c:pt>
                <c:pt idx="109">
                  <c:v>5.2699999809299998</c:v>
                </c:pt>
                <c:pt idx="110">
                  <c:v>5.2699999809299998</c:v>
                </c:pt>
                <c:pt idx="111">
                  <c:v>5.2600002288800001</c:v>
                </c:pt>
                <c:pt idx="112">
                  <c:v>5.2600002288800001</c:v>
                </c:pt>
                <c:pt idx="113">
                  <c:v>5.2600002288800001</c:v>
                </c:pt>
                <c:pt idx="114">
                  <c:v>5.2600002288800001</c:v>
                </c:pt>
                <c:pt idx="115">
                  <c:v>5.25</c:v>
                </c:pt>
                <c:pt idx="116">
                  <c:v>5.25</c:v>
                </c:pt>
                <c:pt idx="117">
                  <c:v>5.25</c:v>
                </c:pt>
                <c:pt idx="118">
                  <c:v>5.25</c:v>
                </c:pt>
                <c:pt idx="119">
                  <c:v>5.2399997711199999</c:v>
                </c:pt>
                <c:pt idx="120">
                  <c:v>5.2300000190700002</c:v>
                </c:pt>
                <c:pt idx="121">
                  <c:v>5.2199997901900002</c:v>
                </c:pt>
                <c:pt idx="122">
                  <c:v>5.2199997901900002</c:v>
                </c:pt>
                <c:pt idx="123">
                  <c:v>5.2199997901900002</c:v>
                </c:pt>
                <c:pt idx="124">
                  <c:v>5.2199997901900002</c:v>
                </c:pt>
                <c:pt idx="125">
                  <c:v>5.1999998092700004</c:v>
                </c:pt>
                <c:pt idx="126">
                  <c:v>5.1999998092700004</c:v>
                </c:pt>
                <c:pt idx="127">
                  <c:v>5.1900000572199998</c:v>
                </c:pt>
                <c:pt idx="128">
                  <c:v>5.1799998283399997</c:v>
                </c:pt>
                <c:pt idx="129">
                  <c:v>5.17000007629</c:v>
                </c:pt>
                <c:pt idx="130">
                  <c:v>5.17000007629</c:v>
                </c:pt>
                <c:pt idx="131">
                  <c:v>5.17000007629</c:v>
                </c:pt>
                <c:pt idx="132">
                  <c:v>5.17000007629</c:v>
                </c:pt>
                <c:pt idx="133">
                  <c:v>5.15999984741</c:v>
                </c:pt>
                <c:pt idx="134">
                  <c:v>5.1500000953700003</c:v>
                </c:pt>
                <c:pt idx="135">
                  <c:v>5.1500000953700003</c:v>
                </c:pt>
                <c:pt idx="136">
                  <c:v>5.1399998664900002</c:v>
                </c:pt>
                <c:pt idx="137">
                  <c:v>5.1399998664900002</c:v>
                </c:pt>
                <c:pt idx="138">
                  <c:v>5.1300001144399996</c:v>
                </c:pt>
                <c:pt idx="139">
                  <c:v>5.1300001144399996</c:v>
                </c:pt>
                <c:pt idx="140">
                  <c:v>5.1199998855600004</c:v>
                </c:pt>
                <c:pt idx="141">
                  <c:v>5.1199998855600004</c:v>
                </c:pt>
                <c:pt idx="142">
                  <c:v>5.1199998855600004</c:v>
                </c:pt>
                <c:pt idx="143">
                  <c:v>5.1100001335099998</c:v>
                </c:pt>
                <c:pt idx="144">
                  <c:v>5.0999999046299997</c:v>
                </c:pt>
                <c:pt idx="145">
                  <c:v>5.0999999046299997</c:v>
                </c:pt>
                <c:pt idx="146">
                  <c:v>5.0999999046299997</c:v>
                </c:pt>
                <c:pt idx="147">
                  <c:v>5.0999999046299997</c:v>
                </c:pt>
                <c:pt idx="148">
                  <c:v>5.09000015259</c:v>
                </c:pt>
                <c:pt idx="149">
                  <c:v>5.09000015259</c:v>
                </c:pt>
                <c:pt idx="150">
                  <c:v>5.09000015259</c:v>
                </c:pt>
                <c:pt idx="151">
                  <c:v>5.07999992371</c:v>
                </c:pt>
                <c:pt idx="152">
                  <c:v>5.07999992371</c:v>
                </c:pt>
                <c:pt idx="153">
                  <c:v>5.0700001716600003</c:v>
                </c:pt>
                <c:pt idx="154">
                  <c:v>5.0700001716600003</c:v>
                </c:pt>
                <c:pt idx="155">
                  <c:v>5.0700001716600003</c:v>
                </c:pt>
                <c:pt idx="156">
                  <c:v>5.0700001716600003</c:v>
                </c:pt>
                <c:pt idx="157">
                  <c:v>5.0599999427800002</c:v>
                </c:pt>
                <c:pt idx="158">
                  <c:v>5.0599999427800002</c:v>
                </c:pt>
                <c:pt idx="159">
                  <c:v>5.0599999427800002</c:v>
                </c:pt>
                <c:pt idx="160">
                  <c:v>5.0500001907299996</c:v>
                </c:pt>
                <c:pt idx="161">
                  <c:v>5.0500001907299996</c:v>
                </c:pt>
                <c:pt idx="162">
                  <c:v>5.0399999618500004</c:v>
                </c:pt>
                <c:pt idx="163">
                  <c:v>5.0399999618500004</c:v>
                </c:pt>
                <c:pt idx="164">
                  <c:v>5.0399999618500004</c:v>
                </c:pt>
                <c:pt idx="165">
                  <c:v>5.0300002098099998</c:v>
                </c:pt>
                <c:pt idx="166">
                  <c:v>5.0300002098099998</c:v>
                </c:pt>
                <c:pt idx="167">
                  <c:v>5.0300002098099998</c:v>
                </c:pt>
                <c:pt idx="168">
                  <c:v>5.0300002098099998</c:v>
                </c:pt>
                <c:pt idx="169">
                  <c:v>5.0300002098099998</c:v>
                </c:pt>
                <c:pt idx="170">
                  <c:v>5.0199999809299998</c:v>
                </c:pt>
                <c:pt idx="171">
                  <c:v>5.0199999809299998</c:v>
                </c:pt>
                <c:pt idx="172">
                  <c:v>5.0199999809299998</c:v>
                </c:pt>
                <c:pt idx="173">
                  <c:v>5.0100002288800001</c:v>
                </c:pt>
                <c:pt idx="174">
                  <c:v>5.0100002288800001</c:v>
                </c:pt>
                <c:pt idx="175">
                  <c:v>5.0100002288800001</c:v>
                </c:pt>
                <c:pt idx="176">
                  <c:v>5.0100002288800001</c:v>
                </c:pt>
                <c:pt idx="177">
                  <c:v>5.0100002288800001</c:v>
                </c:pt>
                <c:pt idx="178">
                  <c:v>5.0100002288800001</c:v>
                </c:pt>
                <c:pt idx="179">
                  <c:v>5.0100002288800001</c:v>
                </c:pt>
                <c:pt idx="180">
                  <c:v>5.0100002288800001</c:v>
                </c:pt>
                <c:pt idx="181">
                  <c:v>5</c:v>
                </c:pt>
                <c:pt idx="182">
                  <c:v>5</c:v>
                </c:pt>
                <c:pt idx="183">
                  <c:v>5</c:v>
                </c:pt>
                <c:pt idx="184">
                  <c:v>5</c:v>
                </c:pt>
                <c:pt idx="185">
                  <c:v>5</c:v>
                </c:pt>
                <c:pt idx="186">
                  <c:v>5</c:v>
                </c:pt>
                <c:pt idx="187">
                  <c:v>5</c:v>
                </c:pt>
                <c:pt idx="188">
                  <c:v>5</c:v>
                </c:pt>
                <c:pt idx="189">
                  <c:v>5</c:v>
                </c:pt>
                <c:pt idx="190">
                  <c:v>4.9899997711199999</c:v>
                </c:pt>
                <c:pt idx="191">
                  <c:v>4.9899997711199999</c:v>
                </c:pt>
                <c:pt idx="192">
                  <c:v>4.9899997711199999</c:v>
                </c:pt>
                <c:pt idx="193">
                  <c:v>4.9899997711199999</c:v>
                </c:pt>
                <c:pt idx="194">
                  <c:v>4.9800000190700002</c:v>
                </c:pt>
                <c:pt idx="195">
                  <c:v>4.9800000190700002</c:v>
                </c:pt>
                <c:pt idx="196">
                  <c:v>4.9699997901900002</c:v>
                </c:pt>
                <c:pt idx="197">
                  <c:v>4.9699997901900002</c:v>
                </c:pt>
                <c:pt idx="198">
                  <c:v>4.9699997901900002</c:v>
                </c:pt>
                <c:pt idx="199">
                  <c:v>4.9600000381499996</c:v>
                </c:pt>
                <c:pt idx="200">
                  <c:v>4.9499998092700004</c:v>
                </c:pt>
                <c:pt idx="201">
                  <c:v>4.9400000572199998</c:v>
                </c:pt>
                <c:pt idx="202">
                  <c:v>4.9400000572199998</c:v>
                </c:pt>
                <c:pt idx="203">
                  <c:v>4.9400000572199998</c:v>
                </c:pt>
                <c:pt idx="204">
                  <c:v>4.9299998283399997</c:v>
                </c:pt>
                <c:pt idx="205">
                  <c:v>4.9299998283399997</c:v>
                </c:pt>
                <c:pt idx="206">
                  <c:v>4.9299998283399997</c:v>
                </c:pt>
                <c:pt idx="207">
                  <c:v>4.9299998283399997</c:v>
                </c:pt>
                <c:pt idx="208">
                  <c:v>4.9299998283399997</c:v>
                </c:pt>
                <c:pt idx="209">
                  <c:v>4.9299998283399997</c:v>
                </c:pt>
                <c:pt idx="210">
                  <c:v>4.92000007629</c:v>
                </c:pt>
                <c:pt idx="211">
                  <c:v>4.92000007629</c:v>
                </c:pt>
                <c:pt idx="212">
                  <c:v>4.92000007629</c:v>
                </c:pt>
                <c:pt idx="213">
                  <c:v>4.90999984741</c:v>
                </c:pt>
                <c:pt idx="214">
                  <c:v>4.9000000953700003</c:v>
                </c:pt>
                <c:pt idx="215">
                  <c:v>4.9000000953700003</c:v>
                </c:pt>
                <c:pt idx="216">
                  <c:v>4.9000000953700003</c:v>
                </c:pt>
                <c:pt idx="217">
                  <c:v>4.9000000953700003</c:v>
                </c:pt>
                <c:pt idx="218">
                  <c:v>4.8899998664900002</c:v>
                </c:pt>
                <c:pt idx="219">
                  <c:v>4.8899998664900002</c:v>
                </c:pt>
                <c:pt idx="220">
                  <c:v>4.8800001144399996</c:v>
                </c:pt>
                <c:pt idx="221">
                  <c:v>4.8800001144399996</c:v>
                </c:pt>
                <c:pt idx="222">
                  <c:v>4.8699998855600004</c:v>
                </c:pt>
                <c:pt idx="223">
                  <c:v>4.8699998855600004</c:v>
                </c:pt>
                <c:pt idx="224">
                  <c:v>4.8499999046299997</c:v>
                </c:pt>
                <c:pt idx="225">
                  <c:v>4.8499999046299997</c:v>
                </c:pt>
                <c:pt idx="226">
                  <c:v>4.8499999046299997</c:v>
                </c:pt>
                <c:pt idx="227">
                  <c:v>4.8499999046299997</c:v>
                </c:pt>
                <c:pt idx="228">
                  <c:v>4.8499999046299997</c:v>
                </c:pt>
                <c:pt idx="229">
                  <c:v>4.84000015259</c:v>
                </c:pt>
                <c:pt idx="230">
                  <c:v>4.82999992371</c:v>
                </c:pt>
                <c:pt idx="231">
                  <c:v>4.82999992371</c:v>
                </c:pt>
                <c:pt idx="232">
                  <c:v>4.8200001716600003</c:v>
                </c:pt>
                <c:pt idx="233">
                  <c:v>4.8099999427800002</c:v>
                </c:pt>
                <c:pt idx="234">
                  <c:v>4.8099999427800002</c:v>
                </c:pt>
                <c:pt idx="235">
                  <c:v>4.8099999427800002</c:v>
                </c:pt>
                <c:pt idx="236">
                  <c:v>4.8099999427800002</c:v>
                </c:pt>
                <c:pt idx="237">
                  <c:v>4.8000001907299996</c:v>
                </c:pt>
                <c:pt idx="238">
                  <c:v>4.8000001907299996</c:v>
                </c:pt>
                <c:pt idx="239">
                  <c:v>4.8000001907299996</c:v>
                </c:pt>
                <c:pt idx="240">
                  <c:v>4.7899999618500004</c:v>
                </c:pt>
                <c:pt idx="241">
                  <c:v>4.7899999618500004</c:v>
                </c:pt>
                <c:pt idx="242">
                  <c:v>4.7800002098099998</c:v>
                </c:pt>
                <c:pt idx="243">
                  <c:v>4.7800002098099998</c:v>
                </c:pt>
                <c:pt idx="244">
                  <c:v>4.7800002098099998</c:v>
                </c:pt>
                <c:pt idx="245">
                  <c:v>4.7800002098099998</c:v>
                </c:pt>
                <c:pt idx="246">
                  <c:v>4.7800002098099998</c:v>
                </c:pt>
                <c:pt idx="247">
                  <c:v>4.7800002098099998</c:v>
                </c:pt>
                <c:pt idx="248">
                  <c:v>4.7800002098099998</c:v>
                </c:pt>
                <c:pt idx="249">
                  <c:v>4.7800002098099998</c:v>
                </c:pt>
                <c:pt idx="250">
                  <c:v>4.7699999809299998</c:v>
                </c:pt>
                <c:pt idx="251">
                  <c:v>4.7600002288800001</c:v>
                </c:pt>
                <c:pt idx="252">
                  <c:v>4.7600002288800001</c:v>
                </c:pt>
                <c:pt idx="253">
                  <c:v>4.75</c:v>
                </c:pt>
                <c:pt idx="254">
                  <c:v>4.75</c:v>
                </c:pt>
                <c:pt idx="255">
                  <c:v>4.7399997711199999</c:v>
                </c:pt>
                <c:pt idx="256">
                  <c:v>4.7399997711199999</c:v>
                </c:pt>
                <c:pt idx="257">
                  <c:v>4.7300000190700002</c:v>
                </c:pt>
                <c:pt idx="258">
                  <c:v>4.7300000190700002</c:v>
                </c:pt>
                <c:pt idx="259">
                  <c:v>4.7199997901900002</c:v>
                </c:pt>
                <c:pt idx="260">
                  <c:v>4.7199997901900002</c:v>
                </c:pt>
                <c:pt idx="261">
                  <c:v>4.7199997901900002</c:v>
                </c:pt>
                <c:pt idx="262">
                  <c:v>4.7100000381499996</c:v>
                </c:pt>
                <c:pt idx="263">
                  <c:v>4.7100000381499996</c:v>
                </c:pt>
                <c:pt idx="264">
                  <c:v>4.7100000381499996</c:v>
                </c:pt>
                <c:pt idx="265">
                  <c:v>4.7100000381499996</c:v>
                </c:pt>
                <c:pt idx="266">
                  <c:v>4.6999998092700004</c:v>
                </c:pt>
                <c:pt idx="267">
                  <c:v>4.6900000572199998</c:v>
                </c:pt>
                <c:pt idx="268">
                  <c:v>4.6900000572199998</c:v>
                </c:pt>
                <c:pt idx="269">
                  <c:v>4.67000007629</c:v>
                </c:pt>
                <c:pt idx="270">
                  <c:v>4.65999984741</c:v>
                </c:pt>
                <c:pt idx="271">
                  <c:v>4.65999984741</c:v>
                </c:pt>
                <c:pt idx="272">
                  <c:v>4.65999984741</c:v>
                </c:pt>
                <c:pt idx="273">
                  <c:v>4.65999984741</c:v>
                </c:pt>
                <c:pt idx="274">
                  <c:v>4.6500000953700003</c:v>
                </c:pt>
                <c:pt idx="275">
                  <c:v>4.6500000953700003</c:v>
                </c:pt>
                <c:pt idx="276">
                  <c:v>4.6399998664900002</c:v>
                </c:pt>
                <c:pt idx="277">
                  <c:v>4.6300001144399996</c:v>
                </c:pt>
                <c:pt idx="278">
                  <c:v>4.6300001144399996</c:v>
                </c:pt>
                <c:pt idx="279">
                  <c:v>4.6300001144399996</c:v>
                </c:pt>
                <c:pt idx="280">
                  <c:v>4.6199998855600004</c:v>
                </c:pt>
                <c:pt idx="281">
                  <c:v>4.6199998855600004</c:v>
                </c:pt>
                <c:pt idx="282">
                  <c:v>4.6199998855600004</c:v>
                </c:pt>
                <c:pt idx="283">
                  <c:v>4.6199998855600004</c:v>
                </c:pt>
                <c:pt idx="284">
                  <c:v>4.5999999046299997</c:v>
                </c:pt>
                <c:pt idx="285">
                  <c:v>4.5999999046299997</c:v>
                </c:pt>
                <c:pt idx="286">
                  <c:v>4.5999999046299997</c:v>
                </c:pt>
                <c:pt idx="287">
                  <c:v>4.5999999046299997</c:v>
                </c:pt>
                <c:pt idx="288">
                  <c:v>4.5999999046299997</c:v>
                </c:pt>
                <c:pt idx="289">
                  <c:v>4.57999992371</c:v>
                </c:pt>
                <c:pt idx="290">
                  <c:v>4.5700001716600003</c:v>
                </c:pt>
                <c:pt idx="291">
                  <c:v>4.5599999427800002</c:v>
                </c:pt>
                <c:pt idx="292">
                  <c:v>4.5500001907299996</c:v>
                </c:pt>
                <c:pt idx="293">
                  <c:v>4.5500001907299996</c:v>
                </c:pt>
                <c:pt idx="294">
                  <c:v>4.5500001907299996</c:v>
                </c:pt>
                <c:pt idx="295">
                  <c:v>4.5500001907299996</c:v>
                </c:pt>
                <c:pt idx="296">
                  <c:v>4.5500001907299996</c:v>
                </c:pt>
                <c:pt idx="297">
                  <c:v>4.5399999618500004</c:v>
                </c:pt>
                <c:pt idx="298">
                  <c:v>4.5300002098099998</c:v>
                </c:pt>
                <c:pt idx="299">
                  <c:v>4.5300002098099998</c:v>
                </c:pt>
                <c:pt idx="300">
                  <c:v>4.5300002098099998</c:v>
                </c:pt>
                <c:pt idx="301">
                  <c:v>4.5300002098099998</c:v>
                </c:pt>
                <c:pt idx="302">
                  <c:v>4.5300002098099998</c:v>
                </c:pt>
                <c:pt idx="303">
                  <c:v>4.5300002098099998</c:v>
                </c:pt>
                <c:pt idx="304">
                  <c:v>4.5300002098099998</c:v>
                </c:pt>
                <c:pt idx="305">
                  <c:v>4.5100002288800001</c:v>
                </c:pt>
                <c:pt idx="306">
                  <c:v>4.5100002288800001</c:v>
                </c:pt>
                <c:pt idx="307">
                  <c:v>4.5100002288800001</c:v>
                </c:pt>
                <c:pt idx="308">
                  <c:v>4.5100002288800001</c:v>
                </c:pt>
                <c:pt idx="309">
                  <c:v>4.5</c:v>
                </c:pt>
                <c:pt idx="310">
                  <c:v>4.5</c:v>
                </c:pt>
                <c:pt idx="311">
                  <c:v>4.5</c:v>
                </c:pt>
                <c:pt idx="312">
                  <c:v>4.5</c:v>
                </c:pt>
                <c:pt idx="313">
                  <c:v>4.4899997711199999</c:v>
                </c:pt>
                <c:pt idx="314">
                  <c:v>4.4800000190700002</c:v>
                </c:pt>
                <c:pt idx="315">
                  <c:v>4.4699997901900002</c:v>
                </c:pt>
                <c:pt idx="316">
                  <c:v>4.4600000381499996</c:v>
                </c:pt>
                <c:pt idx="317">
                  <c:v>4.4600000381499996</c:v>
                </c:pt>
                <c:pt idx="318">
                  <c:v>4.4600000381499996</c:v>
                </c:pt>
                <c:pt idx="319">
                  <c:v>4.4400000572199998</c:v>
                </c:pt>
                <c:pt idx="320">
                  <c:v>4.4400000572199998</c:v>
                </c:pt>
                <c:pt idx="321">
                  <c:v>4.4400000572199998</c:v>
                </c:pt>
                <c:pt idx="322">
                  <c:v>4.4299998283399997</c:v>
                </c:pt>
                <c:pt idx="323">
                  <c:v>4.4299998283399997</c:v>
                </c:pt>
                <c:pt idx="324">
                  <c:v>4.4299998283399997</c:v>
                </c:pt>
                <c:pt idx="325">
                  <c:v>4.4299998283399997</c:v>
                </c:pt>
                <c:pt idx="326">
                  <c:v>4.42000007629</c:v>
                </c:pt>
                <c:pt idx="327">
                  <c:v>4.42000007629</c:v>
                </c:pt>
                <c:pt idx="328">
                  <c:v>4.40999984741</c:v>
                </c:pt>
                <c:pt idx="329">
                  <c:v>4.40999984741</c:v>
                </c:pt>
                <c:pt idx="330">
                  <c:v>4.40999984741</c:v>
                </c:pt>
                <c:pt idx="331">
                  <c:v>4.4000000953700003</c:v>
                </c:pt>
                <c:pt idx="332">
                  <c:v>4.4000000953700003</c:v>
                </c:pt>
                <c:pt idx="333">
                  <c:v>4.4000000953700003</c:v>
                </c:pt>
                <c:pt idx="334">
                  <c:v>4.3800001144399996</c:v>
                </c:pt>
                <c:pt idx="335">
                  <c:v>4.3800001144399996</c:v>
                </c:pt>
                <c:pt idx="336">
                  <c:v>4.3800001144399996</c:v>
                </c:pt>
                <c:pt idx="337">
                  <c:v>4.3699998855600004</c:v>
                </c:pt>
                <c:pt idx="338">
                  <c:v>4.3699998855600004</c:v>
                </c:pt>
                <c:pt idx="339">
                  <c:v>4.3600001335099998</c:v>
                </c:pt>
                <c:pt idx="340">
                  <c:v>4.3600001335099998</c:v>
                </c:pt>
                <c:pt idx="341">
                  <c:v>4.3600001335099998</c:v>
                </c:pt>
                <c:pt idx="342">
                  <c:v>4.3499999046299997</c:v>
                </c:pt>
                <c:pt idx="343">
                  <c:v>4.3499999046299997</c:v>
                </c:pt>
                <c:pt idx="344">
                  <c:v>4.3499999046299997</c:v>
                </c:pt>
                <c:pt idx="345">
                  <c:v>4.34000015259</c:v>
                </c:pt>
                <c:pt idx="346">
                  <c:v>4.32999992371</c:v>
                </c:pt>
                <c:pt idx="347">
                  <c:v>4.3200001716600003</c:v>
                </c:pt>
                <c:pt idx="348">
                  <c:v>4.3200001716600003</c:v>
                </c:pt>
                <c:pt idx="349">
                  <c:v>4.3200001716600003</c:v>
                </c:pt>
                <c:pt idx="350">
                  <c:v>4.3200001716600003</c:v>
                </c:pt>
                <c:pt idx="351">
                  <c:v>4.3200001716600003</c:v>
                </c:pt>
                <c:pt idx="352">
                  <c:v>4.3099999427800002</c:v>
                </c:pt>
                <c:pt idx="353">
                  <c:v>4.3099999427800002</c:v>
                </c:pt>
                <c:pt idx="354">
                  <c:v>4.3000001907299996</c:v>
                </c:pt>
                <c:pt idx="355">
                  <c:v>4.3000001907299996</c:v>
                </c:pt>
                <c:pt idx="356">
                  <c:v>4.3000001907299996</c:v>
                </c:pt>
                <c:pt idx="357">
                  <c:v>4.2800002098099998</c:v>
                </c:pt>
                <c:pt idx="358">
                  <c:v>4.2699999809299998</c:v>
                </c:pt>
                <c:pt idx="359">
                  <c:v>4.2699999809299998</c:v>
                </c:pt>
                <c:pt idx="360">
                  <c:v>4.2699999809299998</c:v>
                </c:pt>
                <c:pt idx="361">
                  <c:v>4.2600002288800001</c:v>
                </c:pt>
                <c:pt idx="362">
                  <c:v>4.2600002288800001</c:v>
                </c:pt>
                <c:pt idx="363">
                  <c:v>4.25</c:v>
                </c:pt>
                <c:pt idx="364">
                  <c:v>4.25</c:v>
                </c:pt>
                <c:pt idx="365">
                  <c:v>4.25</c:v>
                </c:pt>
                <c:pt idx="366">
                  <c:v>4.25</c:v>
                </c:pt>
                <c:pt idx="367">
                  <c:v>4.25</c:v>
                </c:pt>
                <c:pt idx="368">
                  <c:v>4.2399997711199999</c:v>
                </c:pt>
                <c:pt idx="369">
                  <c:v>4.2300000190700002</c:v>
                </c:pt>
                <c:pt idx="370">
                  <c:v>4.2199997901900002</c:v>
                </c:pt>
                <c:pt idx="371">
                  <c:v>4.2199997901900002</c:v>
                </c:pt>
                <c:pt idx="372">
                  <c:v>4.2199997901900002</c:v>
                </c:pt>
                <c:pt idx="373">
                  <c:v>4.2100000381499996</c:v>
                </c:pt>
                <c:pt idx="374">
                  <c:v>4.1999998092700004</c:v>
                </c:pt>
                <c:pt idx="375">
                  <c:v>4.1900000572199998</c:v>
                </c:pt>
                <c:pt idx="376">
                  <c:v>4.1900000572199998</c:v>
                </c:pt>
                <c:pt idx="377">
                  <c:v>4.1900000572199998</c:v>
                </c:pt>
                <c:pt idx="378">
                  <c:v>4.1900000572199998</c:v>
                </c:pt>
                <c:pt idx="379">
                  <c:v>4.1900000572199998</c:v>
                </c:pt>
                <c:pt idx="380">
                  <c:v>4.1900000572199998</c:v>
                </c:pt>
                <c:pt idx="381">
                  <c:v>4.1799998283399997</c:v>
                </c:pt>
                <c:pt idx="382">
                  <c:v>4.1799998283399997</c:v>
                </c:pt>
                <c:pt idx="383">
                  <c:v>4.17000007629</c:v>
                </c:pt>
                <c:pt idx="384">
                  <c:v>4.17000007629</c:v>
                </c:pt>
                <c:pt idx="385">
                  <c:v>4.17000007629</c:v>
                </c:pt>
                <c:pt idx="386">
                  <c:v>4.15999984741</c:v>
                </c:pt>
                <c:pt idx="387">
                  <c:v>4.15999984741</c:v>
                </c:pt>
                <c:pt idx="388">
                  <c:v>4.1500000953700003</c:v>
                </c:pt>
                <c:pt idx="389">
                  <c:v>4.1500000953700003</c:v>
                </c:pt>
                <c:pt idx="390">
                  <c:v>4.1500000953700003</c:v>
                </c:pt>
                <c:pt idx="391">
                  <c:v>4.1399998664900002</c:v>
                </c:pt>
                <c:pt idx="392">
                  <c:v>4.1399998664900002</c:v>
                </c:pt>
                <c:pt idx="393">
                  <c:v>4.1300001144399996</c:v>
                </c:pt>
                <c:pt idx="394">
                  <c:v>4.1199998855600004</c:v>
                </c:pt>
                <c:pt idx="395">
                  <c:v>4.1199998855600004</c:v>
                </c:pt>
                <c:pt idx="396">
                  <c:v>4.1199998855600004</c:v>
                </c:pt>
                <c:pt idx="397">
                  <c:v>4.1100001335099998</c:v>
                </c:pt>
                <c:pt idx="398">
                  <c:v>4.0999999046299997</c:v>
                </c:pt>
                <c:pt idx="399">
                  <c:v>4.0999999046299997</c:v>
                </c:pt>
                <c:pt idx="400">
                  <c:v>4.09000015259</c:v>
                </c:pt>
                <c:pt idx="401">
                  <c:v>4.09000015259</c:v>
                </c:pt>
                <c:pt idx="402">
                  <c:v>4.07999992371</c:v>
                </c:pt>
                <c:pt idx="403">
                  <c:v>4.07999992371</c:v>
                </c:pt>
                <c:pt idx="404">
                  <c:v>4.0599999427800002</c:v>
                </c:pt>
                <c:pt idx="405">
                  <c:v>4.0599999427800002</c:v>
                </c:pt>
                <c:pt idx="406">
                  <c:v>4.0399999618500004</c:v>
                </c:pt>
                <c:pt idx="407">
                  <c:v>4.0399999618500004</c:v>
                </c:pt>
                <c:pt idx="408">
                  <c:v>4.0399999618500004</c:v>
                </c:pt>
                <c:pt idx="409">
                  <c:v>4.0300002098099998</c:v>
                </c:pt>
                <c:pt idx="410">
                  <c:v>4.0300002098099998</c:v>
                </c:pt>
                <c:pt idx="411">
                  <c:v>4.0300002098099998</c:v>
                </c:pt>
                <c:pt idx="412">
                  <c:v>4.0199999809299998</c:v>
                </c:pt>
                <c:pt idx="413">
                  <c:v>4.0199999809299998</c:v>
                </c:pt>
                <c:pt idx="414">
                  <c:v>4.0199999809299998</c:v>
                </c:pt>
                <c:pt idx="415">
                  <c:v>4.0100002288800001</c:v>
                </c:pt>
                <c:pt idx="416">
                  <c:v>4.0100002288800001</c:v>
                </c:pt>
                <c:pt idx="417">
                  <c:v>4.0100002288800001</c:v>
                </c:pt>
                <c:pt idx="418">
                  <c:v>4.0100002288800001</c:v>
                </c:pt>
                <c:pt idx="419">
                  <c:v>4</c:v>
                </c:pt>
                <c:pt idx="420">
                  <c:v>4</c:v>
                </c:pt>
                <c:pt idx="421">
                  <c:v>4</c:v>
                </c:pt>
                <c:pt idx="422">
                  <c:v>3.9900000095400001</c:v>
                </c:pt>
                <c:pt idx="423">
                  <c:v>3.9900000095400001</c:v>
                </c:pt>
                <c:pt idx="424">
                  <c:v>3.9800000190699998</c:v>
                </c:pt>
                <c:pt idx="425">
                  <c:v>3.9800000190699998</c:v>
                </c:pt>
                <c:pt idx="426">
                  <c:v>3.9700000286099999</c:v>
                </c:pt>
                <c:pt idx="427">
                  <c:v>3.9700000286099999</c:v>
                </c:pt>
                <c:pt idx="428">
                  <c:v>3.9700000286099999</c:v>
                </c:pt>
                <c:pt idx="429">
                  <c:v>3.96000003815</c:v>
                </c:pt>
                <c:pt idx="430">
                  <c:v>3.96000003815</c:v>
                </c:pt>
                <c:pt idx="431">
                  <c:v>3.96000003815</c:v>
                </c:pt>
                <c:pt idx="432">
                  <c:v>3.9400000572199998</c:v>
                </c:pt>
                <c:pt idx="433">
                  <c:v>3.9400000572199998</c:v>
                </c:pt>
                <c:pt idx="434">
                  <c:v>3.9300000667599999</c:v>
                </c:pt>
                <c:pt idx="435">
                  <c:v>3.92000007629</c:v>
                </c:pt>
                <c:pt idx="436">
                  <c:v>3.9100000858300001</c:v>
                </c:pt>
                <c:pt idx="437">
                  <c:v>3.9100000858300001</c:v>
                </c:pt>
                <c:pt idx="438">
                  <c:v>3.9000000953699998</c:v>
                </c:pt>
                <c:pt idx="439">
                  <c:v>3.8599998951000001</c:v>
                </c:pt>
                <c:pt idx="440">
                  <c:v>3.8399999141699999</c:v>
                </c:pt>
                <c:pt idx="441">
                  <c:v>3.8399999141699999</c:v>
                </c:pt>
                <c:pt idx="442">
                  <c:v>3.82999992371</c:v>
                </c:pt>
                <c:pt idx="443">
                  <c:v>3.8199999332400001</c:v>
                </c:pt>
                <c:pt idx="444">
                  <c:v>3.8099999427800002</c:v>
                </c:pt>
                <c:pt idx="445">
                  <c:v>3.7999999523199999</c:v>
                </c:pt>
                <c:pt idx="446">
                  <c:v>3.78999996185</c:v>
                </c:pt>
                <c:pt idx="447">
                  <c:v>3.78999996185</c:v>
                </c:pt>
                <c:pt idx="448">
                  <c:v>3.78999996185</c:v>
                </c:pt>
                <c:pt idx="449">
                  <c:v>3.7799999713900001</c:v>
                </c:pt>
                <c:pt idx="450">
                  <c:v>3.7799999713900001</c:v>
                </c:pt>
                <c:pt idx="451">
                  <c:v>3.7799999713900001</c:v>
                </c:pt>
                <c:pt idx="452">
                  <c:v>3.7799999713900001</c:v>
                </c:pt>
                <c:pt idx="453">
                  <c:v>3.7599999904599999</c:v>
                </c:pt>
                <c:pt idx="454">
                  <c:v>3.7599999904599999</c:v>
                </c:pt>
                <c:pt idx="455">
                  <c:v>3.75</c:v>
                </c:pt>
                <c:pt idx="456">
                  <c:v>3.75</c:v>
                </c:pt>
                <c:pt idx="457">
                  <c:v>3.75</c:v>
                </c:pt>
                <c:pt idx="458">
                  <c:v>3.7400000095400001</c:v>
                </c:pt>
                <c:pt idx="459">
                  <c:v>3.7200000286099999</c:v>
                </c:pt>
                <c:pt idx="460">
                  <c:v>3.7200000286099999</c:v>
                </c:pt>
                <c:pt idx="461">
                  <c:v>3.7000000476800001</c:v>
                </c:pt>
                <c:pt idx="462">
                  <c:v>3.6800000667599999</c:v>
                </c:pt>
                <c:pt idx="463">
                  <c:v>3.6800000667599999</c:v>
                </c:pt>
                <c:pt idx="464">
                  <c:v>3.67000007629</c:v>
                </c:pt>
                <c:pt idx="465">
                  <c:v>3.67000007629</c:v>
                </c:pt>
                <c:pt idx="466">
                  <c:v>3.6600000858300001</c:v>
                </c:pt>
                <c:pt idx="467">
                  <c:v>3.6400001048999999</c:v>
                </c:pt>
                <c:pt idx="468">
                  <c:v>3.63000011444</c:v>
                </c:pt>
                <c:pt idx="469">
                  <c:v>3.5699999332400001</c:v>
                </c:pt>
                <c:pt idx="470">
                  <c:v>3.5599999427800002</c:v>
                </c:pt>
                <c:pt idx="471">
                  <c:v>3.5599999427800002</c:v>
                </c:pt>
                <c:pt idx="472">
                  <c:v>3.5599999427800002</c:v>
                </c:pt>
                <c:pt idx="473">
                  <c:v>3.5499999523199999</c:v>
                </c:pt>
                <c:pt idx="474">
                  <c:v>3.4900000095400001</c:v>
                </c:pt>
                <c:pt idx="475">
                  <c:v>3.4900000095400001</c:v>
                </c:pt>
                <c:pt idx="476">
                  <c:v>3.4500000476800001</c:v>
                </c:pt>
                <c:pt idx="477">
                  <c:v>3.42000007629</c:v>
                </c:pt>
                <c:pt idx="478">
                  <c:v>3.42000007629</c:v>
                </c:pt>
                <c:pt idx="479">
                  <c:v>3.4100000858300001</c:v>
                </c:pt>
                <c:pt idx="480">
                  <c:v>3.4000000953699998</c:v>
                </c:pt>
                <c:pt idx="481">
                  <c:v>3.4000000953699998</c:v>
                </c:pt>
                <c:pt idx="482">
                  <c:v>3.28999996185</c:v>
                </c:pt>
                <c:pt idx="483">
                  <c:v>3.28999996185</c:v>
                </c:pt>
                <c:pt idx="484">
                  <c:v>3.2699999809300002</c:v>
                </c:pt>
                <c:pt idx="485">
                  <c:v>3.25</c:v>
                </c:pt>
                <c:pt idx="486">
                  <c:v>3.2400000095400001</c:v>
                </c:pt>
                <c:pt idx="487">
                  <c:v>3.2400000095400001</c:v>
                </c:pt>
                <c:pt idx="488">
                  <c:v>3.2000000476800001</c:v>
                </c:pt>
                <c:pt idx="489">
                  <c:v>3.17000007629</c:v>
                </c:pt>
                <c:pt idx="490">
                  <c:v>3.1600000858300001</c:v>
                </c:pt>
                <c:pt idx="491">
                  <c:v>3.1400001048999999</c:v>
                </c:pt>
                <c:pt idx="492">
                  <c:v>3.0999999046300002</c:v>
                </c:pt>
                <c:pt idx="493">
                  <c:v>3.07999992371</c:v>
                </c:pt>
                <c:pt idx="494">
                  <c:v>3.0199999809300002</c:v>
                </c:pt>
                <c:pt idx="495">
                  <c:v>2.9700000286099999</c:v>
                </c:pt>
                <c:pt idx="496">
                  <c:v>2.9500000476800001</c:v>
                </c:pt>
                <c:pt idx="497">
                  <c:v>2.92000007629</c:v>
                </c:pt>
                <c:pt idx="498">
                  <c:v>2.9000000953699998</c:v>
                </c:pt>
                <c:pt idx="499">
                  <c:v>2.8900001048999999</c:v>
                </c:pt>
                <c:pt idx="500">
                  <c:v>2.8399999141699999</c:v>
                </c:pt>
                <c:pt idx="501">
                  <c:v>2.78999996185</c:v>
                </c:pt>
                <c:pt idx="502">
                  <c:v>2.7300000190699998</c:v>
                </c:pt>
                <c:pt idx="503">
                  <c:v>2.7200000286099999</c:v>
                </c:pt>
                <c:pt idx="504">
                  <c:v>2.67000007629</c:v>
                </c:pt>
                <c:pt idx="505">
                  <c:v>2.6099998951000001</c:v>
                </c:pt>
                <c:pt idx="506">
                  <c:v>2.5999999046300002</c:v>
                </c:pt>
                <c:pt idx="507">
                  <c:v>2.5099999904599999</c:v>
                </c:pt>
                <c:pt idx="508">
                  <c:v>2.2599999904599999</c:v>
                </c:pt>
                <c:pt idx="509">
                  <c:v>2.2599999904599999</c:v>
                </c:pt>
                <c:pt idx="510">
                  <c:v>1.8999999761599999</c:v>
                </c:pt>
                <c:pt idx="511">
                  <c:v>1.8700000047700001</c:v>
                </c:pt>
                <c:pt idx="512">
                  <c:v>1.67999994755</c:v>
                </c:pt>
                <c:pt idx="513">
                  <c:v>1.59000003338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0915712"/>
        <c:axId val="136852992"/>
      </c:scatterChart>
      <c:valAx>
        <c:axId val="130915712"/>
        <c:scaling>
          <c:orientation val="minMax"/>
        </c:scaling>
        <c:delete val="0"/>
        <c:axPos val="b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Temperature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36852992"/>
        <c:crosses val="autoZero"/>
        <c:crossBetween val="midCat"/>
      </c:valAx>
      <c:valAx>
        <c:axId val="136852992"/>
        <c:scaling>
          <c:orientation val="minMax"/>
        </c:scaling>
        <c:delete val="0"/>
        <c:axPos val="l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Grade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30915712"/>
        <c:crosses val="autoZero"/>
        <c:crossBetween val="midCat"/>
      </c:valAx>
    </c:plotArea>
    <c:plotVisOnly val="1"/>
    <c:dispBlanksAs val="gap"/>
    <c:showDLblsOverMax val="0"/>
  </c:chart>
  <c:spPr>
    <a:ln>
      <a:solidFill>
        <a:schemeClr val="accent1"/>
      </a:solidFill>
    </a:ln>
    <a:effectLst>
      <a:outerShdw blurRad="50800" dist="38100" dir="2700000" algn="tl" rotWithShape="0">
        <a:prstClr val="black">
          <a:alpha val="40000"/>
        </a:prstClr>
      </a:outerShdw>
    </a:effectLst>
    <a:scene3d>
      <a:camera prst="orthographicFront"/>
      <a:lightRig rig="threePt" dir="t"/>
    </a:scene3d>
    <a:sp3d>
      <a:bevelT/>
    </a:sp3d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AHP_COVID0</c:v>
                </c:pt>
              </c:strCache>
            </c:strRef>
          </c:tx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-3.7354930633670791E-2"/>
                  <c:y val="-0.16976041610359346"/>
                </c:manualLayout>
              </c:layout>
              <c:tx>
                <c:rich>
                  <a:bodyPr/>
                  <a:lstStyle/>
                  <a:p>
                    <a:pPr>
                      <a:defRPr/>
                    </a:pPr>
                    <a:r>
                      <a:rPr lang="en-US" sz="2000" baseline="0"/>
                      <a:t>y = 0.095x + 2.3935</a:t>
                    </a:r>
                    <a:endParaRPr lang="en-US" sz="2000"/>
                  </a:p>
                </c:rich>
              </c:tx>
              <c:numFmt formatCode="General" sourceLinked="0"/>
            </c:trendlineLbl>
          </c:trendline>
          <c:xVal>
            <c:numRef>
              <c:f>Sheet1!$A$2:$A$515</c:f>
              <c:numCache>
                <c:formatCode>General</c:formatCode>
                <c:ptCount val="514"/>
                <c:pt idx="0">
                  <c:v>12</c:v>
                </c:pt>
                <c:pt idx="1">
                  <c:v>30.1</c:v>
                </c:pt>
                <c:pt idx="2">
                  <c:v>31.9</c:v>
                </c:pt>
                <c:pt idx="3">
                  <c:v>20.7</c:v>
                </c:pt>
                <c:pt idx="4">
                  <c:v>20.3</c:v>
                </c:pt>
                <c:pt idx="5">
                  <c:v>24.6</c:v>
                </c:pt>
                <c:pt idx="6">
                  <c:v>24.4</c:v>
                </c:pt>
                <c:pt idx="7">
                  <c:v>21.5</c:v>
                </c:pt>
                <c:pt idx="8">
                  <c:v>20.7</c:v>
                </c:pt>
                <c:pt idx="9">
                  <c:v>27</c:v>
                </c:pt>
                <c:pt idx="10">
                  <c:v>31.9</c:v>
                </c:pt>
                <c:pt idx="11">
                  <c:v>21.4</c:v>
                </c:pt>
                <c:pt idx="12">
                  <c:v>29</c:v>
                </c:pt>
                <c:pt idx="13">
                  <c:v>4</c:v>
                </c:pt>
                <c:pt idx="14">
                  <c:v>32.4</c:v>
                </c:pt>
                <c:pt idx="15">
                  <c:v>29.2</c:v>
                </c:pt>
                <c:pt idx="16">
                  <c:v>29</c:v>
                </c:pt>
                <c:pt idx="17">
                  <c:v>13.4</c:v>
                </c:pt>
                <c:pt idx="18">
                  <c:v>15.3</c:v>
                </c:pt>
                <c:pt idx="19">
                  <c:v>17.5</c:v>
                </c:pt>
                <c:pt idx="20">
                  <c:v>26.1</c:v>
                </c:pt>
                <c:pt idx="21">
                  <c:v>25.6</c:v>
                </c:pt>
                <c:pt idx="22">
                  <c:v>20</c:v>
                </c:pt>
                <c:pt idx="23">
                  <c:v>22.8</c:v>
                </c:pt>
                <c:pt idx="24">
                  <c:v>20.100000000000001</c:v>
                </c:pt>
                <c:pt idx="25">
                  <c:v>26</c:v>
                </c:pt>
                <c:pt idx="26">
                  <c:v>27</c:v>
                </c:pt>
                <c:pt idx="27">
                  <c:v>23.8</c:v>
                </c:pt>
                <c:pt idx="28">
                  <c:v>23.8</c:v>
                </c:pt>
                <c:pt idx="29">
                  <c:v>22.8</c:v>
                </c:pt>
                <c:pt idx="30">
                  <c:v>30</c:v>
                </c:pt>
                <c:pt idx="31">
                  <c:v>30</c:v>
                </c:pt>
                <c:pt idx="32">
                  <c:v>25.9</c:v>
                </c:pt>
                <c:pt idx="33">
                  <c:v>17.8</c:v>
                </c:pt>
                <c:pt idx="34">
                  <c:v>14.2</c:v>
                </c:pt>
                <c:pt idx="35">
                  <c:v>27.9</c:v>
                </c:pt>
                <c:pt idx="36">
                  <c:v>18.5</c:v>
                </c:pt>
                <c:pt idx="37">
                  <c:v>15.2</c:v>
                </c:pt>
                <c:pt idx="38">
                  <c:v>30</c:v>
                </c:pt>
                <c:pt idx="39">
                  <c:v>32.4</c:v>
                </c:pt>
                <c:pt idx="40">
                  <c:v>27.9</c:v>
                </c:pt>
                <c:pt idx="41">
                  <c:v>20.100000000000001</c:v>
                </c:pt>
                <c:pt idx="42">
                  <c:v>30</c:v>
                </c:pt>
                <c:pt idx="43">
                  <c:v>27.3</c:v>
                </c:pt>
                <c:pt idx="44">
                  <c:v>29.6</c:v>
                </c:pt>
                <c:pt idx="45">
                  <c:v>25.5</c:v>
                </c:pt>
                <c:pt idx="46">
                  <c:v>31.9</c:v>
                </c:pt>
                <c:pt idx="47">
                  <c:v>33.1</c:v>
                </c:pt>
                <c:pt idx="48">
                  <c:v>26.7</c:v>
                </c:pt>
                <c:pt idx="49">
                  <c:v>30.1</c:v>
                </c:pt>
                <c:pt idx="50">
                  <c:v>30.9</c:v>
                </c:pt>
                <c:pt idx="51">
                  <c:v>26.6</c:v>
                </c:pt>
                <c:pt idx="52">
                  <c:v>34.6</c:v>
                </c:pt>
                <c:pt idx="53">
                  <c:v>31.8</c:v>
                </c:pt>
                <c:pt idx="54">
                  <c:v>29.2</c:v>
                </c:pt>
                <c:pt idx="55">
                  <c:v>23.7</c:v>
                </c:pt>
                <c:pt idx="56">
                  <c:v>29.7</c:v>
                </c:pt>
                <c:pt idx="57">
                  <c:v>26.9</c:v>
                </c:pt>
                <c:pt idx="58">
                  <c:v>28</c:v>
                </c:pt>
                <c:pt idx="59">
                  <c:v>27.2</c:v>
                </c:pt>
                <c:pt idx="60">
                  <c:v>26.7</c:v>
                </c:pt>
                <c:pt idx="61">
                  <c:v>32</c:v>
                </c:pt>
                <c:pt idx="62">
                  <c:v>26</c:v>
                </c:pt>
                <c:pt idx="63">
                  <c:v>30</c:v>
                </c:pt>
                <c:pt idx="64">
                  <c:v>29</c:v>
                </c:pt>
                <c:pt idx="65">
                  <c:v>28.6</c:v>
                </c:pt>
                <c:pt idx="66">
                  <c:v>15.3</c:v>
                </c:pt>
                <c:pt idx="67">
                  <c:v>30.5</c:v>
                </c:pt>
                <c:pt idx="68">
                  <c:v>32.700000000000003</c:v>
                </c:pt>
                <c:pt idx="69">
                  <c:v>28.6</c:v>
                </c:pt>
                <c:pt idx="70">
                  <c:v>30.9</c:v>
                </c:pt>
                <c:pt idx="71">
                  <c:v>25.7</c:v>
                </c:pt>
                <c:pt idx="72">
                  <c:v>29.4</c:v>
                </c:pt>
                <c:pt idx="73">
                  <c:v>26.9</c:v>
                </c:pt>
                <c:pt idx="74">
                  <c:v>31.2</c:v>
                </c:pt>
                <c:pt idx="75">
                  <c:v>30</c:v>
                </c:pt>
                <c:pt idx="76">
                  <c:v>15.3</c:v>
                </c:pt>
                <c:pt idx="77">
                  <c:v>28</c:v>
                </c:pt>
                <c:pt idx="78">
                  <c:v>32</c:v>
                </c:pt>
                <c:pt idx="79">
                  <c:v>30.5</c:v>
                </c:pt>
                <c:pt idx="80">
                  <c:v>27.5</c:v>
                </c:pt>
                <c:pt idx="81">
                  <c:v>28.9</c:v>
                </c:pt>
                <c:pt idx="82">
                  <c:v>27.1</c:v>
                </c:pt>
                <c:pt idx="83">
                  <c:v>25</c:v>
                </c:pt>
                <c:pt idx="84">
                  <c:v>25.3</c:v>
                </c:pt>
                <c:pt idx="85">
                  <c:v>27.2</c:v>
                </c:pt>
                <c:pt idx="86">
                  <c:v>29</c:v>
                </c:pt>
                <c:pt idx="87">
                  <c:v>30.9</c:v>
                </c:pt>
                <c:pt idx="88">
                  <c:v>30.5</c:v>
                </c:pt>
                <c:pt idx="89">
                  <c:v>28.3</c:v>
                </c:pt>
                <c:pt idx="90">
                  <c:v>28.8</c:v>
                </c:pt>
                <c:pt idx="91">
                  <c:v>29</c:v>
                </c:pt>
                <c:pt idx="92">
                  <c:v>32</c:v>
                </c:pt>
                <c:pt idx="93">
                  <c:v>7.1</c:v>
                </c:pt>
                <c:pt idx="94">
                  <c:v>31.6</c:v>
                </c:pt>
                <c:pt idx="95">
                  <c:v>27.2</c:v>
                </c:pt>
                <c:pt idx="96">
                  <c:v>35.1</c:v>
                </c:pt>
                <c:pt idx="97">
                  <c:v>29</c:v>
                </c:pt>
                <c:pt idx="98">
                  <c:v>32</c:v>
                </c:pt>
                <c:pt idx="99">
                  <c:v>28.1</c:v>
                </c:pt>
                <c:pt idx="100">
                  <c:v>29</c:v>
                </c:pt>
                <c:pt idx="101">
                  <c:v>31.4</c:v>
                </c:pt>
                <c:pt idx="102">
                  <c:v>32.1</c:v>
                </c:pt>
                <c:pt idx="103">
                  <c:v>28.3</c:v>
                </c:pt>
                <c:pt idx="104">
                  <c:v>32</c:v>
                </c:pt>
                <c:pt idx="105">
                  <c:v>30.6</c:v>
                </c:pt>
                <c:pt idx="106">
                  <c:v>28.9</c:v>
                </c:pt>
                <c:pt idx="107">
                  <c:v>33.1</c:v>
                </c:pt>
                <c:pt idx="108">
                  <c:v>30.4</c:v>
                </c:pt>
                <c:pt idx="109">
                  <c:v>32.299999999999997</c:v>
                </c:pt>
                <c:pt idx="110">
                  <c:v>31.6</c:v>
                </c:pt>
                <c:pt idx="111">
                  <c:v>30</c:v>
                </c:pt>
                <c:pt idx="112">
                  <c:v>26.7</c:v>
                </c:pt>
                <c:pt idx="113">
                  <c:v>30.1</c:v>
                </c:pt>
                <c:pt idx="114">
                  <c:v>31</c:v>
                </c:pt>
                <c:pt idx="115">
                  <c:v>30</c:v>
                </c:pt>
                <c:pt idx="116">
                  <c:v>30.5</c:v>
                </c:pt>
                <c:pt idx="117">
                  <c:v>27.3</c:v>
                </c:pt>
                <c:pt idx="118">
                  <c:v>30.9</c:v>
                </c:pt>
                <c:pt idx="119">
                  <c:v>30.1</c:v>
                </c:pt>
                <c:pt idx="120">
                  <c:v>31.5</c:v>
                </c:pt>
                <c:pt idx="121">
                  <c:v>27.2</c:v>
                </c:pt>
                <c:pt idx="122">
                  <c:v>29.7</c:v>
                </c:pt>
                <c:pt idx="123">
                  <c:v>31.7</c:v>
                </c:pt>
                <c:pt idx="124">
                  <c:v>30.3</c:v>
                </c:pt>
                <c:pt idx="125">
                  <c:v>30.2</c:v>
                </c:pt>
                <c:pt idx="126">
                  <c:v>30.2</c:v>
                </c:pt>
                <c:pt idx="127">
                  <c:v>28.8</c:v>
                </c:pt>
                <c:pt idx="128">
                  <c:v>32.299999999999997</c:v>
                </c:pt>
                <c:pt idx="129">
                  <c:v>32.5</c:v>
                </c:pt>
                <c:pt idx="130">
                  <c:v>34</c:v>
                </c:pt>
                <c:pt idx="131">
                  <c:v>28.7</c:v>
                </c:pt>
                <c:pt idx="132">
                  <c:v>27.7</c:v>
                </c:pt>
                <c:pt idx="133">
                  <c:v>28.9</c:v>
                </c:pt>
                <c:pt idx="134">
                  <c:v>30</c:v>
                </c:pt>
                <c:pt idx="135">
                  <c:v>32</c:v>
                </c:pt>
                <c:pt idx="136">
                  <c:v>23.5</c:v>
                </c:pt>
                <c:pt idx="137">
                  <c:v>30.8</c:v>
                </c:pt>
                <c:pt idx="138">
                  <c:v>27.3</c:v>
                </c:pt>
                <c:pt idx="139">
                  <c:v>28.9</c:v>
                </c:pt>
                <c:pt idx="140">
                  <c:v>30.2</c:v>
                </c:pt>
                <c:pt idx="141">
                  <c:v>20.100000000000001</c:v>
                </c:pt>
                <c:pt idx="142">
                  <c:v>31.5</c:v>
                </c:pt>
                <c:pt idx="143">
                  <c:v>25.6</c:v>
                </c:pt>
                <c:pt idx="144">
                  <c:v>30.8</c:v>
                </c:pt>
                <c:pt idx="145">
                  <c:v>31.1</c:v>
                </c:pt>
                <c:pt idx="146">
                  <c:v>30</c:v>
                </c:pt>
                <c:pt idx="147">
                  <c:v>31.8</c:v>
                </c:pt>
                <c:pt idx="148">
                  <c:v>28.3</c:v>
                </c:pt>
                <c:pt idx="149">
                  <c:v>29.8</c:v>
                </c:pt>
                <c:pt idx="150">
                  <c:v>33.1</c:v>
                </c:pt>
                <c:pt idx="151">
                  <c:v>30.6</c:v>
                </c:pt>
                <c:pt idx="152">
                  <c:v>31.6</c:v>
                </c:pt>
                <c:pt idx="153">
                  <c:v>32.200000000000003</c:v>
                </c:pt>
                <c:pt idx="154">
                  <c:v>32.799999999999997</c:v>
                </c:pt>
                <c:pt idx="155">
                  <c:v>27.5</c:v>
                </c:pt>
                <c:pt idx="156">
                  <c:v>30.5</c:v>
                </c:pt>
                <c:pt idx="157">
                  <c:v>27.8</c:v>
                </c:pt>
                <c:pt idx="158">
                  <c:v>31.6</c:v>
                </c:pt>
                <c:pt idx="159">
                  <c:v>28</c:v>
                </c:pt>
                <c:pt idx="160">
                  <c:v>31.2</c:v>
                </c:pt>
                <c:pt idx="161">
                  <c:v>31</c:v>
                </c:pt>
                <c:pt idx="162">
                  <c:v>30.6</c:v>
                </c:pt>
                <c:pt idx="163">
                  <c:v>27.8</c:v>
                </c:pt>
                <c:pt idx="164">
                  <c:v>31.8</c:v>
                </c:pt>
                <c:pt idx="165">
                  <c:v>28.4</c:v>
                </c:pt>
                <c:pt idx="166">
                  <c:v>31.4</c:v>
                </c:pt>
                <c:pt idx="167">
                  <c:v>28.3</c:v>
                </c:pt>
                <c:pt idx="168">
                  <c:v>27.3</c:v>
                </c:pt>
                <c:pt idx="169">
                  <c:v>30</c:v>
                </c:pt>
                <c:pt idx="170">
                  <c:v>31</c:v>
                </c:pt>
                <c:pt idx="171">
                  <c:v>30</c:v>
                </c:pt>
                <c:pt idx="172">
                  <c:v>28.1</c:v>
                </c:pt>
                <c:pt idx="173">
                  <c:v>29</c:v>
                </c:pt>
                <c:pt idx="174">
                  <c:v>28</c:v>
                </c:pt>
                <c:pt idx="175">
                  <c:v>28.6</c:v>
                </c:pt>
                <c:pt idx="176">
                  <c:v>31.5</c:v>
                </c:pt>
                <c:pt idx="177">
                  <c:v>29.6</c:v>
                </c:pt>
                <c:pt idx="178">
                  <c:v>33.799999999999997</c:v>
                </c:pt>
                <c:pt idx="179">
                  <c:v>29</c:v>
                </c:pt>
                <c:pt idx="180">
                  <c:v>26.6</c:v>
                </c:pt>
                <c:pt idx="181">
                  <c:v>27</c:v>
                </c:pt>
                <c:pt idx="182">
                  <c:v>30.4</c:v>
                </c:pt>
                <c:pt idx="183">
                  <c:v>34</c:v>
                </c:pt>
                <c:pt idx="184">
                  <c:v>27.9</c:v>
                </c:pt>
                <c:pt idx="185">
                  <c:v>32.200000000000003</c:v>
                </c:pt>
                <c:pt idx="186">
                  <c:v>30</c:v>
                </c:pt>
                <c:pt idx="187">
                  <c:v>26.9</c:v>
                </c:pt>
                <c:pt idx="188">
                  <c:v>30.9</c:v>
                </c:pt>
                <c:pt idx="189">
                  <c:v>28.4</c:v>
                </c:pt>
                <c:pt idx="190">
                  <c:v>28.5</c:v>
                </c:pt>
                <c:pt idx="191">
                  <c:v>28.5</c:v>
                </c:pt>
                <c:pt idx="192">
                  <c:v>33.200000000000003</c:v>
                </c:pt>
                <c:pt idx="193">
                  <c:v>29.5</c:v>
                </c:pt>
                <c:pt idx="194">
                  <c:v>32.299999999999997</c:v>
                </c:pt>
                <c:pt idx="195">
                  <c:v>30.9</c:v>
                </c:pt>
                <c:pt idx="196">
                  <c:v>28</c:v>
                </c:pt>
                <c:pt idx="197">
                  <c:v>27</c:v>
                </c:pt>
                <c:pt idx="198">
                  <c:v>29.2</c:v>
                </c:pt>
                <c:pt idx="199">
                  <c:v>33</c:v>
                </c:pt>
                <c:pt idx="200">
                  <c:v>31</c:v>
                </c:pt>
                <c:pt idx="201">
                  <c:v>30.2</c:v>
                </c:pt>
                <c:pt idx="202">
                  <c:v>27.3</c:v>
                </c:pt>
                <c:pt idx="203">
                  <c:v>28.6</c:v>
                </c:pt>
                <c:pt idx="204">
                  <c:v>32.299999999999997</c:v>
                </c:pt>
                <c:pt idx="205">
                  <c:v>32.5</c:v>
                </c:pt>
                <c:pt idx="206">
                  <c:v>29</c:v>
                </c:pt>
                <c:pt idx="207">
                  <c:v>31.9</c:v>
                </c:pt>
                <c:pt idx="208">
                  <c:v>32.5</c:v>
                </c:pt>
                <c:pt idx="209">
                  <c:v>32.4</c:v>
                </c:pt>
                <c:pt idx="210">
                  <c:v>31.3</c:v>
                </c:pt>
                <c:pt idx="211">
                  <c:v>32.9</c:v>
                </c:pt>
                <c:pt idx="212">
                  <c:v>32.299999999999997</c:v>
                </c:pt>
                <c:pt idx="213">
                  <c:v>30.9</c:v>
                </c:pt>
                <c:pt idx="214">
                  <c:v>32</c:v>
                </c:pt>
                <c:pt idx="215">
                  <c:v>29.5</c:v>
                </c:pt>
                <c:pt idx="216">
                  <c:v>28.4</c:v>
                </c:pt>
                <c:pt idx="217">
                  <c:v>30.8</c:v>
                </c:pt>
                <c:pt idx="218">
                  <c:v>26.3</c:v>
                </c:pt>
                <c:pt idx="219">
                  <c:v>32.700000000000003</c:v>
                </c:pt>
                <c:pt idx="220">
                  <c:v>33.1</c:v>
                </c:pt>
                <c:pt idx="221">
                  <c:v>27.2</c:v>
                </c:pt>
                <c:pt idx="222">
                  <c:v>31.3</c:v>
                </c:pt>
                <c:pt idx="223">
                  <c:v>29.5</c:v>
                </c:pt>
                <c:pt idx="224">
                  <c:v>27.4</c:v>
                </c:pt>
                <c:pt idx="225">
                  <c:v>27.2</c:v>
                </c:pt>
                <c:pt idx="226">
                  <c:v>35.1</c:v>
                </c:pt>
                <c:pt idx="227">
                  <c:v>34.6</c:v>
                </c:pt>
                <c:pt idx="228">
                  <c:v>26</c:v>
                </c:pt>
                <c:pt idx="229">
                  <c:v>32.4</c:v>
                </c:pt>
                <c:pt idx="230">
                  <c:v>33.200000000000003</c:v>
                </c:pt>
                <c:pt idx="231">
                  <c:v>27.1</c:v>
                </c:pt>
                <c:pt idx="232">
                  <c:v>30.2</c:v>
                </c:pt>
                <c:pt idx="233">
                  <c:v>30</c:v>
                </c:pt>
                <c:pt idx="234">
                  <c:v>29</c:v>
                </c:pt>
                <c:pt idx="235">
                  <c:v>24.8</c:v>
                </c:pt>
                <c:pt idx="236">
                  <c:v>27.7</c:v>
                </c:pt>
                <c:pt idx="237">
                  <c:v>32.799999999999997</c:v>
                </c:pt>
                <c:pt idx="238">
                  <c:v>33</c:v>
                </c:pt>
                <c:pt idx="239">
                  <c:v>31</c:v>
                </c:pt>
                <c:pt idx="240">
                  <c:v>32.1</c:v>
                </c:pt>
                <c:pt idx="241">
                  <c:v>34</c:v>
                </c:pt>
                <c:pt idx="242">
                  <c:v>30.1</c:v>
                </c:pt>
                <c:pt idx="243">
                  <c:v>30.8</c:v>
                </c:pt>
                <c:pt idx="244">
                  <c:v>34.700000000000003</c:v>
                </c:pt>
                <c:pt idx="245">
                  <c:v>32.1</c:v>
                </c:pt>
                <c:pt idx="246">
                  <c:v>26</c:v>
                </c:pt>
                <c:pt idx="247">
                  <c:v>26</c:v>
                </c:pt>
                <c:pt idx="248">
                  <c:v>30.4</c:v>
                </c:pt>
                <c:pt idx="249">
                  <c:v>34.200000000000003</c:v>
                </c:pt>
                <c:pt idx="250">
                  <c:v>27.8</c:v>
                </c:pt>
                <c:pt idx="251">
                  <c:v>29.4</c:v>
                </c:pt>
                <c:pt idx="252">
                  <c:v>32.5</c:v>
                </c:pt>
                <c:pt idx="253">
                  <c:v>26.3</c:v>
                </c:pt>
                <c:pt idx="254">
                  <c:v>27</c:v>
                </c:pt>
                <c:pt idx="255">
                  <c:v>32</c:v>
                </c:pt>
                <c:pt idx="256">
                  <c:v>32</c:v>
                </c:pt>
                <c:pt idx="257">
                  <c:v>32.9</c:v>
                </c:pt>
                <c:pt idx="258">
                  <c:v>31.9</c:v>
                </c:pt>
                <c:pt idx="259">
                  <c:v>28.3</c:v>
                </c:pt>
                <c:pt idx="260">
                  <c:v>32.1</c:v>
                </c:pt>
                <c:pt idx="261">
                  <c:v>28</c:v>
                </c:pt>
                <c:pt idx="262">
                  <c:v>26.9</c:v>
                </c:pt>
                <c:pt idx="263">
                  <c:v>28.8</c:v>
                </c:pt>
                <c:pt idx="264">
                  <c:v>29.5</c:v>
                </c:pt>
                <c:pt idx="265">
                  <c:v>30.6</c:v>
                </c:pt>
                <c:pt idx="266">
                  <c:v>30.3</c:v>
                </c:pt>
                <c:pt idx="267">
                  <c:v>28.6</c:v>
                </c:pt>
                <c:pt idx="268">
                  <c:v>33.200000000000003</c:v>
                </c:pt>
                <c:pt idx="269">
                  <c:v>32</c:v>
                </c:pt>
                <c:pt idx="270">
                  <c:v>31.2</c:v>
                </c:pt>
                <c:pt idx="271">
                  <c:v>35.200000000000003</c:v>
                </c:pt>
                <c:pt idx="272">
                  <c:v>26.5</c:v>
                </c:pt>
                <c:pt idx="273">
                  <c:v>28.7</c:v>
                </c:pt>
                <c:pt idx="274">
                  <c:v>28.2</c:v>
                </c:pt>
                <c:pt idx="275">
                  <c:v>30.3</c:v>
                </c:pt>
                <c:pt idx="276">
                  <c:v>34</c:v>
                </c:pt>
                <c:pt idx="277">
                  <c:v>28.3</c:v>
                </c:pt>
                <c:pt idx="278">
                  <c:v>27.6</c:v>
                </c:pt>
                <c:pt idx="279">
                  <c:v>29.6</c:v>
                </c:pt>
                <c:pt idx="280">
                  <c:v>27.9</c:v>
                </c:pt>
                <c:pt idx="281">
                  <c:v>31.1</c:v>
                </c:pt>
                <c:pt idx="282">
                  <c:v>29.2</c:v>
                </c:pt>
                <c:pt idx="283">
                  <c:v>28.4</c:v>
                </c:pt>
                <c:pt idx="284">
                  <c:v>32.5</c:v>
                </c:pt>
                <c:pt idx="285">
                  <c:v>29.5</c:v>
                </c:pt>
                <c:pt idx="286">
                  <c:v>30.5</c:v>
                </c:pt>
                <c:pt idx="287">
                  <c:v>33.4</c:v>
                </c:pt>
                <c:pt idx="288">
                  <c:v>33.6</c:v>
                </c:pt>
                <c:pt idx="289">
                  <c:v>28</c:v>
                </c:pt>
                <c:pt idx="290">
                  <c:v>28.4</c:v>
                </c:pt>
                <c:pt idx="291">
                  <c:v>33.700000000000003</c:v>
                </c:pt>
                <c:pt idx="292">
                  <c:v>30.4</c:v>
                </c:pt>
                <c:pt idx="293">
                  <c:v>27.6</c:v>
                </c:pt>
                <c:pt idx="294">
                  <c:v>32</c:v>
                </c:pt>
                <c:pt idx="295">
                  <c:v>31.1</c:v>
                </c:pt>
                <c:pt idx="296">
                  <c:v>26</c:v>
                </c:pt>
                <c:pt idx="297">
                  <c:v>31.8</c:v>
                </c:pt>
                <c:pt idx="298">
                  <c:v>31</c:v>
                </c:pt>
                <c:pt idx="299">
                  <c:v>33</c:v>
                </c:pt>
                <c:pt idx="300">
                  <c:v>29.1</c:v>
                </c:pt>
                <c:pt idx="301">
                  <c:v>29.6</c:v>
                </c:pt>
                <c:pt idx="302">
                  <c:v>27.7</c:v>
                </c:pt>
                <c:pt idx="303">
                  <c:v>32.5</c:v>
                </c:pt>
                <c:pt idx="304">
                  <c:v>31</c:v>
                </c:pt>
                <c:pt idx="305">
                  <c:v>30</c:v>
                </c:pt>
                <c:pt idx="306">
                  <c:v>29.1</c:v>
                </c:pt>
                <c:pt idx="307">
                  <c:v>27.7</c:v>
                </c:pt>
                <c:pt idx="308">
                  <c:v>31</c:v>
                </c:pt>
                <c:pt idx="309">
                  <c:v>26</c:v>
                </c:pt>
                <c:pt idx="310">
                  <c:v>28</c:v>
                </c:pt>
                <c:pt idx="311">
                  <c:v>32.9</c:v>
                </c:pt>
                <c:pt idx="312">
                  <c:v>28</c:v>
                </c:pt>
                <c:pt idx="313">
                  <c:v>31.7</c:v>
                </c:pt>
                <c:pt idx="314">
                  <c:v>33</c:v>
                </c:pt>
                <c:pt idx="315">
                  <c:v>29.8</c:v>
                </c:pt>
                <c:pt idx="316">
                  <c:v>32.1</c:v>
                </c:pt>
                <c:pt idx="317">
                  <c:v>33.5</c:v>
                </c:pt>
                <c:pt idx="318">
                  <c:v>34.6</c:v>
                </c:pt>
                <c:pt idx="319">
                  <c:v>34.5</c:v>
                </c:pt>
                <c:pt idx="320">
                  <c:v>27.1</c:v>
                </c:pt>
                <c:pt idx="321">
                  <c:v>32.9</c:v>
                </c:pt>
                <c:pt idx="322">
                  <c:v>32.9</c:v>
                </c:pt>
                <c:pt idx="323">
                  <c:v>30.9</c:v>
                </c:pt>
                <c:pt idx="324">
                  <c:v>25.2</c:v>
                </c:pt>
                <c:pt idx="325">
                  <c:v>32</c:v>
                </c:pt>
                <c:pt idx="326">
                  <c:v>31</c:v>
                </c:pt>
                <c:pt idx="327">
                  <c:v>32.799999999999997</c:v>
                </c:pt>
                <c:pt idx="328">
                  <c:v>31.8</c:v>
                </c:pt>
                <c:pt idx="329">
                  <c:v>30</c:v>
                </c:pt>
                <c:pt idx="330">
                  <c:v>32.9</c:v>
                </c:pt>
                <c:pt idx="331">
                  <c:v>32.799999999999997</c:v>
                </c:pt>
                <c:pt idx="332">
                  <c:v>30.1</c:v>
                </c:pt>
                <c:pt idx="333">
                  <c:v>28.5</c:v>
                </c:pt>
                <c:pt idx="334">
                  <c:v>29.9</c:v>
                </c:pt>
                <c:pt idx="335">
                  <c:v>30</c:v>
                </c:pt>
                <c:pt idx="336">
                  <c:v>32.200000000000003</c:v>
                </c:pt>
                <c:pt idx="337">
                  <c:v>32.6</c:v>
                </c:pt>
                <c:pt idx="338">
                  <c:v>31.9</c:v>
                </c:pt>
                <c:pt idx="339">
                  <c:v>29</c:v>
                </c:pt>
                <c:pt idx="340">
                  <c:v>30.2</c:v>
                </c:pt>
                <c:pt idx="341">
                  <c:v>30.1</c:v>
                </c:pt>
                <c:pt idx="342">
                  <c:v>32</c:v>
                </c:pt>
                <c:pt idx="343">
                  <c:v>27</c:v>
                </c:pt>
                <c:pt idx="344">
                  <c:v>27.2</c:v>
                </c:pt>
                <c:pt idx="345">
                  <c:v>29.8</c:v>
                </c:pt>
                <c:pt idx="346">
                  <c:v>31.9</c:v>
                </c:pt>
                <c:pt idx="347">
                  <c:v>30.3</c:v>
                </c:pt>
                <c:pt idx="348">
                  <c:v>31.5</c:v>
                </c:pt>
                <c:pt idx="349">
                  <c:v>27.6</c:v>
                </c:pt>
                <c:pt idx="350">
                  <c:v>28.6</c:v>
                </c:pt>
                <c:pt idx="351">
                  <c:v>34.4</c:v>
                </c:pt>
                <c:pt idx="352">
                  <c:v>34.9</c:v>
                </c:pt>
                <c:pt idx="353">
                  <c:v>34</c:v>
                </c:pt>
                <c:pt idx="354">
                  <c:v>34</c:v>
                </c:pt>
                <c:pt idx="355">
                  <c:v>27.7</c:v>
                </c:pt>
                <c:pt idx="356">
                  <c:v>30.5</c:v>
                </c:pt>
                <c:pt idx="357">
                  <c:v>27</c:v>
                </c:pt>
                <c:pt idx="358">
                  <c:v>30</c:v>
                </c:pt>
                <c:pt idx="359">
                  <c:v>32.700000000000003</c:v>
                </c:pt>
                <c:pt idx="360">
                  <c:v>29.3</c:v>
                </c:pt>
                <c:pt idx="361">
                  <c:v>29</c:v>
                </c:pt>
                <c:pt idx="362">
                  <c:v>33.299999999999997</c:v>
                </c:pt>
                <c:pt idx="363">
                  <c:v>31</c:v>
                </c:pt>
                <c:pt idx="364">
                  <c:v>27.7</c:v>
                </c:pt>
                <c:pt idx="365">
                  <c:v>33.200000000000003</c:v>
                </c:pt>
                <c:pt idx="366">
                  <c:v>32.799999999999997</c:v>
                </c:pt>
                <c:pt idx="367">
                  <c:v>28.7</c:v>
                </c:pt>
                <c:pt idx="368">
                  <c:v>27.3</c:v>
                </c:pt>
                <c:pt idx="369">
                  <c:v>27.7</c:v>
                </c:pt>
                <c:pt idx="370">
                  <c:v>31.1</c:v>
                </c:pt>
                <c:pt idx="371">
                  <c:v>30.1</c:v>
                </c:pt>
                <c:pt idx="372">
                  <c:v>27</c:v>
                </c:pt>
                <c:pt idx="373">
                  <c:v>29.7</c:v>
                </c:pt>
                <c:pt idx="374">
                  <c:v>35.299999999999997</c:v>
                </c:pt>
                <c:pt idx="375">
                  <c:v>30.5</c:v>
                </c:pt>
                <c:pt idx="376">
                  <c:v>30.7</c:v>
                </c:pt>
                <c:pt idx="377">
                  <c:v>29</c:v>
                </c:pt>
                <c:pt idx="378">
                  <c:v>30.2</c:v>
                </c:pt>
                <c:pt idx="379">
                  <c:v>33.700000000000003</c:v>
                </c:pt>
                <c:pt idx="380">
                  <c:v>32.700000000000003</c:v>
                </c:pt>
                <c:pt idx="381">
                  <c:v>30.7</c:v>
                </c:pt>
                <c:pt idx="382">
                  <c:v>33.4</c:v>
                </c:pt>
                <c:pt idx="383">
                  <c:v>31.2</c:v>
                </c:pt>
                <c:pt idx="384">
                  <c:v>32.200000000000003</c:v>
                </c:pt>
                <c:pt idx="385">
                  <c:v>31.1</c:v>
                </c:pt>
                <c:pt idx="386">
                  <c:v>34.299999999999997</c:v>
                </c:pt>
                <c:pt idx="387">
                  <c:v>33.799999999999997</c:v>
                </c:pt>
                <c:pt idx="388">
                  <c:v>28.6</c:v>
                </c:pt>
                <c:pt idx="389">
                  <c:v>30.1</c:v>
                </c:pt>
                <c:pt idx="390">
                  <c:v>34</c:v>
                </c:pt>
                <c:pt idx="391">
                  <c:v>30</c:v>
                </c:pt>
                <c:pt idx="392">
                  <c:v>31</c:v>
                </c:pt>
                <c:pt idx="393">
                  <c:v>27.4</c:v>
                </c:pt>
                <c:pt idx="394">
                  <c:v>27.7</c:v>
                </c:pt>
                <c:pt idx="395">
                  <c:v>32.4</c:v>
                </c:pt>
                <c:pt idx="396">
                  <c:v>32</c:v>
                </c:pt>
                <c:pt idx="397">
                  <c:v>31.2</c:v>
                </c:pt>
                <c:pt idx="398">
                  <c:v>32.4</c:v>
                </c:pt>
                <c:pt idx="399">
                  <c:v>30.3</c:v>
                </c:pt>
                <c:pt idx="400">
                  <c:v>27.3</c:v>
                </c:pt>
                <c:pt idx="401">
                  <c:v>32.1</c:v>
                </c:pt>
                <c:pt idx="402">
                  <c:v>31</c:v>
                </c:pt>
                <c:pt idx="403">
                  <c:v>29.5</c:v>
                </c:pt>
                <c:pt idx="404">
                  <c:v>28.4</c:v>
                </c:pt>
                <c:pt idx="405">
                  <c:v>27.5</c:v>
                </c:pt>
                <c:pt idx="406">
                  <c:v>28.1</c:v>
                </c:pt>
                <c:pt idx="407">
                  <c:v>31.5</c:v>
                </c:pt>
                <c:pt idx="408">
                  <c:v>29</c:v>
                </c:pt>
                <c:pt idx="409">
                  <c:v>32.200000000000003</c:v>
                </c:pt>
                <c:pt idx="410">
                  <c:v>32.799999999999997</c:v>
                </c:pt>
                <c:pt idx="411">
                  <c:v>28.8</c:v>
                </c:pt>
                <c:pt idx="412">
                  <c:v>28</c:v>
                </c:pt>
                <c:pt idx="413">
                  <c:v>27.3</c:v>
                </c:pt>
                <c:pt idx="414">
                  <c:v>30</c:v>
                </c:pt>
                <c:pt idx="415">
                  <c:v>32</c:v>
                </c:pt>
                <c:pt idx="416">
                  <c:v>29.3</c:v>
                </c:pt>
                <c:pt idx="417">
                  <c:v>28.7</c:v>
                </c:pt>
                <c:pt idx="418">
                  <c:v>32.700000000000003</c:v>
                </c:pt>
                <c:pt idx="419">
                  <c:v>30.5</c:v>
                </c:pt>
                <c:pt idx="420">
                  <c:v>33.700000000000003</c:v>
                </c:pt>
                <c:pt idx="421">
                  <c:v>31.5</c:v>
                </c:pt>
                <c:pt idx="422">
                  <c:v>29.4</c:v>
                </c:pt>
                <c:pt idx="423">
                  <c:v>28.8</c:v>
                </c:pt>
                <c:pt idx="424">
                  <c:v>34</c:v>
                </c:pt>
                <c:pt idx="425">
                  <c:v>33</c:v>
                </c:pt>
                <c:pt idx="426">
                  <c:v>31.7</c:v>
                </c:pt>
                <c:pt idx="427">
                  <c:v>29.2</c:v>
                </c:pt>
                <c:pt idx="428">
                  <c:v>29.8</c:v>
                </c:pt>
                <c:pt idx="429">
                  <c:v>27.2</c:v>
                </c:pt>
                <c:pt idx="430">
                  <c:v>30.3</c:v>
                </c:pt>
                <c:pt idx="431">
                  <c:v>31</c:v>
                </c:pt>
                <c:pt idx="432">
                  <c:v>28.6</c:v>
                </c:pt>
                <c:pt idx="433">
                  <c:v>32.9</c:v>
                </c:pt>
                <c:pt idx="434">
                  <c:v>29.2</c:v>
                </c:pt>
                <c:pt idx="435">
                  <c:v>26</c:v>
                </c:pt>
                <c:pt idx="436">
                  <c:v>33.200000000000003</c:v>
                </c:pt>
                <c:pt idx="437">
                  <c:v>34.200000000000003</c:v>
                </c:pt>
                <c:pt idx="438">
                  <c:v>31</c:v>
                </c:pt>
                <c:pt idx="439">
                  <c:v>32.5</c:v>
                </c:pt>
                <c:pt idx="440">
                  <c:v>29.1</c:v>
                </c:pt>
                <c:pt idx="441">
                  <c:v>29.3</c:v>
                </c:pt>
                <c:pt idx="442">
                  <c:v>30.4</c:v>
                </c:pt>
                <c:pt idx="443">
                  <c:v>29</c:v>
                </c:pt>
                <c:pt idx="444">
                  <c:v>30.5</c:v>
                </c:pt>
                <c:pt idx="445">
                  <c:v>33.799999999999997</c:v>
                </c:pt>
                <c:pt idx="446">
                  <c:v>32</c:v>
                </c:pt>
                <c:pt idx="447">
                  <c:v>34</c:v>
                </c:pt>
                <c:pt idx="448">
                  <c:v>31.1</c:v>
                </c:pt>
                <c:pt idx="449">
                  <c:v>32.200000000000003</c:v>
                </c:pt>
                <c:pt idx="450">
                  <c:v>31</c:v>
                </c:pt>
                <c:pt idx="451">
                  <c:v>34</c:v>
                </c:pt>
                <c:pt idx="452">
                  <c:v>34</c:v>
                </c:pt>
                <c:pt idx="453">
                  <c:v>32.200000000000003</c:v>
                </c:pt>
                <c:pt idx="454">
                  <c:v>34</c:v>
                </c:pt>
                <c:pt idx="455">
                  <c:v>33</c:v>
                </c:pt>
                <c:pt idx="456">
                  <c:v>32.5</c:v>
                </c:pt>
                <c:pt idx="457">
                  <c:v>32.4</c:v>
                </c:pt>
                <c:pt idx="458">
                  <c:v>31</c:v>
                </c:pt>
                <c:pt idx="459">
                  <c:v>33.200000000000003</c:v>
                </c:pt>
                <c:pt idx="460">
                  <c:v>32</c:v>
                </c:pt>
                <c:pt idx="461">
                  <c:v>29.4</c:v>
                </c:pt>
                <c:pt idx="462">
                  <c:v>29.1</c:v>
                </c:pt>
                <c:pt idx="463">
                  <c:v>27.6</c:v>
                </c:pt>
                <c:pt idx="464">
                  <c:v>30.9</c:v>
                </c:pt>
                <c:pt idx="465">
                  <c:v>30.2</c:v>
                </c:pt>
                <c:pt idx="466">
                  <c:v>33.6</c:v>
                </c:pt>
                <c:pt idx="467">
                  <c:v>26.4</c:v>
                </c:pt>
                <c:pt idx="468">
                  <c:v>27.7</c:v>
                </c:pt>
                <c:pt idx="469">
                  <c:v>26</c:v>
                </c:pt>
                <c:pt idx="470">
                  <c:v>29.9</c:v>
                </c:pt>
                <c:pt idx="471">
                  <c:v>27.9</c:v>
                </c:pt>
                <c:pt idx="472">
                  <c:v>31</c:v>
                </c:pt>
                <c:pt idx="473">
                  <c:v>28.3</c:v>
                </c:pt>
                <c:pt idx="474">
                  <c:v>32</c:v>
                </c:pt>
                <c:pt idx="475">
                  <c:v>32</c:v>
                </c:pt>
                <c:pt idx="476">
                  <c:v>30</c:v>
                </c:pt>
                <c:pt idx="477">
                  <c:v>33</c:v>
                </c:pt>
                <c:pt idx="478">
                  <c:v>31</c:v>
                </c:pt>
                <c:pt idx="479">
                  <c:v>30</c:v>
                </c:pt>
                <c:pt idx="480">
                  <c:v>32.200000000000003</c:v>
                </c:pt>
                <c:pt idx="481">
                  <c:v>33.1</c:v>
                </c:pt>
                <c:pt idx="482">
                  <c:v>32.299999999999997</c:v>
                </c:pt>
                <c:pt idx="483">
                  <c:v>30.3</c:v>
                </c:pt>
                <c:pt idx="484">
                  <c:v>30.1</c:v>
                </c:pt>
                <c:pt idx="485">
                  <c:v>30.4</c:v>
                </c:pt>
                <c:pt idx="486">
                  <c:v>32.5</c:v>
                </c:pt>
                <c:pt idx="487">
                  <c:v>29</c:v>
                </c:pt>
                <c:pt idx="488">
                  <c:v>29</c:v>
                </c:pt>
                <c:pt idx="489">
                  <c:v>29.1</c:v>
                </c:pt>
                <c:pt idx="490">
                  <c:v>32.6</c:v>
                </c:pt>
                <c:pt idx="491">
                  <c:v>34.700000000000003</c:v>
                </c:pt>
                <c:pt idx="492">
                  <c:v>32.700000000000003</c:v>
                </c:pt>
                <c:pt idx="493">
                  <c:v>31</c:v>
                </c:pt>
                <c:pt idx="494">
                  <c:v>29.6</c:v>
                </c:pt>
                <c:pt idx="495">
                  <c:v>33</c:v>
                </c:pt>
                <c:pt idx="496">
                  <c:v>28</c:v>
                </c:pt>
                <c:pt idx="497">
                  <c:v>31.3</c:v>
                </c:pt>
                <c:pt idx="498">
                  <c:v>30.2</c:v>
                </c:pt>
                <c:pt idx="499">
                  <c:v>32.9</c:v>
                </c:pt>
                <c:pt idx="500">
                  <c:v>33.9</c:v>
                </c:pt>
                <c:pt idx="501">
                  <c:v>32</c:v>
                </c:pt>
                <c:pt idx="502">
                  <c:v>33</c:v>
                </c:pt>
                <c:pt idx="503">
                  <c:v>33</c:v>
                </c:pt>
                <c:pt idx="504">
                  <c:v>30.6</c:v>
                </c:pt>
                <c:pt idx="505">
                  <c:v>29.6</c:v>
                </c:pt>
                <c:pt idx="506">
                  <c:v>31.5</c:v>
                </c:pt>
                <c:pt idx="507">
                  <c:v>29.3</c:v>
                </c:pt>
                <c:pt idx="508">
                  <c:v>33</c:v>
                </c:pt>
                <c:pt idx="509">
                  <c:v>30.7</c:v>
                </c:pt>
                <c:pt idx="510">
                  <c:v>30.9</c:v>
                </c:pt>
                <c:pt idx="511">
                  <c:v>31</c:v>
                </c:pt>
                <c:pt idx="512">
                  <c:v>32.200000000000003</c:v>
                </c:pt>
                <c:pt idx="513">
                  <c:v>33</c:v>
                </c:pt>
              </c:numCache>
            </c:numRef>
          </c:xVal>
          <c:yVal>
            <c:numRef>
              <c:f>Sheet1!$B$2:$B$515</c:f>
              <c:numCache>
                <c:formatCode>General</c:formatCode>
                <c:ptCount val="514"/>
                <c:pt idx="0">
                  <c:v>2.17000007629</c:v>
                </c:pt>
                <c:pt idx="1">
                  <c:v>2.63000011444</c:v>
                </c:pt>
                <c:pt idx="2">
                  <c:v>2.9100000858300001</c:v>
                </c:pt>
                <c:pt idx="3">
                  <c:v>3</c:v>
                </c:pt>
                <c:pt idx="4">
                  <c:v>3.0099999904599999</c:v>
                </c:pt>
                <c:pt idx="5">
                  <c:v>3.0299999713900001</c:v>
                </c:pt>
                <c:pt idx="6">
                  <c:v>3.11999988556</c:v>
                </c:pt>
                <c:pt idx="7">
                  <c:v>3.1900000572199998</c:v>
                </c:pt>
                <c:pt idx="8">
                  <c:v>3.2799999713900001</c:v>
                </c:pt>
                <c:pt idx="9">
                  <c:v>3.36999988556</c:v>
                </c:pt>
                <c:pt idx="10">
                  <c:v>3.4400000572199998</c:v>
                </c:pt>
                <c:pt idx="11">
                  <c:v>3.46000003815</c:v>
                </c:pt>
                <c:pt idx="12">
                  <c:v>3.4700000286099999</c:v>
                </c:pt>
                <c:pt idx="13">
                  <c:v>3.4800000190699998</c:v>
                </c:pt>
                <c:pt idx="14">
                  <c:v>3.61999988556</c:v>
                </c:pt>
                <c:pt idx="15">
                  <c:v>3.63000011444</c:v>
                </c:pt>
                <c:pt idx="16">
                  <c:v>3.6500000953699998</c:v>
                </c:pt>
                <c:pt idx="17">
                  <c:v>3.7000000476800001</c:v>
                </c:pt>
                <c:pt idx="18">
                  <c:v>3.71000003815</c:v>
                </c:pt>
                <c:pt idx="19">
                  <c:v>3.7300000190699998</c:v>
                </c:pt>
                <c:pt idx="20">
                  <c:v>3.7300000190699998</c:v>
                </c:pt>
                <c:pt idx="21">
                  <c:v>3.7699999809300002</c:v>
                </c:pt>
                <c:pt idx="22">
                  <c:v>3.7999999523199999</c:v>
                </c:pt>
                <c:pt idx="23">
                  <c:v>3.7999999523199999</c:v>
                </c:pt>
                <c:pt idx="24">
                  <c:v>3.8199999332400001</c:v>
                </c:pt>
                <c:pt idx="25">
                  <c:v>3.8399999141699999</c:v>
                </c:pt>
                <c:pt idx="26">
                  <c:v>3.8399999141699999</c:v>
                </c:pt>
                <c:pt idx="27">
                  <c:v>3.8399999141699999</c:v>
                </c:pt>
                <c:pt idx="28">
                  <c:v>3.8499999046300002</c:v>
                </c:pt>
                <c:pt idx="29">
                  <c:v>3.8499999046300002</c:v>
                </c:pt>
                <c:pt idx="30">
                  <c:v>3.86999988556</c:v>
                </c:pt>
                <c:pt idx="31">
                  <c:v>3.86999988556</c:v>
                </c:pt>
                <c:pt idx="32">
                  <c:v>3.9100000858300001</c:v>
                </c:pt>
                <c:pt idx="33">
                  <c:v>3.9100000858300001</c:v>
                </c:pt>
                <c:pt idx="34">
                  <c:v>3.9800000190699998</c:v>
                </c:pt>
                <c:pt idx="35">
                  <c:v>3.9800000190699998</c:v>
                </c:pt>
                <c:pt idx="36">
                  <c:v>4.0100002288800001</c:v>
                </c:pt>
                <c:pt idx="37">
                  <c:v>4.0100002288800001</c:v>
                </c:pt>
                <c:pt idx="38">
                  <c:v>4.0300002098099998</c:v>
                </c:pt>
                <c:pt idx="39">
                  <c:v>4.0300002098099998</c:v>
                </c:pt>
                <c:pt idx="40">
                  <c:v>4.0300002098099998</c:v>
                </c:pt>
                <c:pt idx="41">
                  <c:v>4.0500001907299996</c:v>
                </c:pt>
                <c:pt idx="42">
                  <c:v>4.0599999427800002</c:v>
                </c:pt>
                <c:pt idx="43">
                  <c:v>4.0599999427800002</c:v>
                </c:pt>
                <c:pt idx="44">
                  <c:v>4.0700001716600003</c:v>
                </c:pt>
                <c:pt idx="45">
                  <c:v>4.0999999046299997</c:v>
                </c:pt>
                <c:pt idx="46">
                  <c:v>4.1100001335099998</c:v>
                </c:pt>
                <c:pt idx="47">
                  <c:v>4.1199998855600004</c:v>
                </c:pt>
                <c:pt idx="48">
                  <c:v>4.1399998664900002</c:v>
                </c:pt>
                <c:pt idx="49">
                  <c:v>4.1500000953700003</c:v>
                </c:pt>
                <c:pt idx="50">
                  <c:v>4.1799998283399997</c:v>
                </c:pt>
                <c:pt idx="51">
                  <c:v>4.1799998283399997</c:v>
                </c:pt>
                <c:pt idx="52">
                  <c:v>4.2100000381499996</c:v>
                </c:pt>
                <c:pt idx="53">
                  <c:v>4.2399997711199999</c:v>
                </c:pt>
                <c:pt idx="54">
                  <c:v>4.25</c:v>
                </c:pt>
                <c:pt idx="55">
                  <c:v>4.25</c:v>
                </c:pt>
                <c:pt idx="56">
                  <c:v>4.25</c:v>
                </c:pt>
                <c:pt idx="57">
                  <c:v>4.25</c:v>
                </c:pt>
                <c:pt idx="58">
                  <c:v>4.2699999809299998</c:v>
                </c:pt>
                <c:pt idx="59">
                  <c:v>4.2800002098099998</c:v>
                </c:pt>
                <c:pt idx="60">
                  <c:v>4.32999992371</c:v>
                </c:pt>
                <c:pt idx="61">
                  <c:v>4.34000015259</c:v>
                </c:pt>
                <c:pt idx="62">
                  <c:v>4.34000015259</c:v>
                </c:pt>
                <c:pt idx="63">
                  <c:v>4.3499999046299997</c:v>
                </c:pt>
                <c:pt idx="64">
                  <c:v>4.3499999046299997</c:v>
                </c:pt>
                <c:pt idx="65">
                  <c:v>4.3600001335099998</c:v>
                </c:pt>
                <c:pt idx="66">
                  <c:v>4.3699998855600004</c:v>
                </c:pt>
                <c:pt idx="67">
                  <c:v>4.3699998855600004</c:v>
                </c:pt>
                <c:pt idx="68">
                  <c:v>4.3699998855600004</c:v>
                </c:pt>
                <c:pt idx="69">
                  <c:v>4.4000000953700003</c:v>
                </c:pt>
                <c:pt idx="70">
                  <c:v>4.4000000953700003</c:v>
                </c:pt>
                <c:pt idx="71">
                  <c:v>4.4000000953700003</c:v>
                </c:pt>
                <c:pt idx="72">
                  <c:v>4.4000000953700003</c:v>
                </c:pt>
                <c:pt idx="73">
                  <c:v>4.40999984741</c:v>
                </c:pt>
                <c:pt idx="74">
                  <c:v>4.42000007629</c:v>
                </c:pt>
                <c:pt idx="75">
                  <c:v>4.4299998283399997</c:v>
                </c:pt>
                <c:pt idx="76">
                  <c:v>4.4499998092700004</c:v>
                </c:pt>
                <c:pt idx="77">
                  <c:v>4.4499998092700004</c:v>
                </c:pt>
                <c:pt idx="78">
                  <c:v>4.4499998092700004</c:v>
                </c:pt>
                <c:pt idx="79">
                  <c:v>4.4600000381499996</c:v>
                </c:pt>
                <c:pt idx="80">
                  <c:v>4.4699997901900002</c:v>
                </c:pt>
                <c:pt idx="81">
                  <c:v>4.4699997901900002</c:v>
                </c:pt>
                <c:pt idx="82">
                  <c:v>4.4699997901900002</c:v>
                </c:pt>
                <c:pt idx="83">
                  <c:v>4.4699997901900002</c:v>
                </c:pt>
                <c:pt idx="84">
                  <c:v>4.4899997711199999</c:v>
                </c:pt>
                <c:pt idx="85">
                  <c:v>4.5</c:v>
                </c:pt>
                <c:pt idx="86">
                  <c:v>4.5</c:v>
                </c:pt>
                <c:pt idx="87">
                  <c:v>4.5</c:v>
                </c:pt>
                <c:pt idx="88">
                  <c:v>4.5</c:v>
                </c:pt>
                <c:pt idx="89">
                  <c:v>4.5100002288800001</c:v>
                </c:pt>
                <c:pt idx="90">
                  <c:v>4.5199999809299998</c:v>
                </c:pt>
                <c:pt idx="91">
                  <c:v>4.5300002098099998</c:v>
                </c:pt>
                <c:pt idx="92">
                  <c:v>4.5500001907299996</c:v>
                </c:pt>
                <c:pt idx="93">
                  <c:v>4.5500001907299996</c:v>
                </c:pt>
                <c:pt idx="94">
                  <c:v>4.5500001907299996</c:v>
                </c:pt>
                <c:pt idx="95">
                  <c:v>4.5599999427800002</c:v>
                </c:pt>
                <c:pt idx="96">
                  <c:v>4.5599999427800002</c:v>
                </c:pt>
                <c:pt idx="97">
                  <c:v>4.5599999427800002</c:v>
                </c:pt>
                <c:pt idx="98">
                  <c:v>4.5700001716600003</c:v>
                </c:pt>
                <c:pt idx="99">
                  <c:v>4.57999992371</c:v>
                </c:pt>
                <c:pt idx="100">
                  <c:v>4.59000015259</c:v>
                </c:pt>
                <c:pt idx="101">
                  <c:v>4.59000015259</c:v>
                </c:pt>
                <c:pt idx="102">
                  <c:v>4.59000015259</c:v>
                </c:pt>
                <c:pt idx="103">
                  <c:v>4.59000015259</c:v>
                </c:pt>
                <c:pt idx="104">
                  <c:v>4.6100001335099998</c:v>
                </c:pt>
                <c:pt idx="105">
                  <c:v>4.6199998855600004</c:v>
                </c:pt>
                <c:pt idx="106">
                  <c:v>4.6300001144399996</c:v>
                </c:pt>
                <c:pt idx="107">
                  <c:v>4.6399998664900002</c:v>
                </c:pt>
                <c:pt idx="108">
                  <c:v>4.65999984741</c:v>
                </c:pt>
                <c:pt idx="109">
                  <c:v>4.6799998283399997</c:v>
                </c:pt>
                <c:pt idx="110">
                  <c:v>4.6799998283399997</c:v>
                </c:pt>
                <c:pt idx="111">
                  <c:v>4.6799998283399997</c:v>
                </c:pt>
                <c:pt idx="112">
                  <c:v>4.6999998092700004</c:v>
                </c:pt>
                <c:pt idx="113">
                  <c:v>4.7100000381499996</c:v>
                </c:pt>
                <c:pt idx="114">
                  <c:v>4.7100000381499996</c:v>
                </c:pt>
                <c:pt idx="115">
                  <c:v>4.7100000381499996</c:v>
                </c:pt>
                <c:pt idx="116">
                  <c:v>4.7199997901900002</c:v>
                </c:pt>
                <c:pt idx="117">
                  <c:v>4.7199997901900002</c:v>
                </c:pt>
                <c:pt idx="118">
                  <c:v>4.7300000190700002</c:v>
                </c:pt>
                <c:pt idx="119">
                  <c:v>4.7399997711199999</c:v>
                </c:pt>
                <c:pt idx="120">
                  <c:v>4.75</c:v>
                </c:pt>
                <c:pt idx="121">
                  <c:v>4.75</c:v>
                </c:pt>
                <c:pt idx="122">
                  <c:v>4.75</c:v>
                </c:pt>
                <c:pt idx="123">
                  <c:v>4.7600002288800001</c:v>
                </c:pt>
                <c:pt idx="124">
                  <c:v>4.7699999809299998</c:v>
                </c:pt>
                <c:pt idx="125">
                  <c:v>4.7699999809299998</c:v>
                </c:pt>
                <c:pt idx="126">
                  <c:v>4.7699999809299998</c:v>
                </c:pt>
                <c:pt idx="127">
                  <c:v>4.7699999809299998</c:v>
                </c:pt>
                <c:pt idx="128">
                  <c:v>4.7800002098099998</c:v>
                </c:pt>
                <c:pt idx="129">
                  <c:v>4.7899999618500004</c:v>
                </c:pt>
                <c:pt idx="130">
                  <c:v>4.8000001907299996</c:v>
                </c:pt>
                <c:pt idx="131">
                  <c:v>4.8099999427800002</c:v>
                </c:pt>
                <c:pt idx="132">
                  <c:v>4.82999992371</c:v>
                </c:pt>
                <c:pt idx="133">
                  <c:v>4.84000015259</c:v>
                </c:pt>
                <c:pt idx="134">
                  <c:v>4.84000015259</c:v>
                </c:pt>
                <c:pt idx="135">
                  <c:v>4.84000015259</c:v>
                </c:pt>
                <c:pt idx="136">
                  <c:v>4.8499999046299997</c:v>
                </c:pt>
                <c:pt idx="137">
                  <c:v>4.8600001335099998</c:v>
                </c:pt>
                <c:pt idx="138">
                  <c:v>4.8800001144399996</c:v>
                </c:pt>
                <c:pt idx="139">
                  <c:v>4.8800001144399996</c:v>
                </c:pt>
                <c:pt idx="140">
                  <c:v>4.8800001144399996</c:v>
                </c:pt>
                <c:pt idx="141">
                  <c:v>4.8899998664900002</c:v>
                </c:pt>
                <c:pt idx="142">
                  <c:v>4.8899998664900002</c:v>
                </c:pt>
                <c:pt idx="143">
                  <c:v>4.9000000953700003</c:v>
                </c:pt>
                <c:pt idx="144">
                  <c:v>4.9000000953700003</c:v>
                </c:pt>
                <c:pt idx="145">
                  <c:v>4.9000000953700003</c:v>
                </c:pt>
                <c:pt idx="146">
                  <c:v>4.9000000953700003</c:v>
                </c:pt>
                <c:pt idx="147">
                  <c:v>4.90999984741</c:v>
                </c:pt>
                <c:pt idx="148">
                  <c:v>4.90999984741</c:v>
                </c:pt>
                <c:pt idx="149">
                  <c:v>4.90999984741</c:v>
                </c:pt>
                <c:pt idx="150">
                  <c:v>4.92000007629</c:v>
                </c:pt>
                <c:pt idx="151">
                  <c:v>4.9299998283399997</c:v>
                </c:pt>
                <c:pt idx="152">
                  <c:v>4.9299998283399997</c:v>
                </c:pt>
                <c:pt idx="153">
                  <c:v>4.9299998283399997</c:v>
                </c:pt>
                <c:pt idx="154">
                  <c:v>4.9299998283399997</c:v>
                </c:pt>
                <c:pt idx="155">
                  <c:v>4.9600000381499996</c:v>
                </c:pt>
                <c:pt idx="156">
                  <c:v>4.9600000381499996</c:v>
                </c:pt>
                <c:pt idx="157">
                  <c:v>4.9600000381499996</c:v>
                </c:pt>
                <c:pt idx="158">
                  <c:v>4.9699997901900002</c:v>
                </c:pt>
                <c:pt idx="159">
                  <c:v>4.9699997901900002</c:v>
                </c:pt>
                <c:pt idx="160">
                  <c:v>4.9699997901900002</c:v>
                </c:pt>
                <c:pt idx="161">
                  <c:v>4.9899997711199999</c:v>
                </c:pt>
                <c:pt idx="162">
                  <c:v>4.9899997711199999</c:v>
                </c:pt>
                <c:pt idx="163">
                  <c:v>4.9899997711199999</c:v>
                </c:pt>
                <c:pt idx="164">
                  <c:v>4.9899997711199999</c:v>
                </c:pt>
                <c:pt idx="165">
                  <c:v>5</c:v>
                </c:pt>
                <c:pt idx="166">
                  <c:v>5</c:v>
                </c:pt>
                <c:pt idx="167">
                  <c:v>5</c:v>
                </c:pt>
                <c:pt idx="168">
                  <c:v>5.0100002288800001</c:v>
                </c:pt>
                <c:pt idx="169">
                  <c:v>5.0100002288800001</c:v>
                </c:pt>
                <c:pt idx="170">
                  <c:v>5.0100002288800001</c:v>
                </c:pt>
                <c:pt idx="171">
                  <c:v>5.0199999809299998</c:v>
                </c:pt>
                <c:pt idx="172">
                  <c:v>5.0199999809299998</c:v>
                </c:pt>
                <c:pt idx="173">
                  <c:v>5.0199999809299998</c:v>
                </c:pt>
                <c:pt idx="174">
                  <c:v>5.0199999809299998</c:v>
                </c:pt>
                <c:pt idx="175">
                  <c:v>5.0300002098099998</c:v>
                </c:pt>
                <c:pt idx="176">
                  <c:v>5.0300002098099998</c:v>
                </c:pt>
                <c:pt idx="177">
                  <c:v>5.0399999618500004</c:v>
                </c:pt>
                <c:pt idx="178">
                  <c:v>5.0500001907299996</c:v>
                </c:pt>
                <c:pt idx="179">
                  <c:v>5.0500001907299996</c:v>
                </c:pt>
                <c:pt idx="180">
                  <c:v>5.0599999427800002</c:v>
                </c:pt>
                <c:pt idx="181">
                  <c:v>5.0599999427800002</c:v>
                </c:pt>
                <c:pt idx="182">
                  <c:v>5.0700001716600003</c:v>
                </c:pt>
                <c:pt idx="183">
                  <c:v>5.07999992371</c:v>
                </c:pt>
                <c:pt idx="184">
                  <c:v>5.07999992371</c:v>
                </c:pt>
                <c:pt idx="185">
                  <c:v>5.07999992371</c:v>
                </c:pt>
                <c:pt idx="186">
                  <c:v>5.09000015259</c:v>
                </c:pt>
                <c:pt idx="187">
                  <c:v>5.09000015259</c:v>
                </c:pt>
                <c:pt idx="188">
                  <c:v>5.09000015259</c:v>
                </c:pt>
                <c:pt idx="189">
                  <c:v>5.09000015259</c:v>
                </c:pt>
                <c:pt idx="190">
                  <c:v>5.09000015259</c:v>
                </c:pt>
                <c:pt idx="191">
                  <c:v>5.09000015259</c:v>
                </c:pt>
                <c:pt idx="192">
                  <c:v>5.1100001335099998</c:v>
                </c:pt>
                <c:pt idx="193">
                  <c:v>5.1199998855600004</c:v>
                </c:pt>
                <c:pt idx="194">
                  <c:v>5.1399998664900002</c:v>
                </c:pt>
                <c:pt idx="195">
                  <c:v>5.1399998664900002</c:v>
                </c:pt>
                <c:pt idx="196">
                  <c:v>5.1399998664900002</c:v>
                </c:pt>
                <c:pt idx="197">
                  <c:v>5.1500000953700003</c:v>
                </c:pt>
                <c:pt idx="198">
                  <c:v>5.1500000953700003</c:v>
                </c:pt>
                <c:pt idx="199">
                  <c:v>5.1500000953700003</c:v>
                </c:pt>
                <c:pt idx="200">
                  <c:v>5.1500000953700003</c:v>
                </c:pt>
                <c:pt idx="201">
                  <c:v>5.1500000953700003</c:v>
                </c:pt>
                <c:pt idx="202">
                  <c:v>5.15999984741</c:v>
                </c:pt>
                <c:pt idx="203">
                  <c:v>5.15999984741</c:v>
                </c:pt>
                <c:pt idx="204">
                  <c:v>5.15999984741</c:v>
                </c:pt>
                <c:pt idx="205">
                  <c:v>5.15999984741</c:v>
                </c:pt>
                <c:pt idx="206">
                  <c:v>5.15999984741</c:v>
                </c:pt>
                <c:pt idx="207">
                  <c:v>5.15999984741</c:v>
                </c:pt>
                <c:pt idx="208">
                  <c:v>5.17000007629</c:v>
                </c:pt>
                <c:pt idx="209">
                  <c:v>5.1799998283399997</c:v>
                </c:pt>
                <c:pt idx="210">
                  <c:v>5.1799998283399997</c:v>
                </c:pt>
                <c:pt idx="211">
                  <c:v>5.1799998283399997</c:v>
                </c:pt>
                <c:pt idx="212">
                  <c:v>5.1799998283399997</c:v>
                </c:pt>
                <c:pt idx="213">
                  <c:v>5.1799998283399997</c:v>
                </c:pt>
                <c:pt idx="214">
                  <c:v>5.1799998283399997</c:v>
                </c:pt>
                <c:pt idx="215">
                  <c:v>5.1799998283399997</c:v>
                </c:pt>
                <c:pt idx="216">
                  <c:v>5.1900000572199998</c:v>
                </c:pt>
                <c:pt idx="217">
                  <c:v>5.1900000572199998</c:v>
                </c:pt>
                <c:pt idx="218">
                  <c:v>5.1900000572199998</c:v>
                </c:pt>
                <c:pt idx="219">
                  <c:v>5.1999998092700004</c:v>
                </c:pt>
                <c:pt idx="220">
                  <c:v>5.1999998092700004</c:v>
                </c:pt>
                <c:pt idx="221">
                  <c:v>5.2100000381499996</c:v>
                </c:pt>
                <c:pt idx="222">
                  <c:v>5.2100000381499996</c:v>
                </c:pt>
                <c:pt idx="223">
                  <c:v>5.2100000381499996</c:v>
                </c:pt>
                <c:pt idx="224">
                  <c:v>5.2199997901900002</c:v>
                </c:pt>
                <c:pt idx="225">
                  <c:v>5.2199997901900002</c:v>
                </c:pt>
                <c:pt idx="226">
                  <c:v>5.2199997901900002</c:v>
                </c:pt>
                <c:pt idx="227">
                  <c:v>5.2199997901900002</c:v>
                </c:pt>
                <c:pt idx="228">
                  <c:v>5.2300000190700002</c:v>
                </c:pt>
                <c:pt idx="229">
                  <c:v>5.2399997711199999</c:v>
                </c:pt>
                <c:pt idx="230">
                  <c:v>5.2399997711199999</c:v>
                </c:pt>
                <c:pt idx="231">
                  <c:v>5.2399997711199999</c:v>
                </c:pt>
                <c:pt idx="232">
                  <c:v>5.2399997711199999</c:v>
                </c:pt>
                <c:pt idx="233">
                  <c:v>5.25</c:v>
                </c:pt>
                <c:pt idx="234">
                  <c:v>5.25</c:v>
                </c:pt>
                <c:pt idx="235">
                  <c:v>5.25</c:v>
                </c:pt>
                <c:pt idx="236">
                  <c:v>5.2699999809299998</c:v>
                </c:pt>
                <c:pt idx="237">
                  <c:v>5.2699999809299998</c:v>
                </c:pt>
                <c:pt idx="238">
                  <c:v>5.2699999809299998</c:v>
                </c:pt>
                <c:pt idx="239">
                  <c:v>5.2699999809299998</c:v>
                </c:pt>
                <c:pt idx="240">
                  <c:v>5.2699999809299998</c:v>
                </c:pt>
                <c:pt idx="241">
                  <c:v>5.2800002098099998</c:v>
                </c:pt>
                <c:pt idx="242">
                  <c:v>5.2800002098099998</c:v>
                </c:pt>
                <c:pt idx="243">
                  <c:v>5.2800002098099998</c:v>
                </c:pt>
                <c:pt idx="244">
                  <c:v>5.2899999618500004</c:v>
                </c:pt>
                <c:pt idx="245">
                  <c:v>5.3000001907299996</c:v>
                </c:pt>
                <c:pt idx="246">
                  <c:v>5.3099999427800002</c:v>
                </c:pt>
                <c:pt idx="247">
                  <c:v>5.3099999427800002</c:v>
                </c:pt>
                <c:pt idx="248">
                  <c:v>5.3099999427800002</c:v>
                </c:pt>
                <c:pt idx="249">
                  <c:v>5.3099999427800002</c:v>
                </c:pt>
                <c:pt idx="250">
                  <c:v>5.3099999427800002</c:v>
                </c:pt>
                <c:pt idx="251">
                  <c:v>5.3099999427800002</c:v>
                </c:pt>
                <c:pt idx="252">
                  <c:v>5.3099999427800002</c:v>
                </c:pt>
                <c:pt idx="253">
                  <c:v>5.32999992371</c:v>
                </c:pt>
                <c:pt idx="254">
                  <c:v>5.34000015259</c:v>
                </c:pt>
                <c:pt idx="255">
                  <c:v>5.34000015259</c:v>
                </c:pt>
                <c:pt idx="256">
                  <c:v>5.34000015259</c:v>
                </c:pt>
                <c:pt idx="257">
                  <c:v>5.34000015259</c:v>
                </c:pt>
                <c:pt idx="258">
                  <c:v>5.34000015259</c:v>
                </c:pt>
                <c:pt idx="259">
                  <c:v>5.34000015259</c:v>
                </c:pt>
                <c:pt idx="260">
                  <c:v>5.34000015259</c:v>
                </c:pt>
                <c:pt idx="261">
                  <c:v>5.3600001335099998</c:v>
                </c:pt>
                <c:pt idx="262">
                  <c:v>5.3600001335099998</c:v>
                </c:pt>
                <c:pt idx="263">
                  <c:v>5.3600001335099998</c:v>
                </c:pt>
                <c:pt idx="264">
                  <c:v>5.3600001335099998</c:v>
                </c:pt>
                <c:pt idx="265">
                  <c:v>5.3600001335099998</c:v>
                </c:pt>
                <c:pt idx="266">
                  <c:v>5.3600001335099998</c:v>
                </c:pt>
                <c:pt idx="267">
                  <c:v>5.3600001335099998</c:v>
                </c:pt>
                <c:pt idx="268">
                  <c:v>5.3699998855600004</c:v>
                </c:pt>
                <c:pt idx="269">
                  <c:v>5.3699998855600004</c:v>
                </c:pt>
                <c:pt idx="270">
                  <c:v>5.3800001144399996</c:v>
                </c:pt>
                <c:pt idx="271">
                  <c:v>5.3899998664900002</c:v>
                </c:pt>
                <c:pt idx="272">
                  <c:v>5.4000000953700003</c:v>
                </c:pt>
                <c:pt idx="273">
                  <c:v>5.4000000953700003</c:v>
                </c:pt>
                <c:pt idx="274">
                  <c:v>5.40999984741</c:v>
                </c:pt>
                <c:pt idx="275">
                  <c:v>5.40999984741</c:v>
                </c:pt>
                <c:pt idx="276">
                  <c:v>5.42000007629</c:v>
                </c:pt>
                <c:pt idx="277">
                  <c:v>5.4299998283399997</c:v>
                </c:pt>
                <c:pt idx="278">
                  <c:v>5.4299998283399997</c:v>
                </c:pt>
                <c:pt idx="279">
                  <c:v>5.4299998283399997</c:v>
                </c:pt>
                <c:pt idx="280">
                  <c:v>5.4299998283399997</c:v>
                </c:pt>
                <c:pt idx="281">
                  <c:v>5.4299998283399997</c:v>
                </c:pt>
                <c:pt idx="282">
                  <c:v>5.4299998283399997</c:v>
                </c:pt>
                <c:pt idx="283">
                  <c:v>5.4400000572199998</c:v>
                </c:pt>
                <c:pt idx="284">
                  <c:v>5.4400000572199998</c:v>
                </c:pt>
                <c:pt idx="285">
                  <c:v>5.4400000572199998</c:v>
                </c:pt>
                <c:pt idx="286">
                  <c:v>5.4400000572199998</c:v>
                </c:pt>
                <c:pt idx="287">
                  <c:v>5.4400000572199998</c:v>
                </c:pt>
                <c:pt idx="288">
                  <c:v>5.4499998092700004</c:v>
                </c:pt>
                <c:pt idx="289">
                  <c:v>5.4499998092700004</c:v>
                </c:pt>
                <c:pt idx="290">
                  <c:v>5.4600000381499996</c:v>
                </c:pt>
                <c:pt idx="291">
                  <c:v>5.4600000381499996</c:v>
                </c:pt>
                <c:pt idx="292">
                  <c:v>5.4600000381499996</c:v>
                </c:pt>
                <c:pt idx="293">
                  <c:v>5.4600000381499996</c:v>
                </c:pt>
                <c:pt idx="294">
                  <c:v>5.4600000381499996</c:v>
                </c:pt>
                <c:pt idx="295">
                  <c:v>5.4699997901900002</c:v>
                </c:pt>
                <c:pt idx="296">
                  <c:v>5.4699997901900002</c:v>
                </c:pt>
                <c:pt idx="297">
                  <c:v>5.4699997901900002</c:v>
                </c:pt>
                <c:pt idx="298">
                  <c:v>5.4699997901900002</c:v>
                </c:pt>
                <c:pt idx="299">
                  <c:v>5.4800000190700002</c:v>
                </c:pt>
                <c:pt idx="300">
                  <c:v>5.4800000190700002</c:v>
                </c:pt>
                <c:pt idx="301">
                  <c:v>5.4800000190700002</c:v>
                </c:pt>
                <c:pt idx="302">
                  <c:v>5.4899997711199999</c:v>
                </c:pt>
                <c:pt idx="303">
                  <c:v>5.4899997711199999</c:v>
                </c:pt>
                <c:pt idx="304">
                  <c:v>5.4899997711199999</c:v>
                </c:pt>
                <c:pt idx="305">
                  <c:v>5.5</c:v>
                </c:pt>
                <c:pt idx="306">
                  <c:v>5.5</c:v>
                </c:pt>
                <c:pt idx="307">
                  <c:v>5.5</c:v>
                </c:pt>
                <c:pt idx="308">
                  <c:v>5.5100002288800001</c:v>
                </c:pt>
                <c:pt idx="309">
                  <c:v>5.5100002288800001</c:v>
                </c:pt>
                <c:pt idx="310">
                  <c:v>5.5199999809299998</c:v>
                </c:pt>
                <c:pt idx="311">
                  <c:v>5.5199999809299998</c:v>
                </c:pt>
                <c:pt idx="312">
                  <c:v>5.5199999809299998</c:v>
                </c:pt>
                <c:pt idx="313">
                  <c:v>5.5199999809299998</c:v>
                </c:pt>
                <c:pt idx="314">
                  <c:v>5.5300002098099998</c:v>
                </c:pt>
                <c:pt idx="315">
                  <c:v>5.5300002098099998</c:v>
                </c:pt>
                <c:pt idx="316">
                  <c:v>5.5300002098099998</c:v>
                </c:pt>
                <c:pt idx="317">
                  <c:v>5.5300002098099998</c:v>
                </c:pt>
                <c:pt idx="318">
                  <c:v>5.5300002098099998</c:v>
                </c:pt>
                <c:pt idx="319">
                  <c:v>5.5399999618500004</c:v>
                </c:pt>
                <c:pt idx="320">
                  <c:v>5.5399999618500004</c:v>
                </c:pt>
                <c:pt idx="321">
                  <c:v>5.5399999618500004</c:v>
                </c:pt>
                <c:pt idx="322">
                  <c:v>5.5500001907299996</c:v>
                </c:pt>
                <c:pt idx="323">
                  <c:v>5.5500001907299996</c:v>
                </c:pt>
                <c:pt idx="324">
                  <c:v>5.5500001907299996</c:v>
                </c:pt>
                <c:pt idx="325">
                  <c:v>5.5500001907299996</c:v>
                </c:pt>
                <c:pt idx="326">
                  <c:v>5.5500001907299996</c:v>
                </c:pt>
                <c:pt idx="327">
                  <c:v>5.5599999427800002</c:v>
                </c:pt>
                <c:pt idx="328">
                  <c:v>5.5599999427800002</c:v>
                </c:pt>
                <c:pt idx="329">
                  <c:v>5.5700001716600003</c:v>
                </c:pt>
                <c:pt idx="330">
                  <c:v>5.5700001716600003</c:v>
                </c:pt>
                <c:pt idx="331">
                  <c:v>5.57999992371</c:v>
                </c:pt>
                <c:pt idx="332">
                  <c:v>5.59000015259</c:v>
                </c:pt>
                <c:pt idx="333">
                  <c:v>5.59000015259</c:v>
                </c:pt>
                <c:pt idx="334">
                  <c:v>5.59000015259</c:v>
                </c:pt>
                <c:pt idx="335">
                  <c:v>5.59000015259</c:v>
                </c:pt>
                <c:pt idx="336">
                  <c:v>5.59000015259</c:v>
                </c:pt>
                <c:pt idx="337">
                  <c:v>5.59000015259</c:v>
                </c:pt>
                <c:pt idx="338">
                  <c:v>5.59000015259</c:v>
                </c:pt>
                <c:pt idx="339">
                  <c:v>5.59000015259</c:v>
                </c:pt>
                <c:pt idx="340">
                  <c:v>5.59000015259</c:v>
                </c:pt>
                <c:pt idx="341">
                  <c:v>5.59000015259</c:v>
                </c:pt>
                <c:pt idx="342">
                  <c:v>5.5999999046299997</c:v>
                </c:pt>
                <c:pt idx="343">
                  <c:v>5.6100001335099998</c:v>
                </c:pt>
                <c:pt idx="344">
                  <c:v>5.6100001335099998</c:v>
                </c:pt>
                <c:pt idx="345">
                  <c:v>5.6100001335099998</c:v>
                </c:pt>
                <c:pt idx="346">
                  <c:v>5.6100001335099998</c:v>
                </c:pt>
                <c:pt idx="347">
                  <c:v>5.6100001335099998</c:v>
                </c:pt>
                <c:pt idx="348">
                  <c:v>5.6199998855600004</c:v>
                </c:pt>
                <c:pt idx="349">
                  <c:v>5.6199998855600004</c:v>
                </c:pt>
                <c:pt idx="350">
                  <c:v>5.6199998855600004</c:v>
                </c:pt>
                <c:pt idx="351">
                  <c:v>5.6300001144399996</c:v>
                </c:pt>
                <c:pt idx="352">
                  <c:v>5.6300001144399996</c:v>
                </c:pt>
                <c:pt idx="353">
                  <c:v>5.6399998664900002</c:v>
                </c:pt>
                <c:pt idx="354">
                  <c:v>5.6399998664900002</c:v>
                </c:pt>
                <c:pt idx="355">
                  <c:v>5.6399998664900002</c:v>
                </c:pt>
                <c:pt idx="356">
                  <c:v>5.6500000953700003</c:v>
                </c:pt>
                <c:pt idx="357">
                  <c:v>5.6500000953700003</c:v>
                </c:pt>
                <c:pt idx="358">
                  <c:v>5.6500000953700003</c:v>
                </c:pt>
                <c:pt idx="359">
                  <c:v>5.6500000953700003</c:v>
                </c:pt>
                <c:pt idx="360">
                  <c:v>5.65999984741</c:v>
                </c:pt>
                <c:pt idx="361">
                  <c:v>5.65999984741</c:v>
                </c:pt>
                <c:pt idx="362">
                  <c:v>5.67000007629</c:v>
                </c:pt>
                <c:pt idx="363">
                  <c:v>5.67000007629</c:v>
                </c:pt>
                <c:pt idx="364">
                  <c:v>5.6799998283399997</c:v>
                </c:pt>
                <c:pt idx="365">
                  <c:v>5.6799998283399997</c:v>
                </c:pt>
                <c:pt idx="366">
                  <c:v>5.6799998283399997</c:v>
                </c:pt>
                <c:pt idx="367">
                  <c:v>5.6799998283399997</c:v>
                </c:pt>
                <c:pt idx="368">
                  <c:v>5.6799998283399997</c:v>
                </c:pt>
                <c:pt idx="369">
                  <c:v>5.6799998283399997</c:v>
                </c:pt>
                <c:pt idx="370">
                  <c:v>5.6799998283399997</c:v>
                </c:pt>
                <c:pt idx="371">
                  <c:v>5.6799998283399997</c:v>
                </c:pt>
                <c:pt idx="372">
                  <c:v>5.6799998283399997</c:v>
                </c:pt>
                <c:pt idx="373">
                  <c:v>5.6900000572199998</c:v>
                </c:pt>
                <c:pt idx="374">
                  <c:v>5.6900000572199998</c:v>
                </c:pt>
                <c:pt idx="375">
                  <c:v>5.6900000572199998</c:v>
                </c:pt>
                <c:pt idx="376">
                  <c:v>5.6900000572199998</c:v>
                </c:pt>
                <c:pt idx="377">
                  <c:v>5.6900000572199998</c:v>
                </c:pt>
                <c:pt idx="378">
                  <c:v>5.6900000572199998</c:v>
                </c:pt>
                <c:pt idx="379">
                  <c:v>5.6900000572199998</c:v>
                </c:pt>
                <c:pt idx="380">
                  <c:v>5.6900000572199998</c:v>
                </c:pt>
                <c:pt idx="381">
                  <c:v>5.6999998092700004</c:v>
                </c:pt>
                <c:pt idx="382">
                  <c:v>5.7100000381499996</c:v>
                </c:pt>
                <c:pt idx="383">
                  <c:v>5.7100000381499996</c:v>
                </c:pt>
                <c:pt idx="384">
                  <c:v>5.7100000381499996</c:v>
                </c:pt>
                <c:pt idx="385">
                  <c:v>5.7100000381499996</c:v>
                </c:pt>
                <c:pt idx="386">
                  <c:v>5.7199997901900002</c:v>
                </c:pt>
                <c:pt idx="387">
                  <c:v>5.7199997901900002</c:v>
                </c:pt>
                <c:pt idx="388">
                  <c:v>5.7199997901900002</c:v>
                </c:pt>
                <c:pt idx="389">
                  <c:v>5.7199997901900002</c:v>
                </c:pt>
                <c:pt idx="390">
                  <c:v>5.7300000190700002</c:v>
                </c:pt>
                <c:pt idx="391">
                  <c:v>5.7300000190700002</c:v>
                </c:pt>
                <c:pt idx="392">
                  <c:v>5.7399997711199999</c:v>
                </c:pt>
                <c:pt idx="393">
                  <c:v>5.7399997711199999</c:v>
                </c:pt>
                <c:pt idx="394">
                  <c:v>5.7399997711199999</c:v>
                </c:pt>
                <c:pt idx="395">
                  <c:v>5.7399997711199999</c:v>
                </c:pt>
                <c:pt idx="396">
                  <c:v>5.7399997711199999</c:v>
                </c:pt>
                <c:pt idx="397">
                  <c:v>5.7399997711199999</c:v>
                </c:pt>
                <c:pt idx="398">
                  <c:v>5.75</c:v>
                </c:pt>
                <c:pt idx="399">
                  <c:v>5.75</c:v>
                </c:pt>
                <c:pt idx="400">
                  <c:v>5.75</c:v>
                </c:pt>
                <c:pt idx="401">
                  <c:v>5.75</c:v>
                </c:pt>
                <c:pt idx="402">
                  <c:v>5.75</c:v>
                </c:pt>
                <c:pt idx="403">
                  <c:v>5.75</c:v>
                </c:pt>
                <c:pt idx="404">
                  <c:v>5.75</c:v>
                </c:pt>
                <c:pt idx="405">
                  <c:v>5.75</c:v>
                </c:pt>
                <c:pt idx="406">
                  <c:v>5.75</c:v>
                </c:pt>
                <c:pt idx="407">
                  <c:v>5.75</c:v>
                </c:pt>
                <c:pt idx="408">
                  <c:v>5.7600002288800001</c:v>
                </c:pt>
                <c:pt idx="409">
                  <c:v>5.7699999809299998</c:v>
                </c:pt>
                <c:pt idx="410">
                  <c:v>5.7699999809299998</c:v>
                </c:pt>
                <c:pt idx="411">
                  <c:v>5.7699999809299998</c:v>
                </c:pt>
                <c:pt idx="412">
                  <c:v>5.7699999809299998</c:v>
                </c:pt>
                <c:pt idx="413">
                  <c:v>5.7699999809299998</c:v>
                </c:pt>
                <c:pt idx="414">
                  <c:v>5.7800002098099998</c:v>
                </c:pt>
                <c:pt idx="415">
                  <c:v>5.7800002098099998</c:v>
                </c:pt>
                <c:pt idx="416">
                  <c:v>5.7800002098099998</c:v>
                </c:pt>
                <c:pt idx="417">
                  <c:v>5.7800002098099998</c:v>
                </c:pt>
                <c:pt idx="418">
                  <c:v>5.8000001907299996</c:v>
                </c:pt>
                <c:pt idx="419">
                  <c:v>5.8000001907299996</c:v>
                </c:pt>
                <c:pt idx="420">
                  <c:v>5.8099999427800002</c:v>
                </c:pt>
                <c:pt idx="421">
                  <c:v>5.8099999427800002</c:v>
                </c:pt>
                <c:pt idx="422">
                  <c:v>5.8099999427800002</c:v>
                </c:pt>
                <c:pt idx="423">
                  <c:v>5.8099999427800002</c:v>
                </c:pt>
                <c:pt idx="424">
                  <c:v>5.8200001716600003</c:v>
                </c:pt>
                <c:pt idx="425">
                  <c:v>5.8200001716600003</c:v>
                </c:pt>
                <c:pt idx="426">
                  <c:v>5.8200001716600003</c:v>
                </c:pt>
                <c:pt idx="427">
                  <c:v>5.84000015259</c:v>
                </c:pt>
                <c:pt idx="428">
                  <c:v>5.84000015259</c:v>
                </c:pt>
                <c:pt idx="429">
                  <c:v>5.8499999046299997</c:v>
                </c:pt>
                <c:pt idx="430">
                  <c:v>5.8699998855600004</c:v>
                </c:pt>
                <c:pt idx="431">
                  <c:v>5.8699998855600004</c:v>
                </c:pt>
                <c:pt idx="432">
                  <c:v>5.8699998855600004</c:v>
                </c:pt>
                <c:pt idx="433">
                  <c:v>5.8800001144399996</c:v>
                </c:pt>
                <c:pt idx="434">
                  <c:v>5.90999984741</c:v>
                </c:pt>
                <c:pt idx="435">
                  <c:v>5.92000007629</c:v>
                </c:pt>
                <c:pt idx="436">
                  <c:v>5.92000007629</c:v>
                </c:pt>
                <c:pt idx="437">
                  <c:v>5.92000007629</c:v>
                </c:pt>
                <c:pt idx="438">
                  <c:v>5.92000007629</c:v>
                </c:pt>
                <c:pt idx="439">
                  <c:v>5.9299998283399997</c:v>
                </c:pt>
                <c:pt idx="440">
                  <c:v>5.9299998283399997</c:v>
                </c:pt>
                <c:pt idx="441">
                  <c:v>5.9299998283399997</c:v>
                </c:pt>
                <c:pt idx="442">
                  <c:v>5.9499998092700004</c:v>
                </c:pt>
                <c:pt idx="443">
                  <c:v>5.9499998092700004</c:v>
                </c:pt>
                <c:pt idx="444">
                  <c:v>5.9600000381499996</c:v>
                </c:pt>
                <c:pt idx="445">
                  <c:v>5.9600000381499996</c:v>
                </c:pt>
                <c:pt idx="446">
                  <c:v>5.9600000381499996</c:v>
                </c:pt>
                <c:pt idx="447">
                  <c:v>5.9600000381499996</c:v>
                </c:pt>
                <c:pt idx="448">
                  <c:v>5.9600000381499996</c:v>
                </c:pt>
                <c:pt idx="449">
                  <c:v>5.9699997901900002</c:v>
                </c:pt>
                <c:pt idx="450">
                  <c:v>5.9699997901900002</c:v>
                </c:pt>
                <c:pt idx="451">
                  <c:v>5.9800000190700002</c:v>
                </c:pt>
                <c:pt idx="452">
                  <c:v>5.9800000190700002</c:v>
                </c:pt>
                <c:pt idx="453">
                  <c:v>5.9800000190700002</c:v>
                </c:pt>
                <c:pt idx="454">
                  <c:v>5.9800000190700002</c:v>
                </c:pt>
                <c:pt idx="455">
                  <c:v>5.9899997711199999</c:v>
                </c:pt>
                <c:pt idx="456">
                  <c:v>5.9899997711199999</c:v>
                </c:pt>
                <c:pt idx="457">
                  <c:v>5.9899997711199999</c:v>
                </c:pt>
                <c:pt idx="458">
                  <c:v>5.9899997711199999</c:v>
                </c:pt>
                <c:pt idx="459">
                  <c:v>6</c:v>
                </c:pt>
                <c:pt idx="460">
                  <c:v>6</c:v>
                </c:pt>
                <c:pt idx="461">
                  <c:v>6.0199999809299998</c:v>
                </c:pt>
                <c:pt idx="462">
                  <c:v>6.0199999809299998</c:v>
                </c:pt>
                <c:pt idx="463">
                  <c:v>6.0300002098099998</c:v>
                </c:pt>
                <c:pt idx="464">
                  <c:v>6.0300002098099998</c:v>
                </c:pt>
                <c:pt idx="465">
                  <c:v>6.0300002098099998</c:v>
                </c:pt>
                <c:pt idx="466">
                  <c:v>6.0300002098099998</c:v>
                </c:pt>
                <c:pt idx="467">
                  <c:v>6.0399999618500004</c:v>
                </c:pt>
                <c:pt idx="468">
                  <c:v>6.0500001907299996</c:v>
                </c:pt>
                <c:pt idx="469">
                  <c:v>6.0599999427800002</c:v>
                </c:pt>
                <c:pt idx="470">
                  <c:v>6.0700001716600003</c:v>
                </c:pt>
                <c:pt idx="471">
                  <c:v>6.0700001716600003</c:v>
                </c:pt>
                <c:pt idx="472">
                  <c:v>6.07999992371</c:v>
                </c:pt>
                <c:pt idx="473">
                  <c:v>6.1100001335099998</c:v>
                </c:pt>
                <c:pt idx="474">
                  <c:v>6.1199998855600004</c:v>
                </c:pt>
                <c:pt idx="475">
                  <c:v>6.1199998855600004</c:v>
                </c:pt>
                <c:pt idx="476">
                  <c:v>6.1300001144399996</c:v>
                </c:pt>
                <c:pt idx="477">
                  <c:v>6.1300001144399996</c:v>
                </c:pt>
                <c:pt idx="478">
                  <c:v>6.1399998664900002</c:v>
                </c:pt>
                <c:pt idx="479">
                  <c:v>6.1399998664900002</c:v>
                </c:pt>
                <c:pt idx="480">
                  <c:v>6.1399998664900002</c:v>
                </c:pt>
                <c:pt idx="481">
                  <c:v>6.1500000953700003</c:v>
                </c:pt>
                <c:pt idx="482">
                  <c:v>6.1500000953700003</c:v>
                </c:pt>
                <c:pt idx="483">
                  <c:v>6.15999984741</c:v>
                </c:pt>
                <c:pt idx="484">
                  <c:v>6.15999984741</c:v>
                </c:pt>
                <c:pt idx="485">
                  <c:v>6.15999984741</c:v>
                </c:pt>
                <c:pt idx="486">
                  <c:v>6.15999984741</c:v>
                </c:pt>
                <c:pt idx="487">
                  <c:v>6.17000007629</c:v>
                </c:pt>
                <c:pt idx="488">
                  <c:v>6.1799998283399997</c:v>
                </c:pt>
                <c:pt idx="489">
                  <c:v>6.1799998283399997</c:v>
                </c:pt>
                <c:pt idx="490">
                  <c:v>6.1799998283399997</c:v>
                </c:pt>
                <c:pt idx="491">
                  <c:v>6.1999998092700004</c:v>
                </c:pt>
                <c:pt idx="492">
                  <c:v>6.2199997901900002</c:v>
                </c:pt>
                <c:pt idx="493">
                  <c:v>6.2699999809299998</c:v>
                </c:pt>
                <c:pt idx="494">
                  <c:v>6.2800002098099998</c:v>
                </c:pt>
                <c:pt idx="495">
                  <c:v>6.2800002098099998</c:v>
                </c:pt>
                <c:pt idx="496">
                  <c:v>6.2800002098099998</c:v>
                </c:pt>
                <c:pt idx="497">
                  <c:v>6.2899999618500004</c:v>
                </c:pt>
                <c:pt idx="498">
                  <c:v>6.3000001907299996</c:v>
                </c:pt>
                <c:pt idx="499">
                  <c:v>6.3000001907299996</c:v>
                </c:pt>
                <c:pt idx="500">
                  <c:v>6.3099999427800002</c:v>
                </c:pt>
                <c:pt idx="501">
                  <c:v>6.3699998855600004</c:v>
                </c:pt>
                <c:pt idx="502">
                  <c:v>6.3699998855600004</c:v>
                </c:pt>
                <c:pt idx="503">
                  <c:v>6.3899998664900002</c:v>
                </c:pt>
                <c:pt idx="504">
                  <c:v>6.4000000953700003</c:v>
                </c:pt>
                <c:pt idx="505">
                  <c:v>6.40999984741</c:v>
                </c:pt>
                <c:pt idx="506">
                  <c:v>6.4600000381499996</c:v>
                </c:pt>
                <c:pt idx="507">
                  <c:v>6.4600000381499996</c:v>
                </c:pt>
                <c:pt idx="508">
                  <c:v>6.6900000572199998</c:v>
                </c:pt>
                <c:pt idx="509">
                  <c:v>6.7100000381499996</c:v>
                </c:pt>
                <c:pt idx="510">
                  <c:v>6.7800002098099998</c:v>
                </c:pt>
                <c:pt idx="511">
                  <c:v>6.8000001907299996</c:v>
                </c:pt>
                <c:pt idx="512">
                  <c:v>7.1199998855600004</c:v>
                </c:pt>
                <c:pt idx="513">
                  <c:v>7.1900000572199998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6866816"/>
        <c:axId val="136889472"/>
      </c:scatterChart>
      <c:valAx>
        <c:axId val="136866816"/>
        <c:scaling>
          <c:orientation val="minMax"/>
        </c:scaling>
        <c:delete val="0"/>
        <c:axPos val="b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Temperature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36889472"/>
        <c:crosses val="autoZero"/>
        <c:crossBetween val="midCat"/>
      </c:valAx>
      <c:valAx>
        <c:axId val="136889472"/>
        <c:scaling>
          <c:orientation val="minMax"/>
        </c:scaling>
        <c:delete val="0"/>
        <c:axPos val="l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Grade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36866816"/>
        <c:crosses val="autoZero"/>
        <c:crossBetween val="midCat"/>
      </c:valAx>
    </c:plotArea>
    <c:plotVisOnly val="1"/>
    <c:dispBlanksAs val="gap"/>
    <c:showDLblsOverMax val="0"/>
  </c:chart>
  <c:spPr>
    <a:ln>
      <a:solidFill>
        <a:schemeClr val="accent1"/>
      </a:solidFill>
    </a:ln>
    <a:effectLst>
      <a:outerShdw blurRad="50800" dist="38100" dir="2700000" algn="tl" rotWithShape="0">
        <a:prstClr val="black">
          <a:alpha val="40000"/>
        </a:prstClr>
      </a:outerShdw>
    </a:effectLst>
    <a:scene3d>
      <a:camera prst="orthographicFront"/>
      <a:lightRig rig="threePt" dir="t"/>
    </a:scene3d>
    <a:sp3d>
      <a:bevelT/>
    </a:sp3d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AHP_COVID0</c:v>
                </c:pt>
              </c:strCache>
            </c:strRef>
          </c:tx>
          <c:spPr>
            <a:ln w="28575">
              <a:noFill/>
            </a:ln>
          </c:spPr>
          <c:xVal>
            <c:numRef>
              <c:f>Sheet2!$A$2:$A$515</c:f>
              <c:numCache>
                <c:formatCode>General</c:formatCode>
                <c:ptCount val="514"/>
                <c:pt idx="0">
                  <c:v>59</c:v>
                </c:pt>
                <c:pt idx="1">
                  <c:v>48</c:v>
                </c:pt>
                <c:pt idx="2">
                  <c:v>52</c:v>
                </c:pt>
                <c:pt idx="3">
                  <c:v>50</c:v>
                </c:pt>
                <c:pt idx="4">
                  <c:v>55</c:v>
                </c:pt>
                <c:pt idx="5">
                  <c:v>59</c:v>
                </c:pt>
                <c:pt idx="6">
                  <c:v>44</c:v>
                </c:pt>
                <c:pt idx="7">
                  <c:v>60</c:v>
                </c:pt>
                <c:pt idx="8">
                  <c:v>54</c:v>
                </c:pt>
                <c:pt idx="9">
                  <c:v>65</c:v>
                </c:pt>
                <c:pt idx="10">
                  <c:v>63</c:v>
                </c:pt>
                <c:pt idx="11">
                  <c:v>63</c:v>
                </c:pt>
                <c:pt idx="12">
                  <c:v>59</c:v>
                </c:pt>
                <c:pt idx="13">
                  <c:v>42</c:v>
                </c:pt>
                <c:pt idx="14">
                  <c:v>54</c:v>
                </c:pt>
                <c:pt idx="15">
                  <c:v>46</c:v>
                </c:pt>
                <c:pt idx="16">
                  <c:v>58</c:v>
                </c:pt>
                <c:pt idx="17">
                  <c:v>61</c:v>
                </c:pt>
                <c:pt idx="18">
                  <c:v>59</c:v>
                </c:pt>
                <c:pt idx="19">
                  <c:v>70</c:v>
                </c:pt>
                <c:pt idx="20">
                  <c:v>52</c:v>
                </c:pt>
                <c:pt idx="21">
                  <c:v>49</c:v>
                </c:pt>
                <c:pt idx="22">
                  <c:v>40</c:v>
                </c:pt>
                <c:pt idx="23">
                  <c:v>75</c:v>
                </c:pt>
                <c:pt idx="24">
                  <c:v>50</c:v>
                </c:pt>
                <c:pt idx="25">
                  <c:v>55</c:v>
                </c:pt>
                <c:pt idx="26">
                  <c:v>84</c:v>
                </c:pt>
                <c:pt idx="27">
                  <c:v>51</c:v>
                </c:pt>
                <c:pt idx="28">
                  <c:v>54</c:v>
                </c:pt>
                <c:pt idx="29">
                  <c:v>58</c:v>
                </c:pt>
                <c:pt idx="30">
                  <c:v>49</c:v>
                </c:pt>
                <c:pt idx="31">
                  <c:v>47</c:v>
                </c:pt>
                <c:pt idx="32">
                  <c:v>51</c:v>
                </c:pt>
                <c:pt idx="33">
                  <c:v>45</c:v>
                </c:pt>
                <c:pt idx="34">
                  <c:v>70</c:v>
                </c:pt>
                <c:pt idx="35">
                  <c:v>48</c:v>
                </c:pt>
                <c:pt idx="36">
                  <c:v>75</c:v>
                </c:pt>
                <c:pt idx="37">
                  <c:v>48</c:v>
                </c:pt>
                <c:pt idx="38">
                  <c:v>49</c:v>
                </c:pt>
                <c:pt idx="39">
                  <c:v>67</c:v>
                </c:pt>
                <c:pt idx="40">
                  <c:v>62</c:v>
                </c:pt>
                <c:pt idx="41">
                  <c:v>63</c:v>
                </c:pt>
                <c:pt idx="42">
                  <c:v>57</c:v>
                </c:pt>
                <c:pt idx="43">
                  <c:v>59</c:v>
                </c:pt>
                <c:pt idx="44">
                  <c:v>70</c:v>
                </c:pt>
                <c:pt idx="45">
                  <c:v>68</c:v>
                </c:pt>
                <c:pt idx="46">
                  <c:v>64</c:v>
                </c:pt>
                <c:pt idx="47">
                  <c:v>70</c:v>
                </c:pt>
                <c:pt idx="48">
                  <c:v>51</c:v>
                </c:pt>
                <c:pt idx="49">
                  <c:v>54</c:v>
                </c:pt>
                <c:pt idx="50">
                  <c:v>51</c:v>
                </c:pt>
                <c:pt idx="51">
                  <c:v>57</c:v>
                </c:pt>
                <c:pt idx="52">
                  <c:v>50</c:v>
                </c:pt>
                <c:pt idx="53">
                  <c:v>50</c:v>
                </c:pt>
                <c:pt idx="54">
                  <c:v>67</c:v>
                </c:pt>
                <c:pt idx="55">
                  <c:v>63</c:v>
                </c:pt>
                <c:pt idx="56">
                  <c:v>56</c:v>
                </c:pt>
                <c:pt idx="57">
                  <c:v>56</c:v>
                </c:pt>
                <c:pt idx="58">
                  <c:v>63</c:v>
                </c:pt>
                <c:pt idx="59">
                  <c:v>60</c:v>
                </c:pt>
                <c:pt idx="60">
                  <c:v>50</c:v>
                </c:pt>
                <c:pt idx="61">
                  <c:v>48</c:v>
                </c:pt>
                <c:pt idx="62">
                  <c:v>60</c:v>
                </c:pt>
                <c:pt idx="63">
                  <c:v>52</c:v>
                </c:pt>
                <c:pt idx="64">
                  <c:v>66</c:v>
                </c:pt>
                <c:pt idx="65">
                  <c:v>54</c:v>
                </c:pt>
                <c:pt idx="66">
                  <c:v>44</c:v>
                </c:pt>
                <c:pt idx="67">
                  <c:v>67</c:v>
                </c:pt>
                <c:pt idx="68">
                  <c:v>50</c:v>
                </c:pt>
                <c:pt idx="69">
                  <c:v>58</c:v>
                </c:pt>
                <c:pt idx="70">
                  <c:v>47</c:v>
                </c:pt>
                <c:pt idx="71">
                  <c:v>53</c:v>
                </c:pt>
                <c:pt idx="72">
                  <c:v>53</c:v>
                </c:pt>
                <c:pt idx="73">
                  <c:v>56</c:v>
                </c:pt>
                <c:pt idx="74">
                  <c:v>70</c:v>
                </c:pt>
                <c:pt idx="75">
                  <c:v>58</c:v>
                </c:pt>
                <c:pt idx="76">
                  <c:v>48</c:v>
                </c:pt>
                <c:pt idx="77">
                  <c:v>51</c:v>
                </c:pt>
                <c:pt idx="78">
                  <c:v>63</c:v>
                </c:pt>
                <c:pt idx="79">
                  <c:v>62</c:v>
                </c:pt>
                <c:pt idx="80">
                  <c:v>48</c:v>
                </c:pt>
                <c:pt idx="81">
                  <c:v>53</c:v>
                </c:pt>
                <c:pt idx="82">
                  <c:v>52</c:v>
                </c:pt>
                <c:pt idx="83">
                  <c:v>62</c:v>
                </c:pt>
                <c:pt idx="84">
                  <c:v>74</c:v>
                </c:pt>
                <c:pt idx="85">
                  <c:v>59</c:v>
                </c:pt>
                <c:pt idx="86">
                  <c:v>65</c:v>
                </c:pt>
                <c:pt idx="87">
                  <c:v>50</c:v>
                </c:pt>
                <c:pt idx="88">
                  <c:v>59</c:v>
                </c:pt>
                <c:pt idx="89">
                  <c:v>52</c:v>
                </c:pt>
                <c:pt idx="90">
                  <c:v>45</c:v>
                </c:pt>
                <c:pt idx="91">
                  <c:v>50</c:v>
                </c:pt>
                <c:pt idx="92">
                  <c:v>61</c:v>
                </c:pt>
                <c:pt idx="93">
                  <c:v>66</c:v>
                </c:pt>
                <c:pt idx="94">
                  <c:v>51</c:v>
                </c:pt>
                <c:pt idx="95">
                  <c:v>54</c:v>
                </c:pt>
                <c:pt idx="96">
                  <c:v>66</c:v>
                </c:pt>
                <c:pt idx="97">
                  <c:v>67</c:v>
                </c:pt>
                <c:pt idx="98">
                  <c:v>65</c:v>
                </c:pt>
                <c:pt idx="99">
                  <c:v>62</c:v>
                </c:pt>
                <c:pt idx="100">
                  <c:v>48</c:v>
                </c:pt>
                <c:pt idx="101">
                  <c:v>54</c:v>
                </c:pt>
                <c:pt idx="102">
                  <c:v>60</c:v>
                </c:pt>
                <c:pt idx="103">
                  <c:v>66</c:v>
                </c:pt>
                <c:pt idx="104">
                  <c:v>72</c:v>
                </c:pt>
                <c:pt idx="105">
                  <c:v>58</c:v>
                </c:pt>
                <c:pt idx="106">
                  <c:v>50</c:v>
                </c:pt>
                <c:pt idx="107">
                  <c:v>52</c:v>
                </c:pt>
                <c:pt idx="108">
                  <c:v>63</c:v>
                </c:pt>
                <c:pt idx="109">
                  <c:v>60</c:v>
                </c:pt>
                <c:pt idx="110">
                  <c:v>63</c:v>
                </c:pt>
                <c:pt idx="111">
                  <c:v>53</c:v>
                </c:pt>
                <c:pt idx="112">
                  <c:v>65</c:v>
                </c:pt>
                <c:pt idx="113">
                  <c:v>61</c:v>
                </c:pt>
                <c:pt idx="114">
                  <c:v>60</c:v>
                </c:pt>
                <c:pt idx="115">
                  <c:v>62</c:v>
                </c:pt>
                <c:pt idx="116">
                  <c:v>63</c:v>
                </c:pt>
                <c:pt idx="117">
                  <c:v>54</c:v>
                </c:pt>
                <c:pt idx="118">
                  <c:v>60</c:v>
                </c:pt>
                <c:pt idx="119">
                  <c:v>47</c:v>
                </c:pt>
                <c:pt idx="120">
                  <c:v>58</c:v>
                </c:pt>
                <c:pt idx="121">
                  <c:v>62</c:v>
                </c:pt>
                <c:pt idx="122">
                  <c:v>60</c:v>
                </c:pt>
                <c:pt idx="123">
                  <c:v>70</c:v>
                </c:pt>
                <c:pt idx="124">
                  <c:v>41</c:v>
                </c:pt>
                <c:pt idx="125">
                  <c:v>44</c:v>
                </c:pt>
                <c:pt idx="126">
                  <c:v>58</c:v>
                </c:pt>
                <c:pt idx="127">
                  <c:v>57</c:v>
                </c:pt>
                <c:pt idx="128">
                  <c:v>49</c:v>
                </c:pt>
                <c:pt idx="129">
                  <c:v>59</c:v>
                </c:pt>
                <c:pt idx="130">
                  <c:v>59</c:v>
                </c:pt>
                <c:pt idx="131">
                  <c:v>54</c:v>
                </c:pt>
                <c:pt idx="132">
                  <c:v>61</c:v>
                </c:pt>
                <c:pt idx="133">
                  <c:v>56</c:v>
                </c:pt>
                <c:pt idx="134">
                  <c:v>40</c:v>
                </c:pt>
                <c:pt idx="135">
                  <c:v>52</c:v>
                </c:pt>
                <c:pt idx="136">
                  <c:v>53</c:v>
                </c:pt>
                <c:pt idx="137">
                  <c:v>84</c:v>
                </c:pt>
                <c:pt idx="138">
                  <c:v>60</c:v>
                </c:pt>
                <c:pt idx="139">
                  <c:v>44</c:v>
                </c:pt>
                <c:pt idx="140">
                  <c:v>54</c:v>
                </c:pt>
                <c:pt idx="141">
                  <c:v>71</c:v>
                </c:pt>
                <c:pt idx="142">
                  <c:v>52</c:v>
                </c:pt>
                <c:pt idx="143">
                  <c:v>57</c:v>
                </c:pt>
                <c:pt idx="144">
                  <c:v>48</c:v>
                </c:pt>
                <c:pt idx="145">
                  <c:v>59</c:v>
                </c:pt>
                <c:pt idx="146">
                  <c:v>54</c:v>
                </c:pt>
                <c:pt idx="147">
                  <c:v>50</c:v>
                </c:pt>
                <c:pt idx="148">
                  <c:v>59</c:v>
                </c:pt>
                <c:pt idx="149">
                  <c:v>74</c:v>
                </c:pt>
                <c:pt idx="150">
                  <c:v>46</c:v>
                </c:pt>
                <c:pt idx="151">
                  <c:v>63</c:v>
                </c:pt>
                <c:pt idx="152">
                  <c:v>55</c:v>
                </c:pt>
                <c:pt idx="153">
                  <c:v>62</c:v>
                </c:pt>
                <c:pt idx="154">
                  <c:v>61</c:v>
                </c:pt>
                <c:pt idx="155">
                  <c:v>66</c:v>
                </c:pt>
                <c:pt idx="156">
                  <c:v>66</c:v>
                </c:pt>
                <c:pt idx="157">
                  <c:v>47</c:v>
                </c:pt>
                <c:pt idx="158">
                  <c:v>60</c:v>
                </c:pt>
                <c:pt idx="159">
                  <c:v>60</c:v>
                </c:pt>
                <c:pt idx="160">
                  <c:v>69</c:v>
                </c:pt>
                <c:pt idx="161">
                  <c:v>41</c:v>
                </c:pt>
                <c:pt idx="162">
                  <c:v>39</c:v>
                </c:pt>
                <c:pt idx="163">
                  <c:v>52</c:v>
                </c:pt>
                <c:pt idx="164">
                  <c:v>65</c:v>
                </c:pt>
                <c:pt idx="165">
                  <c:v>65</c:v>
                </c:pt>
                <c:pt idx="166">
                  <c:v>74</c:v>
                </c:pt>
                <c:pt idx="167">
                  <c:v>65</c:v>
                </c:pt>
                <c:pt idx="168">
                  <c:v>65</c:v>
                </c:pt>
                <c:pt idx="169">
                  <c:v>50</c:v>
                </c:pt>
                <c:pt idx="170">
                  <c:v>54</c:v>
                </c:pt>
                <c:pt idx="171">
                  <c:v>63</c:v>
                </c:pt>
                <c:pt idx="172">
                  <c:v>58</c:v>
                </c:pt>
                <c:pt idx="173">
                  <c:v>61</c:v>
                </c:pt>
                <c:pt idx="174">
                  <c:v>52</c:v>
                </c:pt>
                <c:pt idx="175">
                  <c:v>62</c:v>
                </c:pt>
                <c:pt idx="176">
                  <c:v>56</c:v>
                </c:pt>
                <c:pt idx="177">
                  <c:v>55</c:v>
                </c:pt>
                <c:pt idx="178">
                  <c:v>59</c:v>
                </c:pt>
                <c:pt idx="179">
                  <c:v>54</c:v>
                </c:pt>
                <c:pt idx="180">
                  <c:v>52</c:v>
                </c:pt>
                <c:pt idx="181">
                  <c:v>69</c:v>
                </c:pt>
                <c:pt idx="182">
                  <c:v>46</c:v>
                </c:pt>
                <c:pt idx="183">
                  <c:v>70</c:v>
                </c:pt>
                <c:pt idx="184">
                  <c:v>54</c:v>
                </c:pt>
                <c:pt idx="185">
                  <c:v>48</c:v>
                </c:pt>
                <c:pt idx="186">
                  <c:v>59</c:v>
                </c:pt>
                <c:pt idx="187">
                  <c:v>52</c:v>
                </c:pt>
                <c:pt idx="188">
                  <c:v>59</c:v>
                </c:pt>
                <c:pt idx="189">
                  <c:v>62</c:v>
                </c:pt>
                <c:pt idx="190">
                  <c:v>63</c:v>
                </c:pt>
                <c:pt idx="191">
                  <c:v>49</c:v>
                </c:pt>
                <c:pt idx="192">
                  <c:v>42</c:v>
                </c:pt>
                <c:pt idx="193">
                  <c:v>60</c:v>
                </c:pt>
                <c:pt idx="194">
                  <c:v>50</c:v>
                </c:pt>
                <c:pt idx="195">
                  <c:v>63</c:v>
                </c:pt>
                <c:pt idx="196">
                  <c:v>55</c:v>
                </c:pt>
                <c:pt idx="197">
                  <c:v>53</c:v>
                </c:pt>
                <c:pt idx="198">
                  <c:v>45</c:v>
                </c:pt>
                <c:pt idx="199">
                  <c:v>45</c:v>
                </c:pt>
                <c:pt idx="200">
                  <c:v>61</c:v>
                </c:pt>
                <c:pt idx="201">
                  <c:v>52</c:v>
                </c:pt>
                <c:pt idx="202">
                  <c:v>64</c:v>
                </c:pt>
                <c:pt idx="203">
                  <c:v>54</c:v>
                </c:pt>
                <c:pt idx="204">
                  <c:v>63</c:v>
                </c:pt>
                <c:pt idx="205">
                  <c:v>58</c:v>
                </c:pt>
                <c:pt idx="206">
                  <c:v>62</c:v>
                </c:pt>
                <c:pt idx="207">
                  <c:v>59</c:v>
                </c:pt>
                <c:pt idx="208">
                  <c:v>58</c:v>
                </c:pt>
                <c:pt idx="209">
                  <c:v>67</c:v>
                </c:pt>
                <c:pt idx="210">
                  <c:v>52</c:v>
                </c:pt>
                <c:pt idx="211">
                  <c:v>63</c:v>
                </c:pt>
                <c:pt idx="212">
                  <c:v>47</c:v>
                </c:pt>
                <c:pt idx="213">
                  <c:v>69</c:v>
                </c:pt>
                <c:pt idx="214">
                  <c:v>59</c:v>
                </c:pt>
                <c:pt idx="215">
                  <c:v>55</c:v>
                </c:pt>
                <c:pt idx="216">
                  <c:v>74</c:v>
                </c:pt>
                <c:pt idx="217">
                  <c:v>53</c:v>
                </c:pt>
                <c:pt idx="218">
                  <c:v>63</c:v>
                </c:pt>
                <c:pt idx="219">
                  <c:v>69</c:v>
                </c:pt>
                <c:pt idx="220">
                  <c:v>52</c:v>
                </c:pt>
                <c:pt idx="221">
                  <c:v>61</c:v>
                </c:pt>
                <c:pt idx="222">
                  <c:v>65</c:v>
                </c:pt>
                <c:pt idx="223">
                  <c:v>63</c:v>
                </c:pt>
                <c:pt idx="224">
                  <c:v>52</c:v>
                </c:pt>
                <c:pt idx="225">
                  <c:v>66</c:v>
                </c:pt>
                <c:pt idx="226">
                  <c:v>64</c:v>
                </c:pt>
                <c:pt idx="227">
                  <c:v>53</c:v>
                </c:pt>
                <c:pt idx="228">
                  <c:v>58</c:v>
                </c:pt>
                <c:pt idx="229">
                  <c:v>61</c:v>
                </c:pt>
                <c:pt idx="230">
                  <c:v>49</c:v>
                </c:pt>
                <c:pt idx="231">
                  <c:v>67</c:v>
                </c:pt>
                <c:pt idx="232">
                  <c:v>63</c:v>
                </c:pt>
                <c:pt idx="233">
                  <c:v>52</c:v>
                </c:pt>
                <c:pt idx="234">
                  <c:v>59</c:v>
                </c:pt>
                <c:pt idx="235">
                  <c:v>55</c:v>
                </c:pt>
                <c:pt idx="236">
                  <c:v>68</c:v>
                </c:pt>
                <c:pt idx="237">
                  <c:v>71</c:v>
                </c:pt>
                <c:pt idx="238">
                  <c:v>64</c:v>
                </c:pt>
                <c:pt idx="239">
                  <c:v>56</c:v>
                </c:pt>
                <c:pt idx="240">
                  <c:v>64</c:v>
                </c:pt>
                <c:pt idx="241">
                  <c:v>58</c:v>
                </c:pt>
                <c:pt idx="242">
                  <c:v>40</c:v>
                </c:pt>
                <c:pt idx="243">
                  <c:v>60</c:v>
                </c:pt>
                <c:pt idx="244">
                  <c:v>52</c:v>
                </c:pt>
                <c:pt idx="245">
                  <c:v>67</c:v>
                </c:pt>
                <c:pt idx="246">
                  <c:v>70</c:v>
                </c:pt>
                <c:pt idx="247">
                  <c:v>71</c:v>
                </c:pt>
                <c:pt idx="248">
                  <c:v>64</c:v>
                </c:pt>
                <c:pt idx="249">
                  <c:v>48</c:v>
                </c:pt>
                <c:pt idx="250">
                  <c:v>66</c:v>
                </c:pt>
                <c:pt idx="251">
                  <c:v>50</c:v>
                </c:pt>
                <c:pt idx="252">
                  <c:v>62</c:v>
                </c:pt>
                <c:pt idx="253">
                  <c:v>72</c:v>
                </c:pt>
                <c:pt idx="254">
                  <c:v>67</c:v>
                </c:pt>
                <c:pt idx="255">
                  <c:v>67</c:v>
                </c:pt>
                <c:pt idx="256">
                  <c:v>54</c:v>
                </c:pt>
                <c:pt idx="257">
                  <c:v>56</c:v>
                </c:pt>
                <c:pt idx="258">
                  <c:v>55</c:v>
                </c:pt>
                <c:pt idx="259">
                  <c:v>60</c:v>
                </c:pt>
                <c:pt idx="260">
                  <c:v>70</c:v>
                </c:pt>
                <c:pt idx="261">
                  <c:v>74</c:v>
                </c:pt>
                <c:pt idx="262">
                  <c:v>74</c:v>
                </c:pt>
                <c:pt idx="263">
                  <c:v>56</c:v>
                </c:pt>
                <c:pt idx="264">
                  <c:v>43</c:v>
                </c:pt>
                <c:pt idx="265">
                  <c:v>63</c:v>
                </c:pt>
                <c:pt idx="266">
                  <c:v>65</c:v>
                </c:pt>
                <c:pt idx="267">
                  <c:v>50</c:v>
                </c:pt>
                <c:pt idx="268">
                  <c:v>58</c:v>
                </c:pt>
                <c:pt idx="269">
                  <c:v>42</c:v>
                </c:pt>
                <c:pt idx="270">
                  <c:v>53</c:v>
                </c:pt>
                <c:pt idx="271">
                  <c:v>56</c:v>
                </c:pt>
                <c:pt idx="272">
                  <c:v>61</c:v>
                </c:pt>
                <c:pt idx="273">
                  <c:v>68</c:v>
                </c:pt>
                <c:pt idx="274">
                  <c:v>51</c:v>
                </c:pt>
                <c:pt idx="275">
                  <c:v>54</c:v>
                </c:pt>
                <c:pt idx="276">
                  <c:v>66</c:v>
                </c:pt>
                <c:pt idx="277">
                  <c:v>58</c:v>
                </c:pt>
                <c:pt idx="278">
                  <c:v>70</c:v>
                </c:pt>
                <c:pt idx="279">
                  <c:v>62</c:v>
                </c:pt>
                <c:pt idx="280">
                  <c:v>64</c:v>
                </c:pt>
                <c:pt idx="281">
                  <c:v>54</c:v>
                </c:pt>
                <c:pt idx="282">
                  <c:v>43</c:v>
                </c:pt>
                <c:pt idx="283">
                  <c:v>57</c:v>
                </c:pt>
                <c:pt idx="284">
                  <c:v>64</c:v>
                </c:pt>
                <c:pt idx="285">
                  <c:v>58</c:v>
                </c:pt>
                <c:pt idx="286">
                  <c:v>69</c:v>
                </c:pt>
                <c:pt idx="287">
                  <c:v>65</c:v>
                </c:pt>
                <c:pt idx="288">
                  <c:v>39</c:v>
                </c:pt>
                <c:pt idx="289">
                  <c:v>41</c:v>
                </c:pt>
                <c:pt idx="290">
                  <c:v>65</c:v>
                </c:pt>
                <c:pt idx="291">
                  <c:v>52</c:v>
                </c:pt>
                <c:pt idx="292">
                  <c:v>58</c:v>
                </c:pt>
                <c:pt idx="293">
                  <c:v>56</c:v>
                </c:pt>
                <c:pt idx="294">
                  <c:v>52</c:v>
                </c:pt>
                <c:pt idx="295">
                  <c:v>70</c:v>
                </c:pt>
                <c:pt idx="296">
                  <c:v>61</c:v>
                </c:pt>
                <c:pt idx="297">
                  <c:v>59</c:v>
                </c:pt>
                <c:pt idx="298">
                  <c:v>49</c:v>
                </c:pt>
                <c:pt idx="299">
                  <c:v>52</c:v>
                </c:pt>
                <c:pt idx="300">
                  <c:v>52</c:v>
                </c:pt>
                <c:pt idx="301">
                  <c:v>58</c:v>
                </c:pt>
                <c:pt idx="302">
                  <c:v>61</c:v>
                </c:pt>
                <c:pt idx="303">
                  <c:v>58</c:v>
                </c:pt>
                <c:pt idx="304">
                  <c:v>53</c:v>
                </c:pt>
                <c:pt idx="305">
                  <c:v>47</c:v>
                </c:pt>
                <c:pt idx="306">
                  <c:v>63</c:v>
                </c:pt>
                <c:pt idx="307">
                  <c:v>64</c:v>
                </c:pt>
                <c:pt idx="308">
                  <c:v>52</c:v>
                </c:pt>
                <c:pt idx="309">
                  <c:v>53</c:v>
                </c:pt>
                <c:pt idx="310">
                  <c:v>59</c:v>
                </c:pt>
                <c:pt idx="311">
                  <c:v>56</c:v>
                </c:pt>
                <c:pt idx="312">
                  <c:v>66</c:v>
                </c:pt>
                <c:pt idx="313">
                  <c:v>61</c:v>
                </c:pt>
                <c:pt idx="314">
                  <c:v>46</c:v>
                </c:pt>
                <c:pt idx="315">
                  <c:v>66</c:v>
                </c:pt>
                <c:pt idx="316">
                  <c:v>66</c:v>
                </c:pt>
                <c:pt idx="317">
                  <c:v>48</c:v>
                </c:pt>
                <c:pt idx="318">
                  <c:v>61</c:v>
                </c:pt>
                <c:pt idx="319">
                  <c:v>67</c:v>
                </c:pt>
                <c:pt idx="320">
                  <c:v>58</c:v>
                </c:pt>
                <c:pt idx="321">
                  <c:v>52</c:v>
                </c:pt>
                <c:pt idx="322">
                  <c:v>60</c:v>
                </c:pt>
                <c:pt idx="323">
                  <c:v>72</c:v>
                </c:pt>
                <c:pt idx="324">
                  <c:v>69</c:v>
                </c:pt>
                <c:pt idx="325">
                  <c:v>56</c:v>
                </c:pt>
                <c:pt idx="326">
                  <c:v>63</c:v>
                </c:pt>
                <c:pt idx="327">
                  <c:v>57</c:v>
                </c:pt>
                <c:pt idx="328">
                  <c:v>42</c:v>
                </c:pt>
                <c:pt idx="329">
                  <c:v>58</c:v>
                </c:pt>
                <c:pt idx="330">
                  <c:v>56</c:v>
                </c:pt>
                <c:pt idx="331">
                  <c:v>66</c:v>
                </c:pt>
                <c:pt idx="332">
                  <c:v>62</c:v>
                </c:pt>
                <c:pt idx="333">
                  <c:v>61</c:v>
                </c:pt>
                <c:pt idx="334">
                  <c:v>44</c:v>
                </c:pt>
                <c:pt idx="335">
                  <c:v>84</c:v>
                </c:pt>
                <c:pt idx="336">
                  <c:v>75</c:v>
                </c:pt>
                <c:pt idx="337">
                  <c:v>58</c:v>
                </c:pt>
                <c:pt idx="338">
                  <c:v>56</c:v>
                </c:pt>
                <c:pt idx="339">
                  <c:v>60</c:v>
                </c:pt>
                <c:pt idx="340">
                  <c:v>65</c:v>
                </c:pt>
                <c:pt idx="341">
                  <c:v>75</c:v>
                </c:pt>
                <c:pt idx="342">
                  <c:v>65</c:v>
                </c:pt>
                <c:pt idx="343">
                  <c:v>68</c:v>
                </c:pt>
                <c:pt idx="344">
                  <c:v>89</c:v>
                </c:pt>
                <c:pt idx="345">
                  <c:v>63</c:v>
                </c:pt>
                <c:pt idx="346">
                  <c:v>58</c:v>
                </c:pt>
                <c:pt idx="347">
                  <c:v>61</c:v>
                </c:pt>
                <c:pt idx="348">
                  <c:v>55</c:v>
                </c:pt>
                <c:pt idx="349">
                  <c:v>66</c:v>
                </c:pt>
                <c:pt idx="350">
                  <c:v>54</c:v>
                </c:pt>
                <c:pt idx="351">
                  <c:v>54</c:v>
                </c:pt>
                <c:pt idx="352">
                  <c:v>63</c:v>
                </c:pt>
                <c:pt idx="353">
                  <c:v>53</c:v>
                </c:pt>
                <c:pt idx="354">
                  <c:v>64</c:v>
                </c:pt>
                <c:pt idx="355">
                  <c:v>60</c:v>
                </c:pt>
                <c:pt idx="356">
                  <c:v>70</c:v>
                </c:pt>
                <c:pt idx="357">
                  <c:v>62</c:v>
                </c:pt>
                <c:pt idx="358">
                  <c:v>63</c:v>
                </c:pt>
                <c:pt idx="359">
                  <c:v>57</c:v>
                </c:pt>
                <c:pt idx="360">
                  <c:v>51</c:v>
                </c:pt>
                <c:pt idx="361">
                  <c:v>52</c:v>
                </c:pt>
                <c:pt idx="362">
                  <c:v>50</c:v>
                </c:pt>
                <c:pt idx="363">
                  <c:v>44</c:v>
                </c:pt>
                <c:pt idx="364">
                  <c:v>54</c:v>
                </c:pt>
                <c:pt idx="365">
                  <c:v>55</c:v>
                </c:pt>
                <c:pt idx="366">
                  <c:v>56</c:v>
                </c:pt>
                <c:pt idx="367">
                  <c:v>76</c:v>
                </c:pt>
                <c:pt idx="368">
                  <c:v>53</c:v>
                </c:pt>
                <c:pt idx="369">
                  <c:v>52</c:v>
                </c:pt>
                <c:pt idx="370">
                  <c:v>66</c:v>
                </c:pt>
                <c:pt idx="371">
                  <c:v>65</c:v>
                </c:pt>
                <c:pt idx="372">
                  <c:v>56</c:v>
                </c:pt>
                <c:pt idx="373">
                  <c:v>68</c:v>
                </c:pt>
                <c:pt idx="374">
                  <c:v>54</c:v>
                </c:pt>
                <c:pt idx="375">
                  <c:v>66</c:v>
                </c:pt>
                <c:pt idx="376">
                  <c:v>57</c:v>
                </c:pt>
                <c:pt idx="377">
                  <c:v>60</c:v>
                </c:pt>
                <c:pt idx="378">
                  <c:v>53</c:v>
                </c:pt>
                <c:pt idx="379">
                  <c:v>79</c:v>
                </c:pt>
                <c:pt idx="380">
                  <c:v>58</c:v>
                </c:pt>
                <c:pt idx="381">
                  <c:v>72</c:v>
                </c:pt>
                <c:pt idx="382">
                  <c:v>72</c:v>
                </c:pt>
                <c:pt idx="383">
                  <c:v>71</c:v>
                </c:pt>
                <c:pt idx="384">
                  <c:v>47</c:v>
                </c:pt>
                <c:pt idx="385">
                  <c:v>52</c:v>
                </c:pt>
                <c:pt idx="386">
                  <c:v>55</c:v>
                </c:pt>
                <c:pt idx="387">
                  <c:v>59</c:v>
                </c:pt>
                <c:pt idx="388">
                  <c:v>50</c:v>
                </c:pt>
                <c:pt idx="389">
                  <c:v>78</c:v>
                </c:pt>
                <c:pt idx="390">
                  <c:v>60</c:v>
                </c:pt>
                <c:pt idx="391">
                  <c:v>65</c:v>
                </c:pt>
                <c:pt idx="392">
                  <c:v>63</c:v>
                </c:pt>
                <c:pt idx="393">
                  <c:v>54</c:v>
                </c:pt>
                <c:pt idx="394">
                  <c:v>60</c:v>
                </c:pt>
                <c:pt idx="395">
                  <c:v>56</c:v>
                </c:pt>
                <c:pt idx="396">
                  <c:v>60</c:v>
                </c:pt>
                <c:pt idx="397">
                  <c:v>68</c:v>
                </c:pt>
                <c:pt idx="398">
                  <c:v>56</c:v>
                </c:pt>
                <c:pt idx="399">
                  <c:v>63</c:v>
                </c:pt>
                <c:pt idx="400">
                  <c:v>62</c:v>
                </c:pt>
                <c:pt idx="401">
                  <c:v>69</c:v>
                </c:pt>
                <c:pt idx="402">
                  <c:v>58</c:v>
                </c:pt>
                <c:pt idx="403">
                  <c:v>64</c:v>
                </c:pt>
                <c:pt idx="404">
                  <c:v>79</c:v>
                </c:pt>
                <c:pt idx="405">
                  <c:v>75</c:v>
                </c:pt>
                <c:pt idx="406">
                  <c:v>51</c:v>
                </c:pt>
                <c:pt idx="407">
                  <c:v>75</c:v>
                </c:pt>
                <c:pt idx="408">
                  <c:v>54</c:v>
                </c:pt>
                <c:pt idx="409">
                  <c:v>54</c:v>
                </c:pt>
                <c:pt idx="410">
                  <c:v>75</c:v>
                </c:pt>
                <c:pt idx="411">
                  <c:v>66</c:v>
                </c:pt>
                <c:pt idx="412">
                  <c:v>58</c:v>
                </c:pt>
                <c:pt idx="413">
                  <c:v>71</c:v>
                </c:pt>
                <c:pt idx="414">
                  <c:v>53</c:v>
                </c:pt>
                <c:pt idx="415">
                  <c:v>67</c:v>
                </c:pt>
                <c:pt idx="416">
                  <c:v>65</c:v>
                </c:pt>
                <c:pt idx="417">
                  <c:v>39</c:v>
                </c:pt>
                <c:pt idx="418">
                  <c:v>79</c:v>
                </c:pt>
                <c:pt idx="419">
                  <c:v>63</c:v>
                </c:pt>
                <c:pt idx="420">
                  <c:v>27</c:v>
                </c:pt>
                <c:pt idx="421">
                  <c:v>58</c:v>
                </c:pt>
                <c:pt idx="422">
                  <c:v>75</c:v>
                </c:pt>
                <c:pt idx="423">
                  <c:v>58</c:v>
                </c:pt>
                <c:pt idx="424">
                  <c:v>71</c:v>
                </c:pt>
                <c:pt idx="425">
                  <c:v>65</c:v>
                </c:pt>
                <c:pt idx="426">
                  <c:v>75</c:v>
                </c:pt>
                <c:pt idx="427">
                  <c:v>69</c:v>
                </c:pt>
                <c:pt idx="428">
                  <c:v>71</c:v>
                </c:pt>
                <c:pt idx="429">
                  <c:v>60</c:v>
                </c:pt>
                <c:pt idx="430">
                  <c:v>67</c:v>
                </c:pt>
                <c:pt idx="431">
                  <c:v>53</c:v>
                </c:pt>
                <c:pt idx="432">
                  <c:v>55</c:v>
                </c:pt>
                <c:pt idx="433">
                  <c:v>68</c:v>
                </c:pt>
                <c:pt idx="434">
                  <c:v>48</c:v>
                </c:pt>
                <c:pt idx="435">
                  <c:v>62</c:v>
                </c:pt>
                <c:pt idx="436">
                  <c:v>54</c:v>
                </c:pt>
                <c:pt idx="437">
                  <c:v>53</c:v>
                </c:pt>
                <c:pt idx="438">
                  <c:v>62</c:v>
                </c:pt>
                <c:pt idx="439">
                  <c:v>63</c:v>
                </c:pt>
                <c:pt idx="440">
                  <c:v>67</c:v>
                </c:pt>
                <c:pt idx="441">
                  <c:v>69</c:v>
                </c:pt>
                <c:pt idx="442">
                  <c:v>69</c:v>
                </c:pt>
                <c:pt idx="443">
                  <c:v>65</c:v>
                </c:pt>
                <c:pt idx="444">
                  <c:v>57</c:v>
                </c:pt>
                <c:pt idx="445">
                  <c:v>62</c:v>
                </c:pt>
                <c:pt idx="446">
                  <c:v>63</c:v>
                </c:pt>
                <c:pt idx="447">
                  <c:v>50</c:v>
                </c:pt>
                <c:pt idx="448">
                  <c:v>69</c:v>
                </c:pt>
                <c:pt idx="449">
                  <c:v>75</c:v>
                </c:pt>
                <c:pt idx="450">
                  <c:v>79</c:v>
                </c:pt>
                <c:pt idx="451">
                  <c:v>66</c:v>
                </c:pt>
                <c:pt idx="452">
                  <c:v>70</c:v>
                </c:pt>
                <c:pt idx="453">
                  <c:v>66</c:v>
                </c:pt>
                <c:pt idx="454">
                  <c:v>65</c:v>
                </c:pt>
                <c:pt idx="455">
                  <c:v>71</c:v>
                </c:pt>
                <c:pt idx="456">
                  <c:v>74</c:v>
                </c:pt>
                <c:pt idx="457">
                  <c:v>59</c:v>
                </c:pt>
                <c:pt idx="458">
                  <c:v>53</c:v>
                </c:pt>
                <c:pt idx="459">
                  <c:v>67</c:v>
                </c:pt>
                <c:pt idx="460">
                  <c:v>63</c:v>
                </c:pt>
                <c:pt idx="461">
                  <c:v>42</c:v>
                </c:pt>
                <c:pt idx="462">
                  <c:v>69</c:v>
                </c:pt>
                <c:pt idx="463">
                  <c:v>64</c:v>
                </c:pt>
                <c:pt idx="464">
                  <c:v>56</c:v>
                </c:pt>
                <c:pt idx="465">
                  <c:v>57</c:v>
                </c:pt>
                <c:pt idx="466">
                  <c:v>55</c:v>
                </c:pt>
                <c:pt idx="467">
                  <c:v>56</c:v>
                </c:pt>
                <c:pt idx="468">
                  <c:v>56</c:v>
                </c:pt>
                <c:pt idx="469">
                  <c:v>75</c:v>
                </c:pt>
                <c:pt idx="470">
                  <c:v>84</c:v>
                </c:pt>
                <c:pt idx="471">
                  <c:v>71</c:v>
                </c:pt>
                <c:pt idx="472">
                  <c:v>65</c:v>
                </c:pt>
                <c:pt idx="473">
                  <c:v>75</c:v>
                </c:pt>
                <c:pt idx="474">
                  <c:v>54</c:v>
                </c:pt>
                <c:pt idx="475">
                  <c:v>63</c:v>
                </c:pt>
                <c:pt idx="476">
                  <c:v>70</c:v>
                </c:pt>
                <c:pt idx="477">
                  <c:v>63</c:v>
                </c:pt>
                <c:pt idx="478">
                  <c:v>22</c:v>
                </c:pt>
                <c:pt idx="479">
                  <c:v>63</c:v>
                </c:pt>
                <c:pt idx="480">
                  <c:v>77</c:v>
                </c:pt>
                <c:pt idx="481">
                  <c:v>66</c:v>
                </c:pt>
                <c:pt idx="482">
                  <c:v>75</c:v>
                </c:pt>
                <c:pt idx="483">
                  <c:v>84</c:v>
                </c:pt>
                <c:pt idx="484">
                  <c:v>62</c:v>
                </c:pt>
                <c:pt idx="485">
                  <c:v>45</c:v>
                </c:pt>
                <c:pt idx="486">
                  <c:v>74</c:v>
                </c:pt>
                <c:pt idx="487">
                  <c:v>74</c:v>
                </c:pt>
                <c:pt idx="488">
                  <c:v>61</c:v>
                </c:pt>
                <c:pt idx="489">
                  <c:v>65</c:v>
                </c:pt>
                <c:pt idx="490">
                  <c:v>66</c:v>
                </c:pt>
                <c:pt idx="491">
                  <c:v>45</c:v>
                </c:pt>
                <c:pt idx="492">
                  <c:v>67</c:v>
                </c:pt>
                <c:pt idx="493">
                  <c:v>64</c:v>
                </c:pt>
                <c:pt idx="494">
                  <c:v>64</c:v>
                </c:pt>
                <c:pt idx="495">
                  <c:v>62</c:v>
                </c:pt>
                <c:pt idx="496">
                  <c:v>65</c:v>
                </c:pt>
                <c:pt idx="497">
                  <c:v>79</c:v>
                </c:pt>
                <c:pt idx="498">
                  <c:v>73</c:v>
                </c:pt>
                <c:pt idx="499">
                  <c:v>54</c:v>
                </c:pt>
                <c:pt idx="500">
                  <c:v>48</c:v>
                </c:pt>
                <c:pt idx="501">
                  <c:v>79</c:v>
                </c:pt>
                <c:pt idx="502">
                  <c:v>69</c:v>
                </c:pt>
                <c:pt idx="503">
                  <c:v>57</c:v>
                </c:pt>
                <c:pt idx="504">
                  <c:v>74</c:v>
                </c:pt>
                <c:pt idx="505">
                  <c:v>59</c:v>
                </c:pt>
                <c:pt idx="506">
                  <c:v>73</c:v>
                </c:pt>
                <c:pt idx="507">
                  <c:v>73</c:v>
                </c:pt>
                <c:pt idx="508">
                  <c:v>67</c:v>
                </c:pt>
                <c:pt idx="509">
                  <c:v>64</c:v>
                </c:pt>
                <c:pt idx="510">
                  <c:v>59</c:v>
                </c:pt>
                <c:pt idx="511">
                  <c:v>57</c:v>
                </c:pt>
                <c:pt idx="512">
                  <c:v>65</c:v>
                </c:pt>
                <c:pt idx="513">
                  <c:v>72</c:v>
                </c:pt>
              </c:numCache>
            </c:numRef>
          </c:xVal>
          <c:yVal>
            <c:numRef>
              <c:f>Sheet2!$B$2:$B$515</c:f>
              <c:numCache>
                <c:formatCode>General</c:formatCode>
                <c:ptCount val="514"/>
                <c:pt idx="0">
                  <c:v>7.1900000572199998</c:v>
                </c:pt>
                <c:pt idx="1">
                  <c:v>7.1199998855600004</c:v>
                </c:pt>
                <c:pt idx="2">
                  <c:v>6.8000001907299996</c:v>
                </c:pt>
                <c:pt idx="3">
                  <c:v>6.7800002098099998</c:v>
                </c:pt>
                <c:pt idx="4">
                  <c:v>6.7100000381499996</c:v>
                </c:pt>
                <c:pt idx="5">
                  <c:v>6.6900000572199998</c:v>
                </c:pt>
                <c:pt idx="6">
                  <c:v>6.4600000381499996</c:v>
                </c:pt>
                <c:pt idx="7">
                  <c:v>6.4600000381499996</c:v>
                </c:pt>
                <c:pt idx="8">
                  <c:v>6.40999984741</c:v>
                </c:pt>
                <c:pt idx="9">
                  <c:v>6.4000000953700003</c:v>
                </c:pt>
                <c:pt idx="10">
                  <c:v>6.3899998664900002</c:v>
                </c:pt>
                <c:pt idx="11">
                  <c:v>6.3699998855600004</c:v>
                </c:pt>
                <c:pt idx="12">
                  <c:v>6.3699998855600004</c:v>
                </c:pt>
                <c:pt idx="13">
                  <c:v>6.3099999427800002</c:v>
                </c:pt>
                <c:pt idx="14">
                  <c:v>6.3000001907299996</c:v>
                </c:pt>
                <c:pt idx="15">
                  <c:v>6.3000001907299996</c:v>
                </c:pt>
                <c:pt idx="16">
                  <c:v>6.2899999618500004</c:v>
                </c:pt>
                <c:pt idx="17">
                  <c:v>6.2800002098099998</c:v>
                </c:pt>
                <c:pt idx="18">
                  <c:v>6.2800002098099998</c:v>
                </c:pt>
                <c:pt idx="19">
                  <c:v>6.2800002098099998</c:v>
                </c:pt>
                <c:pt idx="20">
                  <c:v>6.2699999809299998</c:v>
                </c:pt>
                <c:pt idx="21">
                  <c:v>6.2199997901900002</c:v>
                </c:pt>
                <c:pt idx="22">
                  <c:v>6.1999998092700004</c:v>
                </c:pt>
                <c:pt idx="23">
                  <c:v>6.1799998283399997</c:v>
                </c:pt>
                <c:pt idx="24">
                  <c:v>6.1799998283399997</c:v>
                </c:pt>
                <c:pt idx="25">
                  <c:v>6.1799998283399997</c:v>
                </c:pt>
                <c:pt idx="26">
                  <c:v>6.17000007629</c:v>
                </c:pt>
                <c:pt idx="27">
                  <c:v>6.15999984741</c:v>
                </c:pt>
                <c:pt idx="28">
                  <c:v>6.15999984741</c:v>
                </c:pt>
                <c:pt idx="29">
                  <c:v>6.15999984741</c:v>
                </c:pt>
                <c:pt idx="30">
                  <c:v>6.15999984741</c:v>
                </c:pt>
                <c:pt idx="31">
                  <c:v>6.1500000953700003</c:v>
                </c:pt>
                <c:pt idx="32">
                  <c:v>6.1500000953700003</c:v>
                </c:pt>
                <c:pt idx="33">
                  <c:v>6.1399998664900002</c:v>
                </c:pt>
                <c:pt idx="34">
                  <c:v>6.1399998664900002</c:v>
                </c:pt>
                <c:pt idx="35">
                  <c:v>6.1399998664900002</c:v>
                </c:pt>
                <c:pt idx="36">
                  <c:v>6.1300001144399996</c:v>
                </c:pt>
                <c:pt idx="37">
                  <c:v>6.1300001144399996</c:v>
                </c:pt>
                <c:pt idx="38">
                  <c:v>6.1199998855600004</c:v>
                </c:pt>
                <c:pt idx="39">
                  <c:v>6.1199998855600004</c:v>
                </c:pt>
                <c:pt idx="40">
                  <c:v>6.1100001335099998</c:v>
                </c:pt>
                <c:pt idx="41">
                  <c:v>6.07999992371</c:v>
                </c:pt>
                <c:pt idx="42">
                  <c:v>6.0700001716600003</c:v>
                </c:pt>
                <c:pt idx="43">
                  <c:v>6.0700001716600003</c:v>
                </c:pt>
                <c:pt idx="44">
                  <c:v>6.0599999427800002</c:v>
                </c:pt>
                <c:pt idx="45">
                  <c:v>6.0500001907299996</c:v>
                </c:pt>
                <c:pt idx="46">
                  <c:v>6.0399999618500004</c:v>
                </c:pt>
                <c:pt idx="47">
                  <c:v>6.0300002098099998</c:v>
                </c:pt>
                <c:pt idx="48">
                  <c:v>6.0300002098099998</c:v>
                </c:pt>
                <c:pt idx="49">
                  <c:v>6.0300002098099998</c:v>
                </c:pt>
                <c:pt idx="50">
                  <c:v>6.0300002098099998</c:v>
                </c:pt>
                <c:pt idx="51">
                  <c:v>6.0199999809299998</c:v>
                </c:pt>
                <c:pt idx="52">
                  <c:v>6.0199999809299998</c:v>
                </c:pt>
                <c:pt idx="53">
                  <c:v>6</c:v>
                </c:pt>
                <c:pt idx="54">
                  <c:v>6</c:v>
                </c:pt>
                <c:pt idx="55">
                  <c:v>5.9899997711199999</c:v>
                </c:pt>
                <c:pt idx="56">
                  <c:v>5.9899997711199999</c:v>
                </c:pt>
                <c:pt idx="57">
                  <c:v>5.9899997711199999</c:v>
                </c:pt>
                <c:pt idx="58">
                  <c:v>5.9899997711199999</c:v>
                </c:pt>
                <c:pt idx="59">
                  <c:v>5.9800000190700002</c:v>
                </c:pt>
                <c:pt idx="60">
                  <c:v>5.9800000190700002</c:v>
                </c:pt>
                <c:pt idx="61">
                  <c:v>5.9800000190700002</c:v>
                </c:pt>
                <c:pt idx="62">
                  <c:v>5.9800000190700002</c:v>
                </c:pt>
                <c:pt idx="63">
                  <c:v>5.9699997901900002</c:v>
                </c:pt>
                <c:pt idx="64">
                  <c:v>5.9699997901900002</c:v>
                </c:pt>
                <c:pt idx="65">
                  <c:v>5.9600000381499996</c:v>
                </c:pt>
                <c:pt idx="66">
                  <c:v>5.9600000381499996</c:v>
                </c:pt>
                <c:pt idx="67">
                  <c:v>5.9600000381499996</c:v>
                </c:pt>
                <c:pt idx="68">
                  <c:v>5.9600000381499996</c:v>
                </c:pt>
                <c:pt idx="69">
                  <c:v>5.9600000381499996</c:v>
                </c:pt>
                <c:pt idx="70">
                  <c:v>5.9499998092700004</c:v>
                </c:pt>
                <c:pt idx="71">
                  <c:v>5.9499998092700004</c:v>
                </c:pt>
                <c:pt idx="72">
                  <c:v>5.9299998283399997</c:v>
                </c:pt>
                <c:pt idx="73">
                  <c:v>5.9299998283399997</c:v>
                </c:pt>
                <c:pt idx="74">
                  <c:v>5.9299998283399997</c:v>
                </c:pt>
                <c:pt idx="75">
                  <c:v>5.92000007629</c:v>
                </c:pt>
                <c:pt idx="76">
                  <c:v>5.92000007629</c:v>
                </c:pt>
                <c:pt idx="77">
                  <c:v>5.92000007629</c:v>
                </c:pt>
                <c:pt idx="78">
                  <c:v>5.92000007629</c:v>
                </c:pt>
                <c:pt idx="79">
                  <c:v>5.90999984741</c:v>
                </c:pt>
                <c:pt idx="80">
                  <c:v>5.8800001144399996</c:v>
                </c:pt>
                <c:pt idx="81">
                  <c:v>5.8699998855600004</c:v>
                </c:pt>
                <c:pt idx="82">
                  <c:v>5.8699998855600004</c:v>
                </c:pt>
                <c:pt idx="83">
                  <c:v>5.8699998855600004</c:v>
                </c:pt>
                <c:pt idx="84">
                  <c:v>5.8499999046299997</c:v>
                </c:pt>
                <c:pt idx="85">
                  <c:v>5.84000015259</c:v>
                </c:pt>
                <c:pt idx="86">
                  <c:v>5.84000015259</c:v>
                </c:pt>
                <c:pt idx="87">
                  <c:v>5.8200001716600003</c:v>
                </c:pt>
                <c:pt idx="88">
                  <c:v>5.8200001716600003</c:v>
                </c:pt>
                <c:pt idx="89">
                  <c:v>5.8200001716600003</c:v>
                </c:pt>
                <c:pt idx="90">
                  <c:v>5.8099999427800002</c:v>
                </c:pt>
                <c:pt idx="91">
                  <c:v>5.8099999427800002</c:v>
                </c:pt>
                <c:pt idx="92">
                  <c:v>5.8099999427800002</c:v>
                </c:pt>
                <c:pt idx="93">
                  <c:v>5.8099999427800002</c:v>
                </c:pt>
                <c:pt idx="94">
                  <c:v>5.8000001907299996</c:v>
                </c:pt>
                <c:pt idx="95">
                  <c:v>5.8000001907299996</c:v>
                </c:pt>
                <c:pt idx="96">
                  <c:v>5.7800002098099998</c:v>
                </c:pt>
                <c:pt idx="97">
                  <c:v>5.7800002098099998</c:v>
                </c:pt>
                <c:pt idx="98">
                  <c:v>5.7800002098099998</c:v>
                </c:pt>
                <c:pt idx="99">
                  <c:v>5.7800002098099998</c:v>
                </c:pt>
                <c:pt idx="100">
                  <c:v>5.7699999809299998</c:v>
                </c:pt>
                <c:pt idx="101">
                  <c:v>5.7699999809299998</c:v>
                </c:pt>
                <c:pt idx="102">
                  <c:v>5.7699999809299998</c:v>
                </c:pt>
                <c:pt idx="103">
                  <c:v>5.7699999809299998</c:v>
                </c:pt>
                <c:pt idx="104">
                  <c:v>5.7699999809299998</c:v>
                </c:pt>
                <c:pt idx="105">
                  <c:v>5.7600002288800001</c:v>
                </c:pt>
                <c:pt idx="106">
                  <c:v>5.75</c:v>
                </c:pt>
                <c:pt idx="107">
                  <c:v>5.75</c:v>
                </c:pt>
                <c:pt idx="108">
                  <c:v>5.75</c:v>
                </c:pt>
                <c:pt idx="109">
                  <c:v>5.75</c:v>
                </c:pt>
                <c:pt idx="110">
                  <c:v>5.75</c:v>
                </c:pt>
                <c:pt idx="111">
                  <c:v>5.75</c:v>
                </c:pt>
                <c:pt idx="112">
                  <c:v>5.75</c:v>
                </c:pt>
                <c:pt idx="113">
                  <c:v>5.75</c:v>
                </c:pt>
                <c:pt idx="114">
                  <c:v>5.75</c:v>
                </c:pt>
                <c:pt idx="115">
                  <c:v>5.75</c:v>
                </c:pt>
                <c:pt idx="116">
                  <c:v>5.7399997711199999</c:v>
                </c:pt>
                <c:pt idx="117">
                  <c:v>5.7399997711199999</c:v>
                </c:pt>
                <c:pt idx="118">
                  <c:v>5.7399997711199999</c:v>
                </c:pt>
                <c:pt idx="119">
                  <c:v>5.7399997711199999</c:v>
                </c:pt>
                <c:pt idx="120">
                  <c:v>5.7399997711199999</c:v>
                </c:pt>
                <c:pt idx="121">
                  <c:v>5.7399997711199999</c:v>
                </c:pt>
                <c:pt idx="122">
                  <c:v>5.7300000190700002</c:v>
                </c:pt>
                <c:pt idx="123">
                  <c:v>5.7300000190700002</c:v>
                </c:pt>
                <c:pt idx="124">
                  <c:v>5.7199997901900002</c:v>
                </c:pt>
                <c:pt idx="125">
                  <c:v>5.7199997901900002</c:v>
                </c:pt>
                <c:pt idx="126">
                  <c:v>5.7199997901900002</c:v>
                </c:pt>
                <c:pt idx="127">
                  <c:v>5.7199997901900002</c:v>
                </c:pt>
                <c:pt idx="128">
                  <c:v>5.7100000381499996</c:v>
                </c:pt>
                <c:pt idx="129">
                  <c:v>5.7100000381499996</c:v>
                </c:pt>
                <c:pt idx="130">
                  <c:v>5.7100000381499996</c:v>
                </c:pt>
                <c:pt idx="131">
                  <c:v>5.7100000381499996</c:v>
                </c:pt>
                <c:pt idx="132">
                  <c:v>5.6999998092700004</c:v>
                </c:pt>
                <c:pt idx="133">
                  <c:v>5.6900000572199998</c:v>
                </c:pt>
                <c:pt idx="134">
                  <c:v>5.6900000572199998</c:v>
                </c:pt>
                <c:pt idx="135">
                  <c:v>5.6900000572199998</c:v>
                </c:pt>
                <c:pt idx="136">
                  <c:v>5.6900000572199998</c:v>
                </c:pt>
                <c:pt idx="137">
                  <c:v>5.6900000572199998</c:v>
                </c:pt>
                <c:pt idx="138">
                  <c:v>5.6900000572199998</c:v>
                </c:pt>
                <c:pt idx="139">
                  <c:v>5.6900000572199998</c:v>
                </c:pt>
                <c:pt idx="140">
                  <c:v>5.6900000572199998</c:v>
                </c:pt>
                <c:pt idx="141">
                  <c:v>5.6799998283399997</c:v>
                </c:pt>
                <c:pt idx="142">
                  <c:v>5.6799998283399997</c:v>
                </c:pt>
                <c:pt idx="143">
                  <c:v>5.6799998283399997</c:v>
                </c:pt>
                <c:pt idx="144">
                  <c:v>5.6799998283399997</c:v>
                </c:pt>
                <c:pt idx="145">
                  <c:v>5.6799998283399997</c:v>
                </c:pt>
                <c:pt idx="146">
                  <c:v>5.6799998283399997</c:v>
                </c:pt>
                <c:pt idx="147">
                  <c:v>5.6799998283399997</c:v>
                </c:pt>
                <c:pt idx="148">
                  <c:v>5.6799998283399997</c:v>
                </c:pt>
                <c:pt idx="149">
                  <c:v>5.6799998283399997</c:v>
                </c:pt>
                <c:pt idx="150">
                  <c:v>5.67000007629</c:v>
                </c:pt>
                <c:pt idx="151">
                  <c:v>5.67000007629</c:v>
                </c:pt>
                <c:pt idx="152">
                  <c:v>5.65999984741</c:v>
                </c:pt>
                <c:pt idx="153">
                  <c:v>5.65999984741</c:v>
                </c:pt>
                <c:pt idx="154">
                  <c:v>5.6500000953700003</c:v>
                </c:pt>
                <c:pt idx="155">
                  <c:v>5.6500000953700003</c:v>
                </c:pt>
                <c:pt idx="156">
                  <c:v>5.6500000953700003</c:v>
                </c:pt>
                <c:pt idx="157">
                  <c:v>5.6500000953700003</c:v>
                </c:pt>
                <c:pt idx="158">
                  <c:v>5.6399998664900002</c:v>
                </c:pt>
                <c:pt idx="159">
                  <c:v>5.6399998664900002</c:v>
                </c:pt>
                <c:pt idx="160">
                  <c:v>5.6399998664900002</c:v>
                </c:pt>
                <c:pt idx="161">
                  <c:v>5.6300001144399996</c:v>
                </c:pt>
                <c:pt idx="162">
                  <c:v>5.6300001144399996</c:v>
                </c:pt>
                <c:pt idx="163">
                  <c:v>5.6199998855600004</c:v>
                </c:pt>
                <c:pt idx="164">
                  <c:v>5.6199998855600004</c:v>
                </c:pt>
                <c:pt idx="165">
                  <c:v>5.6199998855600004</c:v>
                </c:pt>
                <c:pt idx="166">
                  <c:v>5.6100001335099998</c:v>
                </c:pt>
                <c:pt idx="167">
                  <c:v>5.6100001335099998</c:v>
                </c:pt>
                <c:pt idx="168">
                  <c:v>5.6100001335099998</c:v>
                </c:pt>
                <c:pt idx="169">
                  <c:v>5.6100001335099998</c:v>
                </c:pt>
                <c:pt idx="170">
                  <c:v>5.6100001335099998</c:v>
                </c:pt>
                <c:pt idx="171">
                  <c:v>5.5999999046299997</c:v>
                </c:pt>
                <c:pt idx="172">
                  <c:v>5.59000015259</c:v>
                </c:pt>
                <c:pt idx="173">
                  <c:v>5.59000015259</c:v>
                </c:pt>
                <c:pt idx="174">
                  <c:v>5.59000015259</c:v>
                </c:pt>
                <c:pt idx="175">
                  <c:v>5.59000015259</c:v>
                </c:pt>
                <c:pt idx="176">
                  <c:v>5.59000015259</c:v>
                </c:pt>
                <c:pt idx="177">
                  <c:v>5.59000015259</c:v>
                </c:pt>
                <c:pt idx="178">
                  <c:v>5.59000015259</c:v>
                </c:pt>
                <c:pt idx="179">
                  <c:v>5.59000015259</c:v>
                </c:pt>
                <c:pt idx="180">
                  <c:v>5.59000015259</c:v>
                </c:pt>
                <c:pt idx="181">
                  <c:v>5.59000015259</c:v>
                </c:pt>
                <c:pt idx="182">
                  <c:v>5.57999992371</c:v>
                </c:pt>
                <c:pt idx="183">
                  <c:v>5.5700001716600003</c:v>
                </c:pt>
                <c:pt idx="184">
                  <c:v>5.5700001716600003</c:v>
                </c:pt>
                <c:pt idx="185">
                  <c:v>5.5599999427800002</c:v>
                </c:pt>
                <c:pt idx="186">
                  <c:v>5.5599999427800002</c:v>
                </c:pt>
                <c:pt idx="187">
                  <c:v>5.5500001907299996</c:v>
                </c:pt>
                <c:pt idx="188">
                  <c:v>5.5500001907299996</c:v>
                </c:pt>
                <c:pt idx="189">
                  <c:v>5.5500001907299996</c:v>
                </c:pt>
                <c:pt idx="190">
                  <c:v>5.5500001907299996</c:v>
                </c:pt>
                <c:pt idx="191">
                  <c:v>5.5500001907299996</c:v>
                </c:pt>
                <c:pt idx="192">
                  <c:v>5.5399999618500004</c:v>
                </c:pt>
                <c:pt idx="193">
                  <c:v>5.5399999618500004</c:v>
                </c:pt>
                <c:pt idx="194">
                  <c:v>5.5399999618500004</c:v>
                </c:pt>
                <c:pt idx="195">
                  <c:v>5.5300002098099998</c:v>
                </c:pt>
                <c:pt idx="196">
                  <c:v>5.5300002098099998</c:v>
                </c:pt>
                <c:pt idx="197">
                  <c:v>5.5300002098099998</c:v>
                </c:pt>
                <c:pt idx="198">
                  <c:v>5.5300002098099998</c:v>
                </c:pt>
                <c:pt idx="199">
                  <c:v>5.5300002098099998</c:v>
                </c:pt>
                <c:pt idx="200">
                  <c:v>5.5199999809299998</c:v>
                </c:pt>
                <c:pt idx="201">
                  <c:v>5.5199999809299998</c:v>
                </c:pt>
                <c:pt idx="202">
                  <c:v>5.5199999809299998</c:v>
                </c:pt>
                <c:pt idx="203">
                  <c:v>5.5199999809299998</c:v>
                </c:pt>
                <c:pt idx="204">
                  <c:v>5.5100002288800001</c:v>
                </c:pt>
                <c:pt idx="205">
                  <c:v>5.5100002288800001</c:v>
                </c:pt>
                <c:pt idx="206">
                  <c:v>5.5</c:v>
                </c:pt>
                <c:pt idx="207">
                  <c:v>5.5</c:v>
                </c:pt>
                <c:pt idx="208">
                  <c:v>5.5</c:v>
                </c:pt>
                <c:pt idx="209">
                  <c:v>5.4899997711199999</c:v>
                </c:pt>
                <c:pt idx="210">
                  <c:v>5.4899997711199999</c:v>
                </c:pt>
                <c:pt idx="211">
                  <c:v>5.4899997711199999</c:v>
                </c:pt>
                <c:pt idx="212">
                  <c:v>5.4800000190700002</c:v>
                </c:pt>
                <c:pt idx="213">
                  <c:v>5.4800000190700002</c:v>
                </c:pt>
                <c:pt idx="214">
                  <c:v>5.4800000190700002</c:v>
                </c:pt>
                <c:pt idx="215">
                  <c:v>5.4699997901900002</c:v>
                </c:pt>
                <c:pt idx="216">
                  <c:v>5.4699997901900002</c:v>
                </c:pt>
                <c:pt idx="217">
                  <c:v>5.4699997901900002</c:v>
                </c:pt>
                <c:pt idx="218">
                  <c:v>5.4699997901900002</c:v>
                </c:pt>
                <c:pt idx="219">
                  <c:v>5.4600000381499996</c:v>
                </c:pt>
                <c:pt idx="220">
                  <c:v>5.4600000381499996</c:v>
                </c:pt>
                <c:pt idx="221">
                  <c:v>5.4600000381499996</c:v>
                </c:pt>
                <c:pt idx="222">
                  <c:v>5.4600000381499996</c:v>
                </c:pt>
                <c:pt idx="223">
                  <c:v>5.4600000381499996</c:v>
                </c:pt>
                <c:pt idx="224">
                  <c:v>5.4499998092700004</c:v>
                </c:pt>
                <c:pt idx="225">
                  <c:v>5.4499998092700004</c:v>
                </c:pt>
                <c:pt idx="226">
                  <c:v>5.4400000572199998</c:v>
                </c:pt>
                <c:pt idx="227">
                  <c:v>5.4400000572199998</c:v>
                </c:pt>
                <c:pt idx="228">
                  <c:v>5.4400000572199998</c:v>
                </c:pt>
                <c:pt idx="229">
                  <c:v>5.4400000572199998</c:v>
                </c:pt>
                <c:pt idx="230">
                  <c:v>5.4400000572199998</c:v>
                </c:pt>
                <c:pt idx="231">
                  <c:v>5.4299998283399997</c:v>
                </c:pt>
                <c:pt idx="232">
                  <c:v>5.4299998283399997</c:v>
                </c:pt>
                <c:pt idx="233">
                  <c:v>5.4299998283399997</c:v>
                </c:pt>
                <c:pt idx="234">
                  <c:v>5.4299998283399997</c:v>
                </c:pt>
                <c:pt idx="235">
                  <c:v>5.4299998283399997</c:v>
                </c:pt>
                <c:pt idx="236">
                  <c:v>5.4299998283399997</c:v>
                </c:pt>
                <c:pt idx="237">
                  <c:v>5.42000007629</c:v>
                </c:pt>
                <c:pt idx="238">
                  <c:v>5.40999984741</c:v>
                </c:pt>
                <c:pt idx="239">
                  <c:v>5.40999984741</c:v>
                </c:pt>
                <c:pt idx="240">
                  <c:v>5.4000000953700003</c:v>
                </c:pt>
                <c:pt idx="241">
                  <c:v>5.4000000953700003</c:v>
                </c:pt>
                <c:pt idx="242">
                  <c:v>5.3899998664900002</c:v>
                </c:pt>
                <c:pt idx="243">
                  <c:v>5.3800001144399996</c:v>
                </c:pt>
                <c:pt idx="244">
                  <c:v>5.3699998855600004</c:v>
                </c:pt>
                <c:pt idx="245">
                  <c:v>5.3699998855600004</c:v>
                </c:pt>
                <c:pt idx="246">
                  <c:v>5.3600001335099998</c:v>
                </c:pt>
                <c:pt idx="247">
                  <c:v>5.3600001335099998</c:v>
                </c:pt>
                <c:pt idx="248">
                  <c:v>5.3600001335099998</c:v>
                </c:pt>
                <c:pt idx="249">
                  <c:v>5.3600001335099998</c:v>
                </c:pt>
                <c:pt idx="250">
                  <c:v>5.3600001335099998</c:v>
                </c:pt>
                <c:pt idx="251">
                  <c:v>5.3600001335099998</c:v>
                </c:pt>
                <c:pt idx="252">
                  <c:v>5.3600001335099998</c:v>
                </c:pt>
                <c:pt idx="253">
                  <c:v>5.34000015259</c:v>
                </c:pt>
                <c:pt idx="254">
                  <c:v>5.34000015259</c:v>
                </c:pt>
                <c:pt idx="255">
                  <c:v>5.34000015259</c:v>
                </c:pt>
                <c:pt idx="256">
                  <c:v>5.34000015259</c:v>
                </c:pt>
                <c:pt idx="257">
                  <c:v>5.34000015259</c:v>
                </c:pt>
                <c:pt idx="258">
                  <c:v>5.34000015259</c:v>
                </c:pt>
                <c:pt idx="259">
                  <c:v>5.34000015259</c:v>
                </c:pt>
                <c:pt idx="260">
                  <c:v>5.32999992371</c:v>
                </c:pt>
                <c:pt idx="261">
                  <c:v>5.3099999427800002</c:v>
                </c:pt>
                <c:pt idx="262">
                  <c:v>5.3099999427800002</c:v>
                </c:pt>
                <c:pt idx="263">
                  <c:v>5.3099999427800002</c:v>
                </c:pt>
                <c:pt idx="264">
                  <c:v>5.3099999427800002</c:v>
                </c:pt>
                <c:pt idx="265">
                  <c:v>5.3099999427800002</c:v>
                </c:pt>
                <c:pt idx="266">
                  <c:v>5.3099999427800002</c:v>
                </c:pt>
                <c:pt idx="267">
                  <c:v>5.3099999427800002</c:v>
                </c:pt>
                <c:pt idx="268">
                  <c:v>5.3000001907299996</c:v>
                </c:pt>
                <c:pt idx="269">
                  <c:v>5.2899999618500004</c:v>
                </c:pt>
                <c:pt idx="270">
                  <c:v>5.2800002098099998</c:v>
                </c:pt>
                <c:pt idx="271">
                  <c:v>5.2800002098099998</c:v>
                </c:pt>
                <c:pt idx="272">
                  <c:v>5.2800002098099998</c:v>
                </c:pt>
                <c:pt idx="273">
                  <c:v>5.2699999809299998</c:v>
                </c:pt>
                <c:pt idx="274">
                  <c:v>5.2699999809299998</c:v>
                </c:pt>
                <c:pt idx="275">
                  <c:v>5.2699999809299998</c:v>
                </c:pt>
                <c:pt idx="276">
                  <c:v>5.2699999809299998</c:v>
                </c:pt>
                <c:pt idx="277">
                  <c:v>5.2699999809299998</c:v>
                </c:pt>
                <c:pt idx="278">
                  <c:v>5.25</c:v>
                </c:pt>
                <c:pt idx="279">
                  <c:v>5.25</c:v>
                </c:pt>
                <c:pt idx="280">
                  <c:v>5.25</c:v>
                </c:pt>
                <c:pt idx="281">
                  <c:v>5.2399997711199999</c:v>
                </c:pt>
                <c:pt idx="282">
                  <c:v>5.2399997711199999</c:v>
                </c:pt>
                <c:pt idx="283">
                  <c:v>5.2399997711199999</c:v>
                </c:pt>
                <c:pt idx="284">
                  <c:v>5.2399997711199999</c:v>
                </c:pt>
                <c:pt idx="285">
                  <c:v>5.2300000190700002</c:v>
                </c:pt>
                <c:pt idx="286">
                  <c:v>5.2199997901900002</c:v>
                </c:pt>
                <c:pt idx="287">
                  <c:v>5.2199997901900002</c:v>
                </c:pt>
                <c:pt idx="288">
                  <c:v>5.2199997901900002</c:v>
                </c:pt>
                <c:pt idx="289">
                  <c:v>5.2199997901900002</c:v>
                </c:pt>
                <c:pt idx="290">
                  <c:v>5.2100000381499996</c:v>
                </c:pt>
                <c:pt idx="291">
                  <c:v>5.2100000381499996</c:v>
                </c:pt>
                <c:pt idx="292">
                  <c:v>5.2100000381499996</c:v>
                </c:pt>
                <c:pt idx="293">
                  <c:v>5.1999998092700004</c:v>
                </c:pt>
                <c:pt idx="294">
                  <c:v>5.1999998092700004</c:v>
                </c:pt>
                <c:pt idx="295">
                  <c:v>5.1900000572199998</c:v>
                </c:pt>
                <c:pt idx="296">
                  <c:v>5.1900000572199998</c:v>
                </c:pt>
                <c:pt idx="297">
                  <c:v>5.1900000572199998</c:v>
                </c:pt>
                <c:pt idx="298">
                  <c:v>5.1799998283399997</c:v>
                </c:pt>
                <c:pt idx="299">
                  <c:v>5.1799998283399997</c:v>
                </c:pt>
                <c:pt idx="300">
                  <c:v>5.1799998283399997</c:v>
                </c:pt>
                <c:pt idx="301">
                  <c:v>5.1799998283399997</c:v>
                </c:pt>
                <c:pt idx="302">
                  <c:v>5.1799998283399997</c:v>
                </c:pt>
                <c:pt idx="303">
                  <c:v>5.1799998283399997</c:v>
                </c:pt>
                <c:pt idx="304">
                  <c:v>5.1799998283399997</c:v>
                </c:pt>
                <c:pt idx="305">
                  <c:v>5.17000007629</c:v>
                </c:pt>
                <c:pt idx="306">
                  <c:v>5.15999984741</c:v>
                </c:pt>
                <c:pt idx="307">
                  <c:v>5.15999984741</c:v>
                </c:pt>
                <c:pt idx="308">
                  <c:v>5.15999984741</c:v>
                </c:pt>
                <c:pt idx="309">
                  <c:v>5.15999984741</c:v>
                </c:pt>
                <c:pt idx="310">
                  <c:v>5.15999984741</c:v>
                </c:pt>
                <c:pt idx="311">
                  <c:v>5.15999984741</c:v>
                </c:pt>
                <c:pt idx="312">
                  <c:v>5.1500000953700003</c:v>
                </c:pt>
                <c:pt idx="313">
                  <c:v>5.1500000953700003</c:v>
                </c:pt>
                <c:pt idx="314">
                  <c:v>5.1500000953700003</c:v>
                </c:pt>
                <c:pt idx="315">
                  <c:v>5.1500000953700003</c:v>
                </c:pt>
                <c:pt idx="316">
                  <c:v>5.1500000953700003</c:v>
                </c:pt>
                <c:pt idx="317">
                  <c:v>5.1399998664900002</c:v>
                </c:pt>
                <c:pt idx="318">
                  <c:v>5.1399998664900002</c:v>
                </c:pt>
                <c:pt idx="319">
                  <c:v>5.1399998664900002</c:v>
                </c:pt>
                <c:pt idx="320">
                  <c:v>5.1199998855600004</c:v>
                </c:pt>
                <c:pt idx="321">
                  <c:v>5.1100001335099998</c:v>
                </c:pt>
                <c:pt idx="322">
                  <c:v>5.09000015259</c:v>
                </c:pt>
                <c:pt idx="323">
                  <c:v>5.09000015259</c:v>
                </c:pt>
                <c:pt idx="324">
                  <c:v>5.09000015259</c:v>
                </c:pt>
                <c:pt idx="325">
                  <c:v>5.09000015259</c:v>
                </c:pt>
                <c:pt idx="326">
                  <c:v>5.09000015259</c:v>
                </c:pt>
                <c:pt idx="327">
                  <c:v>5.09000015259</c:v>
                </c:pt>
                <c:pt idx="328">
                  <c:v>5.07999992371</c:v>
                </c:pt>
                <c:pt idx="329">
                  <c:v>5.07999992371</c:v>
                </c:pt>
                <c:pt idx="330">
                  <c:v>5.07999992371</c:v>
                </c:pt>
                <c:pt idx="331">
                  <c:v>5.0700001716600003</c:v>
                </c:pt>
                <c:pt idx="332">
                  <c:v>5.0599999427800002</c:v>
                </c:pt>
                <c:pt idx="333">
                  <c:v>5.0599999427800002</c:v>
                </c:pt>
                <c:pt idx="334">
                  <c:v>5.0500001907299996</c:v>
                </c:pt>
                <c:pt idx="335">
                  <c:v>5.0500001907299996</c:v>
                </c:pt>
                <c:pt idx="336">
                  <c:v>5.0399999618500004</c:v>
                </c:pt>
                <c:pt idx="337">
                  <c:v>5.0300002098099998</c:v>
                </c:pt>
                <c:pt idx="338">
                  <c:v>5.0300002098099998</c:v>
                </c:pt>
                <c:pt idx="339">
                  <c:v>5.0199999809299998</c:v>
                </c:pt>
                <c:pt idx="340">
                  <c:v>5.0199999809299998</c:v>
                </c:pt>
                <c:pt idx="341">
                  <c:v>5.0199999809299998</c:v>
                </c:pt>
                <c:pt idx="342">
                  <c:v>5.0199999809299998</c:v>
                </c:pt>
                <c:pt idx="343">
                  <c:v>5.0100002288800001</c:v>
                </c:pt>
                <c:pt idx="344">
                  <c:v>5.0100002288800001</c:v>
                </c:pt>
                <c:pt idx="345">
                  <c:v>5.0100002288800001</c:v>
                </c:pt>
                <c:pt idx="346">
                  <c:v>5</c:v>
                </c:pt>
                <c:pt idx="347">
                  <c:v>5</c:v>
                </c:pt>
                <c:pt idx="348">
                  <c:v>5</c:v>
                </c:pt>
                <c:pt idx="349">
                  <c:v>4.9899997711199999</c:v>
                </c:pt>
                <c:pt idx="350">
                  <c:v>4.9899997711199999</c:v>
                </c:pt>
                <c:pt idx="351">
                  <c:v>4.9899997711199999</c:v>
                </c:pt>
                <c:pt idx="352">
                  <c:v>4.9899997711199999</c:v>
                </c:pt>
                <c:pt idx="353">
                  <c:v>4.9699997901900002</c:v>
                </c:pt>
                <c:pt idx="354">
                  <c:v>4.9699997901900002</c:v>
                </c:pt>
                <c:pt idx="355">
                  <c:v>4.9699997901900002</c:v>
                </c:pt>
                <c:pt idx="356">
                  <c:v>4.9600000381499996</c:v>
                </c:pt>
                <c:pt idx="357">
                  <c:v>4.9600000381499996</c:v>
                </c:pt>
                <c:pt idx="358">
                  <c:v>4.9600000381499996</c:v>
                </c:pt>
                <c:pt idx="359">
                  <c:v>4.9299998283399997</c:v>
                </c:pt>
                <c:pt idx="360">
                  <c:v>4.9299998283399997</c:v>
                </c:pt>
                <c:pt idx="361">
                  <c:v>4.9299998283399997</c:v>
                </c:pt>
                <c:pt idx="362">
                  <c:v>4.9299998283399997</c:v>
                </c:pt>
                <c:pt idx="363">
                  <c:v>4.92000007629</c:v>
                </c:pt>
                <c:pt idx="364">
                  <c:v>4.90999984741</c:v>
                </c:pt>
                <c:pt idx="365">
                  <c:v>4.90999984741</c:v>
                </c:pt>
                <c:pt idx="366">
                  <c:v>4.90999984741</c:v>
                </c:pt>
                <c:pt idx="367">
                  <c:v>4.9000000953700003</c:v>
                </c:pt>
                <c:pt idx="368">
                  <c:v>4.9000000953700003</c:v>
                </c:pt>
                <c:pt idx="369">
                  <c:v>4.9000000953700003</c:v>
                </c:pt>
                <c:pt idx="370">
                  <c:v>4.9000000953700003</c:v>
                </c:pt>
                <c:pt idx="371">
                  <c:v>4.8899998664900002</c:v>
                </c:pt>
                <c:pt idx="372">
                  <c:v>4.8899998664900002</c:v>
                </c:pt>
                <c:pt idx="373">
                  <c:v>4.8800001144399996</c:v>
                </c:pt>
                <c:pt idx="374">
                  <c:v>4.8800001144399996</c:v>
                </c:pt>
                <c:pt idx="375">
                  <c:v>4.8800001144399996</c:v>
                </c:pt>
                <c:pt idx="376">
                  <c:v>4.8600001335099998</c:v>
                </c:pt>
                <c:pt idx="377">
                  <c:v>4.8499999046299997</c:v>
                </c:pt>
                <c:pt idx="378">
                  <c:v>4.84000015259</c:v>
                </c:pt>
                <c:pt idx="379">
                  <c:v>4.84000015259</c:v>
                </c:pt>
                <c:pt idx="380">
                  <c:v>4.84000015259</c:v>
                </c:pt>
                <c:pt idx="381">
                  <c:v>4.82999992371</c:v>
                </c:pt>
                <c:pt idx="382">
                  <c:v>4.8099999427800002</c:v>
                </c:pt>
                <c:pt idx="383">
                  <c:v>4.8000001907299996</c:v>
                </c:pt>
                <c:pt idx="384">
                  <c:v>4.7899999618500004</c:v>
                </c:pt>
                <c:pt idx="385">
                  <c:v>4.7800002098099998</c:v>
                </c:pt>
                <c:pt idx="386">
                  <c:v>4.7699999809299998</c:v>
                </c:pt>
                <c:pt idx="387">
                  <c:v>4.7699999809299998</c:v>
                </c:pt>
                <c:pt idx="388">
                  <c:v>4.7699999809299998</c:v>
                </c:pt>
                <c:pt idx="389">
                  <c:v>4.7699999809299998</c:v>
                </c:pt>
                <c:pt idx="390">
                  <c:v>4.7600002288800001</c:v>
                </c:pt>
                <c:pt idx="391">
                  <c:v>4.75</c:v>
                </c:pt>
                <c:pt idx="392">
                  <c:v>4.75</c:v>
                </c:pt>
                <c:pt idx="393">
                  <c:v>4.75</c:v>
                </c:pt>
                <c:pt idx="394">
                  <c:v>4.7399997711199999</c:v>
                </c:pt>
                <c:pt idx="395">
                  <c:v>4.7300000190700002</c:v>
                </c:pt>
                <c:pt idx="396">
                  <c:v>4.7199997901900002</c:v>
                </c:pt>
                <c:pt idx="397">
                  <c:v>4.7199997901900002</c:v>
                </c:pt>
                <c:pt idx="398">
                  <c:v>4.7100000381499996</c:v>
                </c:pt>
                <c:pt idx="399">
                  <c:v>4.7100000381499996</c:v>
                </c:pt>
                <c:pt idx="400">
                  <c:v>4.7100000381499996</c:v>
                </c:pt>
                <c:pt idx="401">
                  <c:v>4.6999998092700004</c:v>
                </c:pt>
                <c:pt idx="402">
                  <c:v>4.6799998283399997</c:v>
                </c:pt>
                <c:pt idx="403">
                  <c:v>4.6799998283399997</c:v>
                </c:pt>
                <c:pt idx="404">
                  <c:v>4.6799998283399997</c:v>
                </c:pt>
                <c:pt idx="405">
                  <c:v>4.65999984741</c:v>
                </c:pt>
                <c:pt idx="406">
                  <c:v>4.6399998664900002</c:v>
                </c:pt>
                <c:pt idx="407">
                  <c:v>4.6300001144399996</c:v>
                </c:pt>
                <c:pt idx="408">
                  <c:v>4.6199998855600004</c:v>
                </c:pt>
                <c:pt idx="409">
                  <c:v>4.6100001335099998</c:v>
                </c:pt>
                <c:pt idx="410">
                  <c:v>4.59000015259</c:v>
                </c:pt>
                <c:pt idx="411">
                  <c:v>4.59000015259</c:v>
                </c:pt>
                <c:pt idx="412">
                  <c:v>4.59000015259</c:v>
                </c:pt>
                <c:pt idx="413">
                  <c:v>4.59000015259</c:v>
                </c:pt>
                <c:pt idx="414">
                  <c:v>4.57999992371</c:v>
                </c:pt>
                <c:pt idx="415">
                  <c:v>4.5700001716600003</c:v>
                </c:pt>
                <c:pt idx="416">
                  <c:v>4.5599999427800002</c:v>
                </c:pt>
                <c:pt idx="417">
                  <c:v>4.5599999427800002</c:v>
                </c:pt>
                <c:pt idx="418">
                  <c:v>4.5599999427800002</c:v>
                </c:pt>
                <c:pt idx="419">
                  <c:v>4.5500001907299996</c:v>
                </c:pt>
                <c:pt idx="420">
                  <c:v>4.5500001907299996</c:v>
                </c:pt>
                <c:pt idx="421">
                  <c:v>4.5500001907299996</c:v>
                </c:pt>
                <c:pt idx="422">
                  <c:v>4.5300002098099998</c:v>
                </c:pt>
                <c:pt idx="423">
                  <c:v>4.5199999809299998</c:v>
                </c:pt>
                <c:pt idx="424">
                  <c:v>4.5100002288800001</c:v>
                </c:pt>
                <c:pt idx="425">
                  <c:v>4.5</c:v>
                </c:pt>
                <c:pt idx="426">
                  <c:v>4.5</c:v>
                </c:pt>
                <c:pt idx="427">
                  <c:v>4.5</c:v>
                </c:pt>
                <c:pt idx="428">
                  <c:v>4.5</c:v>
                </c:pt>
                <c:pt idx="429">
                  <c:v>4.4899997711199999</c:v>
                </c:pt>
                <c:pt idx="430">
                  <c:v>4.4699997901900002</c:v>
                </c:pt>
                <c:pt idx="431">
                  <c:v>4.4699997901900002</c:v>
                </c:pt>
                <c:pt idx="432">
                  <c:v>4.4699997901900002</c:v>
                </c:pt>
                <c:pt idx="433">
                  <c:v>4.4699997901900002</c:v>
                </c:pt>
                <c:pt idx="434">
                  <c:v>4.4600000381499996</c:v>
                </c:pt>
                <c:pt idx="435">
                  <c:v>4.4499998092700004</c:v>
                </c:pt>
                <c:pt idx="436">
                  <c:v>4.4499998092700004</c:v>
                </c:pt>
                <c:pt idx="437">
                  <c:v>4.4499998092700004</c:v>
                </c:pt>
                <c:pt idx="438">
                  <c:v>4.4299998283399997</c:v>
                </c:pt>
                <c:pt idx="439">
                  <c:v>4.42000007629</c:v>
                </c:pt>
                <c:pt idx="440">
                  <c:v>4.40999984741</c:v>
                </c:pt>
                <c:pt idx="441">
                  <c:v>4.4000000953700003</c:v>
                </c:pt>
                <c:pt idx="442">
                  <c:v>4.4000000953700003</c:v>
                </c:pt>
                <c:pt idx="443">
                  <c:v>4.4000000953700003</c:v>
                </c:pt>
                <c:pt idx="444">
                  <c:v>4.4000000953700003</c:v>
                </c:pt>
                <c:pt idx="445">
                  <c:v>4.3699998855600004</c:v>
                </c:pt>
                <c:pt idx="446">
                  <c:v>4.3699998855600004</c:v>
                </c:pt>
                <c:pt idx="447">
                  <c:v>4.3699998855600004</c:v>
                </c:pt>
                <c:pt idx="448">
                  <c:v>4.3600001335099998</c:v>
                </c:pt>
                <c:pt idx="449">
                  <c:v>4.3499999046299997</c:v>
                </c:pt>
                <c:pt idx="450">
                  <c:v>4.3499999046299997</c:v>
                </c:pt>
                <c:pt idx="451">
                  <c:v>4.34000015259</c:v>
                </c:pt>
                <c:pt idx="452">
                  <c:v>4.34000015259</c:v>
                </c:pt>
                <c:pt idx="453">
                  <c:v>4.32999992371</c:v>
                </c:pt>
                <c:pt idx="454">
                  <c:v>4.2800002098099998</c:v>
                </c:pt>
                <c:pt idx="455">
                  <c:v>4.2699999809299998</c:v>
                </c:pt>
                <c:pt idx="456">
                  <c:v>4.25</c:v>
                </c:pt>
                <c:pt idx="457">
                  <c:v>4.25</c:v>
                </c:pt>
                <c:pt idx="458">
                  <c:v>4.25</c:v>
                </c:pt>
                <c:pt idx="459">
                  <c:v>4.25</c:v>
                </c:pt>
                <c:pt idx="460">
                  <c:v>4.2399997711199999</c:v>
                </c:pt>
                <c:pt idx="461">
                  <c:v>4.2100000381499996</c:v>
                </c:pt>
                <c:pt idx="462">
                  <c:v>4.1799998283399997</c:v>
                </c:pt>
                <c:pt idx="463">
                  <c:v>4.1799998283399997</c:v>
                </c:pt>
                <c:pt idx="464">
                  <c:v>4.1500000953700003</c:v>
                </c:pt>
                <c:pt idx="465">
                  <c:v>4.1399998664900002</c:v>
                </c:pt>
                <c:pt idx="466">
                  <c:v>4.1199998855600004</c:v>
                </c:pt>
                <c:pt idx="467">
                  <c:v>4.1100001335099998</c:v>
                </c:pt>
                <c:pt idx="468">
                  <c:v>4.0999999046299997</c:v>
                </c:pt>
                <c:pt idx="469">
                  <c:v>4.0700001716600003</c:v>
                </c:pt>
                <c:pt idx="470">
                  <c:v>4.0599999427800002</c:v>
                </c:pt>
                <c:pt idx="471">
                  <c:v>4.0599999427800002</c:v>
                </c:pt>
                <c:pt idx="472">
                  <c:v>4.0500001907299996</c:v>
                </c:pt>
                <c:pt idx="473">
                  <c:v>4.0300002098099998</c:v>
                </c:pt>
                <c:pt idx="474">
                  <c:v>4.0300002098099998</c:v>
                </c:pt>
                <c:pt idx="475">
                  <c:v>4.0300002098099998</c:v>
                </c:pt>
                <c:pt idx="476">
                  <c:v>4.0100002288800001</c:v>
                </c:pt>
                <c:pt idx="477">
                  <c:v>4.0100002288800001</c:v>
                </c:pt>
                <c:pt idx="478">
                  <c:v>3.9800000190699998</c:v>
                </c:pt>
                <c:pt idx="479">
                  <c:v>3.9800000190699998</c:v>
                </c:pt>
                <c:pt idx="480">
                  <c:v>3.9100000858300001</c:v>
                </c:pt>
                <c:pt idx="481">
                  <c:v>3.9100000858300001</c:v>
                </c:pt>
                <c:pt idx="482">
                  <c:v>3.86999988556</c:v>
                </c:pt>
                <c:pt idx="483">
                  <c:v>3.86999988556</c:v>
                </c:pt>
                <c:pt idx="484">
                  <c:v>3.8499999046300002</c:v>
                </c:pt>
                <c:pt idx="485">
                  <c:v>3.8499999046300002</c:v>
                </c:pt>
                <c:pt idx="486">
                  <c:v>3.8399999141699999</c:v>
                </c:pt>
                <c:pt idx="487">
                  <c:v>3.8399999141699999</c:v>
                </c:pt>
                <c:pt idx="488">
                  <c:v>3.8399999141699999</c:v>
                </c:pt>
                <c:pt idx="489">
                  <c:v>3.8199999332400001</c:v>
                </c:pt>
                <c:pt idx="490">
                  <c:v>3.7999999523199999</c:v>
                </c:pt>
                <c:pt idx="491">
                  <c:v>3.7999999523199999</c:v>
                </c:pt>
                <c:pt idx="492">
                  <c:v>3.7699999809300002</c:v>
                </c:pt>
                <c:pt idx="493">
                  <c:v>3.7300000190699998</c:v>
                </c:pt>
                <c:pt idx="494">
                  <c:v>3.7300000190699998</c:v>
                </c:pt>
                <c:pt idx="495">
                  <c:v>3.71000003815</c:v>
                </c:pt>
                <c:pt idx="496">
                  <c:v>3.7000000476800001</c:v>
                </c:pt>
                <c:pt idx="497">
                  <c:v>3.6500000953699998</c:v>
                </c:pt>
                <c:pt idx="498">
                  <c:v>3.63000011444</c:v>
                </c:pt>
                <c:pt idx="499">
                  <c:v>3.61999988556</c:v>
                </c:pt>
                <c:pt idx="500">
                  <c:v>3.4800000190699998</c:v>
                </c:pt>
                <c:pt idx="501">
                  <c:v>3.4700000286099999</c:v>
                </c:pt>
                <c:pt idx="502">
                  <c:v>3.46000003815</c:v>
                </c:pt>
                <c:pt idx="503">
                  <c:v>3.4400000572199998</c:v>
                </c:pt>
                <c:pt idx="504">
                  <c:v>3.36999988556</c:v>
                </c:pt>
                <c:pt idx="505">
                  <c:v>3.2799999713900001</c:v>
                </c:pt>
                <c:pt idx="506">
                  <c:v>3.1900000572199998</c:v>
                </c:pt>
                <c:pt idx="507">
                  <c:v>3.11999988556</c:v>
                </c:pt>
                <c:pt idx="508">
                  <c:v>3.0299999713900001</c:v>
                </c:pt>
                <c:pt idx="509">
                  <c:v>3.0099999904599999</c:v>
                </c:pt>
                <c:pt idx="510">
                  <c:v>3</c:v>
                </c:pt>
                <c:pt idx="511">
                  <c:v>2.9100000858300001</c:v>
                </c:pt>
                <c:pt idx="512">
                  <c:v>2.63000011444</c:v>
                </c:pt>
                <c:pt idx="513">
                  <c:v>2.17000007629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7130752"/>
        <c:axId val="137132672"/>
      </c:scatterChart>
      <c:valAx>
        <c:axId val="137130752"/>
        <c:scaling>
          <c:orientation val="minMax"/>
        </c:scaling>
        <c:delete val="0"/>
        <c:axPos val="b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Humidity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37132672"/>
        <c:crosses val="autoZero"/>
        <c:crossBetween val="midCat"/>
      </c:valAx>
      <c:valAx>
        <c:axId val="137132672"/>
        <c:scaling>
          <c:orientation val="minMax"/>
        </c:scaling>
        <c:delete val="0"/>
        <c:axPos val="l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Grade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37130752"/>
        <c:crosses val="autoZero"/>
        <c:crossBetween val="midCat"/>
      </c:valAx>
    </c:plotArea>
    <c:plotVisOnly val="1"/>
    <c:dispBlanksAs val="gap"/>
    <c:showDLblsOverMax val="0"/>
  </c:chart>
  <c:spPr>
    <a:ln>
      <a:solidFill>
        <a:schemeClr val="accent1"/>
      </a:solidFill>
    </a:ln>
    <a:effectLst>
      <a:outerShdw blurRad="50800" dist="38100" dir="2700000" algn="tl" rotWithShape="0">
        <a:prstClr val="black">
          <a:alpha val="40000"/>
        </a:prstClr>
      </a:outerShdw>
    </a:effectLst>
    <a:scene3d>
      <a:camera prst="orthographicFront"/>
      <a:lightRig rig="threePt" dir="t"/>
    </a:scene3d>
    <a:sp3d>
      <a:bevelT/>
    </a:sp3d>
  </c:sp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AB2E8-D1B8-4525-976A-449CBED64D0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9E3D-BF7A-4602-9A9F-18F75A6AE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58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AB2E8-D1B8-4525-976A-449CBED64D0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9E3D-BF7A-4602-9A9F-18F75A6AE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277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AB2E8-D1B8-4525-976A-449CBED64D0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9E3D-BF7A-4602-9A9F-18F75A6AE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554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AB2E8-D1B8-4525-976A-449CBED64D0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9E3D-BF7A-4602-9A9F-18F75A6AE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978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AB2E8-D1B8-4525-976A-449CBED64D0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9E3D-BF7A-4602-9A9F-18F75A6AE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39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AB2E8-D1B8-4525-976A-449CBED64D0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9E3D-BF7A-4602-9A9F-18F75A6AE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392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AB2E8-D1B8-4525-976A-449CBED64D0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9E3D-BF7A-4602-9A9F-18F75A6AE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246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AB2E8-D1B8-4525-976A-449CBED64D0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9E3D-BF7A-4602-9A9F-18F75A6AE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65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AB2E8-D1B8-4525-976A-449CBED64D0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9E3D-BF7A-4602-9A9F-18F75A6AE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592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AB2E8-D1B8-4525-976A-449CBED64D0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9E3D-BF7A-4602-9A9F-18F75A6AE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575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AB2E8-D1B8-4525-976A-449CBED64D0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9E3D-BF7A-4602-9A9F-18F75A6AE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070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AB2E8-D1B8-4525-976A-449CBED64D0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09E3D-BF7A-4602-9A9F-18F75A6AE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06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9420"/>
            <a:ext cx="3282639" cy="313718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372" y="139420"/>
            <a:ext cx="3023028" cy="313718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31" y="3454526"/>
            <a:ext cx="3251008" cy="329568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373" y="3581400"/>
            <a:ext cx="3023027" cy="313718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344289"/>
            <a:ext cx="2133600" cy="230927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09800" y="304800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Temperature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620000" y="322052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Precipitation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7272068" y="3713187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Annual Aridity Index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946119" y="358140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Temperature Anomaly</a:t>
            </a:r>
          </a:p>
          <a:p>
            <a:r>
              <a:rPr lang="en-US" sz="1200" dirty="0" smtClean="0"/>
              <a:t>                          in 2030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00803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36" y="186020"/>
            <a:ext cx="2842307" cy="304800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06968" y="382354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Total Cases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210" y="186020"/>
            <a:ext cx="2933126" cy="304800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996736" y="379423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Active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36" y="3657936"/>
            <a:ext cx="2833515" cy="2971463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606968" y="3753043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Discharge</a:t>
            </a:r>
            <a:endParaRPr 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224" y="3669444"/>
            <a:ext cx="2841112" cy="2959956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863529" y="3791862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Deaths</a:t>
            </a:r>
            <a:endParaRPr lang="en-US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665" y="3657936"/>
            <a:ext cx="2830671" cy="2971463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30336" y="3726804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Discharge Ratio</a:t>
            </a:r>
            <a:endParaRPr lang="en-US" dirty="0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960" y="186020"/>
            <a:ext cx="2876978" cy="304800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7467600" y="370631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Death Ratio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284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52400"/>
            <a:ext cx="3014412" cy="3145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519640"/>
            <a:ext cx="2945372" cy="301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3519640"/>
            <a:ext cx="2971801" cy="301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"/>
            <a:ext cx="2971800" cy="3117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905000" y="3733800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Temperature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905000" y="348269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Precipitation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74924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247010"/>
            <a:ext cx="2696212" cy="2953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458" y="247011"/>
            <a:ext cx="2677142" cy="295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579" y="247010"/>
            <a:ext cx="2686021" cy="2953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428999"/>
            <a:ext cx="2696212" cy="3072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414622"/>
            <a:ext cx="2719666" cy="3086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52600" y="4572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NDVI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0" y="3187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Drainage Density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72400" y="318700"/>
            <a:ext cx="1114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Road Density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70990" y="3516868"/>
            <a:ext cx="1705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Temperature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05029" y="3516868"/>
            <a:ext cx="1338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Rainfall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05579" y="3886200"/>
            <a:ext cx="283842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-5 factors selected.</a:t>
            </a:r>
          </a:p>
          <a:p>
            <a:endParaRPr lang="en-US" dirty="0" smtClean="0"/>
          </a:p>
          <a:p>
            <a:r>
              <a:rPr lang="en-US" dirty="0" smtClean="0"/>
              <a:t>-Overlay Model -  AHP.</a:t>
            </a:r>
          </a:p>
          <a:p>
            <a:endParaRPr lang="en-US" dirty="0" smtClean="0"/>
          </a:p>
          <a:p>
            <a:r>
              <a:rPr lang="en-US" dirty="0" smtClean="0"/>
              <a:t>-Covid19 &amp; Dengue models</a:t>
            </a:r>
          </a:p>
          <a:p>
            <a:r>
              <a:rPr lang="en-US" dirty="0" smtClean="0"/>
              <a:t>                  a little different.</a:t>
            </a:r>
          </a:p>
          <a:p>
            <a:endParaRPr lang="en-US" dirty="0" smtClean="0"/>
          </a:p>
          <a:p>
            <a:r>
              <a:rPr lang="en-US" dirty="0" smtClean="0"/>
              <a:t>-Accuracy assessment with real data.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305578" y="3758027"/>
            <a:ext cx="2686021" cy="27432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6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019800"/>
            <a:ext cx="6292384" cy="801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384" y="609216"/>
            <a:ext cx="2610455" cy="2614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3066503" y="0"/>
            <a:ext cx="318189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32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COVID-19 Model</a:t>
            </a:r>
            <a:endParaRPr lang="en-US" sz="32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01384" y="604903"/>
            <a:ext cx="828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NDVI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085" y="609217"/>
            <a:ext cx="2606299" cy="2614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234984" y="545068"/>
            <a:ext cx="1792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Drainage Density</a:t>
            </a:r>
            <a:endParaRPr 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739" y="584775"/>
            <a:ext cx="2634845" cy="2639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206784" y="533400"/>
            <a:ext cx="1792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Road Density</a:t>
            </a:r>
            <a:endParaRPr 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384" y="3352800"/>
            <a:ext cx="2585560" cy="2614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948985" y="3429000"/>
            <a:ext cx="98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Rainfall</a:t>
            </a:r>
            <a:endParaRPr lang="en-US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085" y="3352800"/>
            <a:ext cx="2589750" cy="2614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472836" y="3440668"/>
            <a:ext cx="1438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Temperature</a:t>
            </a:r>
            <a:endParaRPr lang="en-US" dirty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739" y="3352800"/>
            <a:ext cx="2546612" cy="2874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6553200" y="3505200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COVID19 Susceptibility   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Prediction Map</a:t>
            </a: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3567687" y="6004142"/>
            <a:ext cx="438697" cy="8538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4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4801"/>
            <a:ext cx="2795779" cy="2884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05000" y="44641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NDVI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04801"/>
            <a:ext cx="2791615" cy="2884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267200" y="446418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Drainage Density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04800"/>
            <a:ext cx="2786875" cy="2884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467600" y="44641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Road density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17" y="3224124"/>
            <a:ext cx="2778662" cy="2871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0" y="341821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ainfall</a:t>
            </a:r>
            <a:endParaRPr 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728" y="3224124"/>
            <a:ext cx="2791615" cy="2894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419600" y="341821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emperature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108791" y="-152400"/>
            <a:ext cx="309732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32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Dengue  </a:t>
            </a:r>
            <a:r>
              <a:rPr lang="en-US" sz="32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Model</a:t>
            </a:r>
            <a:endParaRPr lang="en-US" sz="32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69720"/>
            <a:ext cx="6264215" cy="888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199" y="3224124"/>
            <a:ext cx="2786875" cy="3134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2895600" y="5969720"/>
            <a:ext cx="533400" cy="8882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16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33400"/>
            <a:ext cx="4767263" cy="5362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124200" y="5224790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514 points</a:t>
            </a:r>
            <a:endParaRPr lang="en-US" sz="1100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2688782"/>
              </p:ext>
            </p:extLst>
          </p:nvPr>
        </p:nvGraphicFramePr>
        <p:xfrm>
          <a:off x="5320791" y="3581400"/>
          <a:ext cx="3366010" cy="2514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1"/>
          <p:cNvSpPr txBox="1"/>
          <p:nvPr/>
        </p:nvSpPr>
        <p:spPr>
          <a:xfrm>
            <a:off x="7696200" y="6248400"/>
            <a:ext cx="1066800" cy="252412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/>
              <a:t>8/29/2023</a:t>
            </a:r>
            <a:endParaRPr lang="en-US" sz="1100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0819484"/>
              </p:ext>
            </p:extLst>
          </p:nvPr>
        </p:nvGraphicFramePr>
        <p:xfrm>
          <a:off x="5300662" y="533400"/>
          <a:ext cx="3386137" cy="29956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86256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33400"/>
            <a:ext cx="4800600" cy="5417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2337876"/>
              </p:ext>
            </p:extLst>
          </p:nvPr>
        </p:nvGraphicFramePr>
        <p:xfrm>
          <a:off x="5029200" y="376902"/>
          <a:ext cx="3581400" cy="289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3224951"/>
              </p:ext>
            </p:extLst>
          </p:nvPr>
        </p:nvGraphicFramePr>
        <p:xfrm>
          <a:off x="5029200" y="3581400"/>
          <a:ext cx="3581400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209800" y="4572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COVID19 Susceptibility   </a:t>
            </a:r>
          </a:p>
          <a:p>
            <a:r>
              <a:rPr lang="en-US" dirty="0"/>
              <a:t> </a:t>
            </a:r>
            <a:r>
              <a:rPr lang="en-US" dirty="0" smtClean="0"/>
              <a:t>     Prediction 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12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95</Words>
  <Application>Microsoft Office PowerPoint</Application>
  <PresentationFormat>On-screen Show (4:3)</PresentationFormat>
  <Paragraphs>52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beautyoflife</dc:creator>
  <cp:lastModifiedBy>beautyoflife</cp:lastModifiedBy>
  <cp:revision>25</cp:revision>
  <dcterms:created xsi:type="dcterms:W3CDTF">2023-11-18T08:37:09Z</dcterms:created>
  <dcterms:modified xsi:type="dcterms:W3CDTF">2023-11-30T00:55:22Z</dcterms:modified>
</cp:coreProperties>
</file>