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7199313" cy="4049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03A"/>
    <a:srgbClr val="2B0042"/>
    <a:srgbClr val="200036"/>
    <a:srgbClr val="282828"/>
    <a:srgbClr val="FF0002"/>
    <a:srgbClr val="FC3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an Carvalho" userId="7d94d9e0117f18aa" providerId="LiveId" clId="{13EB4FAB-0F8B-4352-942F-960EC9D83393}"/>
    <pc:docChg chg="undo custSel addSld delSld modSld sldOrd modMainMaster">
      <pc:chgData name="Luan Carvalho" userId="7d94d9e0117f18aa" providerId="LiveId" clId="{13EB4FAB-0F8B-4352-942F-960EC9D83393}" dt="2024-08-11T02:22:51.954" v="289" actId="12788"/>
      <pc:docMkLst>
        <pc:docMk/>
      </pc:docMkLst>
      <pc:sldChg chg="addSp delSp modSp new mod setBg modClrScheme chgLayout">
        <pc:chgData name="Luan Carvalho" userId="7d94d9e0117f18aa" providerId="LiveId" clId="{13EB4FAB-0F8B-4352-942F-960EC9D83393}" dt="2024-08-11T00:22:17.031" v="80"/>
        <pc:sldMkLst>
          <pc:docMk/>
          <pc:sldMk cId="2974326594" sldId="256"/>
        </pc:sldMkLst>
        <pc:spChg chg="del">
          <ac:chgData name="Luan Carvalho" userId="7d94d9e0117f18aa" providerId="LiveId" clId="{13EB4FAB-0F8B-4352-942F-960EC9D83393}" dt="2024-08-10T23:47:13.103" v="1" actId="478"/>
          <ac:spMkLst>
            <pc:docMk/>
            <pc:sldMk cId="2974326594" sldId="256"/>
            <ac:spMk id="2" creationId="{1EB475B7-FE13-0097-8B25-792C72E36455}"/>
          </ac:spMkLst>
        </pc:spChg>
        <pc:spChg chg="del">
          <ac:chgData name="Luan Carvalho" userId="7d94d9e0117f18aa" providerId="LiveId" clId="{13EB4FAB-0F8B-4352-942F-960EC9D83393}" dt="2024-08-10T23:47:13.103" v="1" actId="478"/>
          <ac:spMkLst>
            <pc:docMk/>
            <pc:sldMk cId="2974326594" sldId="256"/>
            <ac:spMk id="3" creationId="{70DCAA81-5994-FF3B-B4D8-622C4FED9864}"/>
          </ac:spMkLst>
        </pc:spChg>
        <pc:spChg chg="add mod">
          <ac:chgData name="Luan Carvalho" userId="7d94d9e0117f18aa" providerId="LiveId" clId="{13EB4FAB-0F8B-4352-942F-960EC9D83393}" dt="2024-08-11T00:00:56.311" v="33" actId="255"/>
          <ac:spMkLst>
            <pc:docMk/>
            <pc:sldMk cId="2974326594" sldId="256"/>
            <ac:spMk id="4" creationId="{00F0A075-79F6-7D9E-A3B2-B46D2D437592}"/>
          </ac:spMkLst>
        </pc:spChg>
      </pc:sldChg>
      <pc:sldChg chg="addSp delSp modSp new mod setBg">
        <pc:chgData name="Luan Carvalho" userId="7d94d9e0117f18aa" providerId="LiveId" clId="{13EB4FAB-0F8B-4352-942F-960EC9D83393}" dt="2024-08-11T00:43:08.467" v="100" actId="14826"/>
        <pc:sldMkLst>
          <pc:docMk/>
          <pc:sldMk cId="2659064415" sldId="257"/>
        </pc:sldMkLst>
        <pc:spChg chg="add del">
          <ac:chgData name="Luan Carvalho" userId="7d94d9e0117f18aa" providerId="LiveId" clId="{13EB4FAB-0F8B-4352-942F-960EC9D83393}" dt="2024-08-11T00:42:57.177" v="99" actId="22"/>
          <ac:spMkLst>
            <pc:docMk/>
            <pc:sldMk cId="2659064415" sldId="257"/>
            <ac:spMk id="7" creationId="{54DFD488-727C-2045-57FA-5B1DACDD71E3}"/>
          </ac:spMkLst>
        </pc:spChg>
        <pc:picChg chg="add mod">
          <ac:chgData name="Luan Carvalho" userId="7d94d9e0117f18aa" providerId="LiveId" clId="{13EB4FAB-0F8B-4352-942F-960EC9D83393}" dt="2024-08-11T00:43:08.467" v="100" actId="14826"/>
          <ac:picMkLst>
            <pc:docMk/>
            <pc:sldMk cId="2659064415" sldId="257"/>
            <ac:picMk id="3" creationId="{05A38D33-E0F9-0C38-E3C4-B108DDBEBAD1}"/>
          </ac:picMkLst>
        </pc:picChg>
        <pc:picChg chg="add del mod">
          <ac:chgData name="Luan Carvalho" userId="7d94d9e0117f18aa" providerId="LiveId" clId="{13EB4FAB-0F8B-4352-942F-960EC9D83393}" dt="2024-08-11T00:10:03.785" v="44" actId="478"/>
          <ac:picMkLst>
            <pc:docMk/>
            <pc:sldMk cId="2659064415" sldId="257"/>
            <ac:picMk id="5" creationId="{C8CD095F-0FD7-1280-CDA0-BCB21CC60375}"/>
          </ac:picMkLst>
        </pc:picChg>
      </pc:sldChg>
      <pc:sldChg chg="new del">
        <pc:chgData name="Luan Carvalho" userId="7d94d9e0117f18aa" providerId="LiveId" clId="{13EB4FAB-0F8B-4352-942F-960EC9D83393}" dt="2024-08-11T00:01:06.555" v="35" actId="47"/>
        <pc:sldMkLst>
          <pc:docMk/>
          <pc:sldMk cId="3379497910" sldId="257"/>
        </pc:sldMkLst>
      </pc:sldChg>
      <pc:sldChg chg="addSp delSp modSp add mod">
        <pc:chgData name="Luan Carvalho" userId="7d94d9e0117f18aa" providerId="LiveId" clId="{13EB4FAB-0F8B-4352-942F-960EC9D83393}" dt="2024-08-11T00:13:51.214" v="70" actId="478"/>
        <pc:sldMkLst>
          <pc:docMk/>
          <pc:sldMk cId="743511791" sldId="258"/>
        </pc:sldMkLst>
        <pc:spChg chg="add del mod">
          <ac:chgData name="Luan Carvalho" userId="7d94d9e0117f18aa" providerId="LiveId" clId="{13EB4FAB-0F8B-4352-942F-960EC9D83393}" dt="2024-08-11T00:13:51.214" v="70" actId="478"/>
          <ac:spMkLst>
            <pc:docMk/>
            <pc:sldMk cId="743511791" sldId="258"/>
            <ac:spMk id="5" creationId="{FC3E2C08-2FB8-CDF3-0306-B1086466AEA5}"/>
          </ac:spMkLst>
        </pc:spChg>
        <pc:picChg chg="del">
          <ac:chgData name="Luan Carvalho" userId="7d94d9e0117f18aa" providerId="LiveId" clId="{13EB4FAB-0F8B-4352-942F-960EC9D83393}" dt="2024-08-11T00:10:36.909" v="46" actId="478"/>
          <ac:picMkLst>
            <pc:docMk/>
            <pc:sldMk cId="743511791" sldId="258"/>
            <ac:picMk id="3" creationId="{05A38D33-E0F9-0C38-E3C4-B108DDBEBAD1}"/>
          </ac:picMkLst>
        </pc:picChg>
        <pc:picChg chg="add mod">
          <ac:chgData name="Luan Carvalho" userId="7d94d9e0117f18aa" providerId="LiveId" clId="{13EB4FAB-0F8B-4352-942F-960EC9D83393}" dt="2024-08-11T00:13:47.264" v="69" actId="12789"/>
          <ac:picMkLst>
            <pc:docMk/>
            <pc:sldMk cId="743511791" sldId="258"/>
            <ac:picMk id="4" creationId="{C1B6D136-B4DE-07B6-3402-C12635B5B75C}"/>
          </ac:picMkLst>
        </pc:picChg>
      </pc:sldChg>
      <pc:sldChg chg="addSp delSp modSp add mod setBg">
        <pc:chgData name="Luan Carvalho" userId="7d94d9e0117f18aa" providerId="LiveId" clId="{13EB4FAB-0F8B-4352-942F-960EC9D83393}" dt="2024-08-11T00:22:09.667" v="79"/>
        <pc:sldMkLst>
          <pc:docMk/>
          <pc:sldMk cId="691931742" sldId="259"/>
        </pc:sldMkLst>
        <pc:picChg chg="add mod">
          <ac:chgData name="Luan Carvalho" userId="7d94d9e0117f18aa" providerId="LiveId" clId="{13EB4FAB-0F8B-4352-942F-960EC9D83393}" dt="2024-08-11T00:21:14.232" v="76" actId="12789"/>
          <ac:picMkLst>
            <pc:docMk/>
            <pc:sldMk cId="691931742" sldId="259"/>
            <ac:picMk id="3" creationId="{1549E0C1-F6A4-5C01-D8AB-CEAF2B22AF67}"/>
          </ac:picMkLst>
        </pc:picChg>
        <pc:picChg chg="del">
          <ac:chgData name="Luan Carvalho" userId="7d94d9e0117f18aa" providerId="LiveId" clId="{13EB4FAB-0F8B-4352-942F-960EC9D83393}" dt="2024-08-11T00:20:37.956" v="72" actId="478"/>
          <ac:picMkLst>
            <pc:docMk/>
            <pc:sldMk cId="691931742" sldId="259"/>
            <ac:picMk id="4" creationId="{C1B6D136-B4DE-07B6-3402-C12635B5B75C}"/>
          </ac:picMkLst>
        </pc:picChg>
      </pc:sldChg>
      <pc:sldChg chg="addSp delSp modSp add mod setBg">
        <pc:chgData name="Luan Carvalho" userId="7d94d9e0117f18aa" providerId="LiveId" clId="{13EB4FAB-0F8B-4352-942F-960EC9D83393}" dt="2024-08-11T00:38:25.068" v="89"/>
        <pc:sldMkLst>
          <pc:docMk/>
          <pc:sldMk cId="3608510471" sldId="260"/>
        </pc:sldMkLst>
        <pc:picChg chg="del">
          <ac:chgData name="Luan Carvalho" userId="7d94d9e0117f18aa" providerId="LiveId" clId="{13EB4FAB-0F8B-4352-942F-960EC9D83393}" dt="2024-08-11T00:37:40.443" v="82" actId="478"/>
          <ac:picMkLst>
            <pc:docMk/>
            <pc:sldMk cId="3608510471" sldId="260"/>
            <ac:picMk id="3" creationId="{1549E0C1-F6A4-5C01-D8AB-CEAF2B22AF67}"/>
          </ac:picMkLst>
        </pc:picChg>
        <pc:picChg chg="add mod">
          <ac:chgData name="Luan Carvalho" userId="7d94d9e0117f18aa" providerId="LiveId" clId="{13EB4FAB-0F8B-4352-942F-960EC9D83393}" dt="2024-08-11T00:38:06.210" v="86" actId="12789"/>
          <ac:picMkLst>
            <pc:docMk/>
            <pc:sldMk cId="3608510471" sldId="260"/>
            <ac:picMk id="4" creationId="{1745B7BD-6874-BF6A-2722-9DF880B2A735}"/>
          </ac:picMkLst>
        </pc:picChg>
      </pc:sldChg>
      <pc:sldChg chg="addSp delSp modSp add mod setBg">
        <pc:chgData name="Luan Carvalho" userId="7d94d9e0117f18aa" providerId="LiveId" clId="{13EB4FAB-0F8B-4352-942F-960EC9D83393}" dt="2024-08-11T00:42:11.668" v="96" actId="12789"/>
        <pc:sldMkLst>
          <pc:docMk/>
          <pc:sldMk cId="1964864735" sldId="261"/>
        </pc:sldMkLst>
        <pc:picChg chg="add mod">
          <ac:chgData name="Luan Carvalho" userId="7d94d9e0117f18aa" providerId="LiveId" clId="{13EB4FAB-0F8B-4352-942F-960EC9D83393}" dt="2024-08-11T00:42:11.668" v="96" actId="12789"/>
          <ac:picMkLst>
            <pc:docMk/>
            <pc:sldMk cId="1964864735" sldId="261"/>
            <ac:picMk id="3" creationId="{50F99505-09F1-D6DF-0399-7498F1FDCF36}"/>
          </ac:picMkLst>
        </pc:picChg>
        <pc:picChg chg="del">
          <ac:chgData name="Luan Carvalho" userId="7d94d9e0117f18aa" providerId="LiveId" clId="{13EB4FAB-0F8B-4352-942F-960EC9D83393}" dt="2024-08-11T00:41:38.917" v="91" actId="478"/>
          <ac:picMkLst>
            <pc:docMk/>
            <pc:sldMk cId="1964864735" sldId="261"/>
            <ac:picMk id="4" creationId="{1745B7BD-6874-BF6A-2722-9DF880B2A735}"/>
          </ac:picMkLst>
        </pc:picChg>
      </pc:sldChg>
      <pc:sldChg chg="addSp delSp modSp add mod ord">
        <pc:chgData name="Luan Carvalho" userId="7d94d9e0117f18aa" providerId="LiveId" clId="{13EB4FAB-0F8B-4352-942F-960EC9D83393}" dt="2024-08-11T00:54:38.321" v="116" actId="12789"/>
        <pc:sldMkLst>
          <pc:docMk/>
          <pc:sldMk cId="816922629" sldId="262"/>
        </pc:sldMkLst>
        <pc:spChg chg="add del mod">
          <ac:chgData name="Luan Carvalho" userId="7d94d9e0117f18aa" providerId="LiveId" clId="{13EB4FAB-0F8B-4352-942F-960EC9D83393}" dt="2024-08-11T00:53:22.305" v="110" actId="478"/>
          <ac:spMkLst>
            <pc:docMk/>
            <pc:sldMk cId="816922629" sldId="262"/>
            <ac:spMk id="2" creationId="{2FFE6498-DFDC-74F0-7C95-068E80B12D9B}"/>
          </ac:spMkLst>
        </pc:spChg>
        <pc:picChg chg="del">
          <ac:chgData name="Luan Carvalho" userId="7d94d9e0117f18aa" providerId="LiveId" clId="{13EB4FAB-0F8B-4352-942F-960EC9D83393}" dt="2024-08-11T00:53:01.595" v="104" actId="478"/>
          <ac:picMkLst>
            <pc:docMk/>
            <pc:sldMk cId="816922629" sldId="262"/>
            <ac:picMk id="3" creationId="{1549E0C1-F6A4-5C01-D8AB-CEAF2B22AF67}"/>
          </ac:picMkLst>
        </pc:picChg>
        <pc:picChg chg="add del mod">
          <ac:chgData name="Luan Carvalho" userId="7d94d9e0117f18aa" providerId="LiveId" clId="{13EB4FAB-0F8B-4352-942F-960EC9D83393}" dt="2024-08-11T00:54:21.482" v="112" actId="478"/>
          <ac:picMkLst>
            <pc:docMk/>
            <pc:sldMk cId="816922629" sldId="262"/>
            <ac:picMk id="5" creationId="{BBEE87F5-6E96-7E61-EF7C-AD3B8DA43BAF}"/>
          </ac:picMkLst>
        </pc:picChg>
        <pc:picChg chg="add mod">
          <ac:chgData name="Luan Carvalho" userId="7d94d9e0117f18aa" providerId="LiveId" clId="{13EB4FAB-0F8B-4352-942F-960EC9D83393}" dt="2024-08-11T00:54:38.321" v="116" actId="12789"/>
          <ac:picMkLst>
            <pc:docMk/>
            <pc:sldMk cId="816922629" sldId="262"/>
            <ac:picMk id="7" creationId="{7B18C3E9-B1EA-ACAF-F681-8C19405585A2}"/>
          </ac:picMkLst>
        </pc:picChg>
      </pc:sldChg>
      <pc:sldChg chg="addSp delSp modSp add mod setBg">
        <pc:chgData name="Luan Carvalho" userId="7d94d9e0117f18aa" providerId="LiveId" clId="{13EB4FAB-0F8B-4352-942F-960EC9D83393}" dt="2024-08-11T01:28:30.096" v="129" actId="12789"/>
        <pc:sldMkLst>
          <pc:docMk/>
          <pc:sldMk cId="4278361072" sldId="263"/>
        </pc:sldMkLst>
        <pc:picChg chg="add mod">
          <ac:chgData name="Luan Carvalho" userId="7d94d9e0117f18aa" providerId="LiveId" clId="{13EB4FAB-0F8B-4352-942F-960EC9D83393}" dt="2024-08-11T01:28:30.096" v="129" actId="12789"/>
          <ac:picMkLst>
            <pc:docMk/>
            <pc:sldMk cId="4278361072" sldId="263"/>
            <ac:picMk id="3" creationId="{4D9ECD63-03E5-B219-F43A-41EEE8EE0B43}"/>
          </ac:picMkLst>
        </pc:picChg>
        <pc:picChg chg="del">
          <ac:chgData name="Luan Carvalho" userId="7d94d9e0117f18aa" providerId="LiveId" clId="{13EB4FAB-0F8B-4352-942F-960EC9D83393}" dt="2024-08-11T01:22:38.584" v="118" actId="478"/>
          <ac:picMkLst>
            <pc:docMk/>
            <pc:sldMk cId="4278361072" sldId="263"/>
            <ac:picMk id="7" creationId="{7B18C3E9-B1EA-ACAF-F681-8C19405585A2}"/>
          </ac:picMkLst>
        </pc:picChg>
      </pc:sldChg>
      <pc:sldChg chg="addSp delSp modSp add mod setBg">
        <pc:chgData name="Luan Carvalho" userId="7d94d9e0117f18aa" providerId="LiveId" clId="{13EB4FAB-0F8B-4352-942F-960EC9D83393}" dt="2024-08-11T01:29:25.395" v="138" actId="478"/>
        <pc:sldMkLst>
          <pc:docMk/>
          <pc:sldMk cId="38688821" sldId="264"/>
        </pc:sldMkLst>
        <pc:picChg chg="del">
          <ac:chgData name="Luan Carvalho" userId="7d94d9e0117f18aa" providerId="LiveId" clId="{13EB4FAB-0F8B-4352-942F-960EC9D83393}" dt="2024-08-11T01:28:05.179" v="125" actId="478"/>
          <ac:picMkLst>
            <pc:docMk/>
            <pc:sldMk cId="38688821" sldId="264"/>
            <ac:picMk id="3" creationId="{4D9ECD63-03E5-B219-F43A-41EEE8EE0B43}"/>
          </ac:picMkLst>
        </pc:picChg>
        <pc:picChg chg="add mod">
          <ac:chgData name="Luan Carvalho" userId="7d94d9e0117f18aa" providerId="LiveId" clId="{13EB4FAB-0F8B-4352-942F-960EC9D83393}" dt="2024-08-11T01:28:52.306" v="135" actId="207"/>
          <ac:picMkLst>
            <pc:docMk/>
            <pc:sldMk cId="38688821" sldId="264"/>
            <ac:picMk id="4" creationId="{542EF28C-86B4-6607-E2CF-129DBB263036}"/>
          </ac:picMkLst>
        </pc:picChg>
        <pc:picChg chg="add del">
          <ac:chgData name="Luan Carvalho" userId="7d94d9e0117f18aa" providerId="LiveId" clId="{13EB4FAB-0F8B-4352-942F-960EC9D83393}" dt="2024-08-11T01:29:25.395" v="138" actId="478"/>
          <ac:picMkLst>
            <pc:docMk/>
            <pc:sldMk cId="38688821" sldId="264"/>
            <ac:picMk id="2050" creationId="{78716176-2133-1AE5-ED2D-4D5B28F491CD}"/>
          </ac:picMkLst>
        </pc:picChg>
      </pc:sldChg>
      <pc:sldChg chg="addSp delSp modSp add mod setBg">
        <pc:chgData name="Luan Carvalho" userId="7d94d9e0117f18aa" providerId="LiveId" clId="{13EB4FAB-0F8B-4352-942F-960EC9D83393}" dt="2024-08-11T01:34:19.755" v="147" actId="12789"/>
        <pc:sldMkLst>
          <pc:docMk/>
          <pc:sldMk cId="1021319057" sldId="265"/>
        </pc:sldMkLst>
        <pc:picChg chg="add mod">
          <ac:chgData name="Luan Carvalho" userId="7d94d9e0117f18aa" providerId="LiveId" clId="{13EB4FAB-0F8B-4352-942F-960EC9D83393}" dt="2024-08-11T01:34:19.755" v="147" actId="12789"/>
          <ac:picMkLst>
            <pc:docMk/>
            <pc:sldMk cId="1021319057" sldId="265"/>
            <ac:picMk id="3" creationId="{7CA8CCE1-0948-B802-B828-9FBB56319351}"/>
          </ac:picMkLst>
        </pc:picChg>
        <pc:picChg chg="del">
          <ac:chgData name="Luan Carvalho" userId="7d94d9e0117f18aa" providerId="LiveId" clId="{13EB4FAB-0F8B-4352-942F-960EC9D83393}" dt="2024-08-11T01:33:51.871" v="140" actId="478"/>
          <ac:picMkLst>
            <pc:docMk/>
            <pc:sldMk cId="1021319057" sldId="265"/>
            <ac:picMk id="4" creationId="{542EF28C-86B4-6607-E2CF-129DBB263036}"/>
          </ac:picMkLst>
        </pc:picChg>
      </pc:sldChg>
      <pc:sldChg chg="addSp delSp modSp add mod">
        <pc:chgData name="Luan Carvalho" userId="7d94d9e0117f18aa" providerId="LiveId" clId="{13EB4FAB-0F8B-4352-942F-960EC9D83393}" dt="2024-08-11T01:38:40.949" v="153" actId="12789"/>
        <pc:sldMkLst>
          <pc:docMk/>
          <pc:sldMk cId="818353021" sldId="266"/>
        </pc:sldMkLst>
        <pc:picChg chg="del">
          <ac:chgData name="Luan Carvalho" userId="7d94d9e0117f18aa" providerId="LiveId" clId="{13EB4FAB-0F8B-4352-942F-960EC9D83393}" dt="2024-08-11T01:38:26.443" v="149" actId="478"/>
          <ac:picMkLst>
            <pc:docMk/>
            <pc:sldMk cId="818353021" sldId="266"/>
            <ac:picMk id="3" creationId="{7CA8CCE1-0948-B802-B828-9FBB56319351}"/>
          </ac:picMkLst>
        </pc:picChg>
        <pc:picChg chg="add mod">
          <ac:chgData name="Luan Carvalho" userId="7d94d9e0117f18aa" providerId="LiveId" clId="{13EB4FAB-0F8B-4352-942F-960EC9D83393}" dt="2024-08-11T01:38:40.949" v="153" actId="12789"/>
          <ac:picMkLst>
            <pc:docMk/>
            <pc:sldMk cId="818353021" sldId="266"/>
            <ac:picMk id="4" creationId="{3158075F-8622-DA32-6E11-CA8156C44C73}"/>
          </ac:picMkLst>
        </pc:picChg>
      </pc:sldChg>
      <pc:sldChg chg="addSp delSp modSp add mod setBg">
        <pc:chgData name="Luan Carvalho" userId="7d94d9e0117f18aa" providerId="LiveId" clId="{13EB4FAB-0F8B-4352-942F-960EC9D83393}" dt="2024-08-11T01:39:50.815" v="160" actId="12789"/>
        <pc:sldMkLst>
          <pc:docMk/>
          <pc:sldMk cId="2970269970" sldId="267"/>
        </pc:sldMkLst>
        <pc:picChg chg="add mod">
          <ac:chgData name="Luan Carvalho" userId="7d94d9e0117f18aa" providerId="LiveId" clId="{13EB4FAB-0F8B-4352-942F-960EC9D83393}" dt="2024-08-11T01:39:50.815" v="160" actId="12789"/>
          <ac:picMkLst>
            <pc:docMk/>
            <pc:sldMk cId="2970269970" sldId="267"/>
            <ac:picMk id="3" creationId="{E6C833B3-7AFD-F96B-BC1F-14AB834C5263}"/>
          </ac:picMkLst>
        </pc:picChg>
        <pc:picChg chg="del">
          <ac:chgData name="Luan Carvalho" userId="7d94d9e0117f18aa" providerId="LiveId" clId="{13EB4FAB-0F8B-4352-942F-960EC9D83393}" dt="2024-08-11T01:39:32.506" v="155" actId="478"/>
          <ac:picMkLst>
            <pc:docMk/>
            <pc:sldMk cId="2970269970" sldId="267"/>
            <ac:picMk id="4" creationId="{3158075F-8622-DA32-6E11-CA8156C44C73}"/>
          </ac:picMkLst>
        </pc:picChg>
      </pc:sldChg>
      <pc:sldChg chg="addSp delSp modSp add mod setBg">
        <pc:chgData name="Luan Carvalho" userId="7d94d9e0117f18aa" providerId="LiveId" clId="{13EB4FAB-0F8B-4352-942F-960EC9D83393}" dt="2024-08-11T01:47:45.906" v="171"/>
        <pc:sldMkLst>
          <pc:docMk/>
          <pc:sldMk cId="3173500298" sldId="268"/>
        </pc:sldMkLst>
        <pc:picChg chg="del">
          <ac:chgData name="Luan Carvalho" userId="7d94d9e0117f18aa" providerId="LiveId" clId="{13EB4FAB-0F8B-4352-942F-960EC9D83393}" dt="2024-08-11T01:45:35.116" v="162" actId="478"/>
          <ac:picMkLst>
            <pc:docMk/>
            <pc:sldMk cId="3173500298" sldId="268"/>
            <ac:picMk id="3" creationId="{E6C833B3-7AFD-F96B-BC1F-14AB834C5263}"/>
          </ac:picMkLst>
        </pc:picChg>
        <pc:picChg chg="add del mod">
          <ac:chgData name="Luan Carvalho" userId="7d94d9e0117f18aa" providerId="LiveId" clId="{13EB4FAB-0F8B-4352-942F-960EC9D83393}" dt="2024-08-11T01:45:39.797" v="164" actId="478"/>
          <ac:picMkLst>
            <pc:docMk/>
            <pc:sldMk cId="3173500298" sldId="268"/>
            <ac:picMk id="4" creationId="{1ED0BB5A-AD4E-A764-B8A8-7401FD22519F}"/>
          </ac:picMkLst>
        </pc:picChg>
        <pc:picChg chg="add del mod">
          <ac:chgData name="Luan Carvalho" userId="7d94d9e0117f18aa" providerId="LiveId" clId="{13EB4FAB-0F8B-4352-942F-960EC9D83393}" dt="2024-08-11T01:46:29.453" v="166" actId="478"/>
          <ac:picMkLst>
            <pc:docMk/>
            <pc:sldMk cId="3173500298" sldId="268"/>
            <ac:picMk id="6" creationId="{7E77CB0F-3F82-65DB-EFC6-E3006D15E695}"/>
          </ac:picMkLst>
        </pc:picChg>
        <pc:picChg chg="add mod">
          <ac:chgData name="Luan Carvalho" userId="7d94d9e0117f18aa" providerId="LiveId" clId="{13EB4FAB-0F8B-4352-942F-960EC9D83393}" dt="2024-08-11T01:47:41.183" v="170" actId="12789"/>
          <ac:picMkLst>
            <pc:docMk/>
            <pc:sldMk cId="3173500298" sldId="268"/>
            <ac:picMk id="8" creationId="{1F826703-2224-27B1-DEB4-024D4C8FE395}"/>
          </ac:picMkLst>
        </pc:picChg>
      </pc:sldChg>
      <pc:sldChg chg="addSp delSp modSp add mod setBg">
        <pc:chgData name="Luan Carvalho" userId="7d94d9e0117f18aa" providerId="LiveId" clId="{13EB4FAB-0F8B-4352-942F-960EC9D83393}" dt="2024-08-11T02:07:13.553" v="261" actId="12788"/>
        <pc:sldMkLst>
          <pc:docMk/>
          <pc:sldMk cId="2010628007" sldId="269"/>
        </pc:sldMkLst>
        <pc:spChg chg="add mod">
          <ac:chgData name="Luan Carvalho" userId="7d94d9e0117f18aa" providerId="LiveId" clId="{13EB4FAB-0F8B-4352-942F-960EC9D83393}" dt="2024-08-11T02:07:10.367" v="260" actId="164"/>
          <ac:spMkLst>
            <pc:docMk/>
            <pc:sldMk cId="2010628007" sldId="269"/>
            <ac:spMk id="9" creationId="{056013D3-05BE-820F-AB9F-F123A2B2E591}"/>
          </ac:spMkLst>
        </pc:spChg>
        <pc:grpChg chg="add mod">
          <ac:chgData name="Luan Carvalho" userId="7d94d9e0117f18aa" providerId="LiveId" clId="{13EB4FAB-0F8B-4352-942F-960EC9D83393}" dt="2024-08-11T02:07:13.553" v="261" actId="12788"/>
          <ac:grpSpMkLst>
            <pc:docMk/>
            <pc:sldMk cId="2010628007" sldId="269"/>
            <ac:grpSpMk id="10" creationId="{BE7B290C-7156-2354-2C87-EE31137E2477}"/>
          </ac:grpSpMkLst>
        </pc:grpChg>
        <pc:picChg chg="add del mod">
          <ac:chgData name="Luan Carvalho" userId="7d94d9e0117f18aa" providerId="LiveId" clId="{13EB4FAB-0F8B-4352-942F-960EC9D83393}" dt="2024-08-11T01:59:51.590" v="192" actId="478"/>
          <ac:picMkLst>
            <pc:docMk/>
            <pc:sldMk cId="2010628007" sldId="269"/>
            <ac:picMk id="3" creationId="{01EE1FA9-D6E0-CF01-611F-D768A786BBDA}"/>
          </ac:picMkLst>
        </pc:picChg>
        <pc:picChg chg="add mod">
          <ac:chgData name="Luan Carvalho" userId="7d94d9e0117f18aa" providerId="LiveId" clId="{13EB4FAB-0F8B-4352-942F-960EC9D83393}" dt="2024-08-11T02:00:10.634" v="199" actId="12789"/>
          <ac:picMkLst>
            <pc:docMk/>
            <pc:sldMk cId="2010628007" sldId="269"/>
            <ac:picMk id="5" creationId="{B722E2EA-FAFE-A2E2-11D3-7AEEEC3A28C7}"/>
          </ac:picMkLst>
        </pc:picChg>
        <pc:picChg chg="add mod">
          <ac:chgData name="Luan Carvalho" userId="7d94d9e0117f18aa" providerId="LiveId" clId="{13EB4FAB-0F8B-4352-942F-960EC9D83393}" dt="2024-08-11T02:07:10.367" v="260" actId="164"/>
          <ac:picMkLst>
            <pc:docMk/>
            <pc:sldMk cId="2010628007" sldId="269"/>
            <ac:picMk id="7" creationId="{16E76A60-4AA0-933D-10CD-01385DAF8F1F}"/>
          </ac:picMkLst>
        </pc:picChg>
        <pc:picChg chg="del">
          <ac:chgData name="Luan Carvalho" userId="7d94d9e0117f18aa" providerId="LiveId" clId="{13EB4FAB-0F8B-4352-942F-960EC9D83393}" dt="2024-08-11T01:49:39.552" v="173" actId="478"/>
          <ac:picMkLst>
            <pc:docMk/>
            <pc:sldMk cId="2010628007" sldId="269"/>
            <ac:picMk id="8" creationId="{1F826703-2224-27B1-DEB4-024D4C8FE395}"/>
          </ac:picMkLst>
        </pc:picChg>
      </pc:sldChg>
      <pc:sldChg chg="modSp add mod">
        <pc:chgData name="Luan Carvalho" userId="7d94d9e0117f18aa" providerId="LiveId" clId="{13EB4FAB-0F8B-4352-942F-960EC9D83393}" dt="2024-08-11T02:08:59.522" v="267" actId="12788"/>
        <pc:sldMkLst>
          <pc:docMk/>
          <pc:sldMk cId="1929773690" sldId="270"/>
        </pc:sldMkLst>
        <pc:spChg chg="mod">
          <ac:chgData name="Luan Carvalho" userId="7d94d9e0117f18aa" providerId="LiveId" clId="{13EB4FAB-0F8B-4352-942F-960EC9D83393}" dt="2024-08-11T02:08:52.590" v="266" actId="20577"/>
          <ac:spMkLst>
            <pc:docMk/>
            <pc:sldMk cId="1929773690" sldId="270"/>
            <ac:spMk id="9" creationId="{056013D3-05BE-820F-AB9F-F123A2B2E591}"/>
          </ac:spMkLst>
        </pc:spChg>
        <pc:grpChg chg="mod">
          <ac:chgData name="Luan Carvalho" userId="7d94d9e0117f18aa" providerId="LiveId" clId="{13EB4FAB-0F8B-4352-942F-960EC9D83393}" dt="2024-08-11T02:08:59.522" v="267" actId="12788"/>
          <ac:grpSpMkLst>
            <pc:docMk/>
            <pc:sldMk cId="1929773690" sldId="270"/>
            <ac:grpSpMk id="10" creationId="{BE7B290C-7156-2354-2C87-EE31137E2477}"/>
          </ac:grpSpMkLst>
        </pc:grpChg>
        <pc:picChg chg="mod">
          <ac:chgData name="Luan Carvalho" userId="7d94d9e0117f18aa" providerId="LiveId" clId="{13EB4FAB-0F8B-4352-942F-960EC9D83393}" dt="2024-08-11T02:08:29.215" v="264" actId="1076"/>
          <ac:picMkLst>
            <pc:docMk/>
            <pc:sldMk cId="1929773690" sldId="270"/>
            <ac:picMk id="7" creationId="{16E76A60-4AA0-933D-10CD-01385DAF8F1F}"/>
          </ac:picMkLst>
        </pc:picChg>
      </pc:sldChg>
      <pc:sldChg chg="modSp add">
        <pc:chgData name="Luan Carvalho" userId="7d94d9e0117f18aa" providerId="LiveId" clId="{13EB4FAB-0F8B-4352-942F-960EC9D83393}" dt="2024-08-11T02:10:17.052" v="269" actId="14826"/>
        <pc:sldMkLst>
          <pc:docMk/>
          <pc:sldMk cId="4065693393" sldId="271"/>
        </pc:sldMkLst>
        <pc:spChg chg="mod">
          <ac:chgData name="Luan Carvalho" userId="7d94d9e0117f18aa" providerId="LiveId" clId="{13EB4FAB-0F8B-4352-942F-960EC9D83393}" dt="2024-08-11T02:10:17.052" v="269" actId="14826"/>
          <ac:spMkLst>
            <pc:docMk/>
            <pc:sldMk cId="4065693393" sldId="271"/>
            <ac:spMk id="9" creationId="{056013D3-05BE-820F-AB9F-F123A2B2E591}"/>
          </ac:spMkLst>
        </pc:spChg>
        <pc:grpChg chg="mod">
          <ac:chgData name="Luan Carvalho" userId="7d94d9e0117f18aa" providerId="LiveId" clId="{13EB4FAB-0F8B-4352-942F-960EC9D83393}" dt="2024-08-11T02:10:17.052" v="269" actId="14826"/>
          <ac:grpSpMkLst>
            <pc:docMk/>
            <pc:sldMk cId="4065693393" sldId="271"/>
            <ac:grpSpMk id="10" creationId="{BE7B290C-7156-2354-2C87-EE31137E2477}"/>
          </ac:grpSpMkLst>
        </pc:grpChg>
        <pc:picChg chg="mod">
          <ac:chgData name="Luan Carvalho" userId="7d94d9e0117f18aa" providerId="LiveId" clId="{13EB4FAB-0F8B-4352-942F-960EC9D83393}" dt="2024-08-11T02:10:17.052" v="269" actId="14826"/>
          <ac:picMkLst>
            <pc:docMk/>
            <pc:sldMk cId="4065693393" sldId="271"/>
            <ac:picMk id="7" creationId="{16E76A60-4AA0-933D-10CD-01385DAF8F1F}"/>
          </ac:picMkLst>
        </pc:picChg>
      </pc:sldChg>
      <pc:sldChg chg="addSp delSp modSp add mod">
        <pc:chgData name="Luan Carvalho" userId="7d94d9e0117f18aa" providerId="LiveId" clId="{13EB4FAB-0F8B-4352-942F-960EC9D83393}" dt="2024-08-11T02:22:51.954" v="289" actId="12788"/>
        <pc:sldMkLst>
          <pc:docMk/>
          <pc:sldMk cId="505119053" sldId="272"/>
        </pc:sldMkLst>
        <pc:spChg chg="mod">
          <ac:chgData name="Luan Carvalho" userId="7d94d9e0117f18aa" providerId="LiveId" clId="{13EB4FAB-0F8B-4352-942F-960EC9D83393}" dt="2024-08-11T02:22:40.584" v="288" actId="2711"/>
          <ac:spMkLst>
            <pc:docMk/>
            <pc:sldMk cId="505119053" sldId="272"/>
            <ac:spMk id="9" creationId="{056013D3-05BE-820F-AB9F-F123A2B2E591}"/>
          </ac:spMkLst>
        </pc:spChg>
        <pc:grpChg chg="mod">
          <ac:chgData name="Luan Carvalho" userId="7d94d9e0117f18aa" providerId="LiveId" clId="{13EB4FAB-0F8B-4352-942F-960EC9D83393}" dt="2024-08-11T02:22:51.954" v="289" actId="12788"/>
          <ac:grpSpMkLst>
            <pc:docMk/>
            <pc:sldMk cId="505119053" sldId="272"/>
            <ac:grpSpMk id="10" creationId="{BE7B290C-7156-2354-2C87-EE31137E2477}"/>
          </ac:grpSpMkLst>
        </pc:grpChg>
        <pc:picChg chg="add del mod">
          <ac:chgData name="Luan Carvalho" userId="7d94d9e0117f18aa" providerId="LiveId" clId="{13EB4FAB-0F8B-4352-942F-960EC9D83393}" dt="2024-08-11T02:18:17.032" v="272" actId="478"/>
          <ac:picMkLst>
            <pc:docMk/>
            <pc:sldMk cId="505119053" sldId="272"/>
            <ac:picMk id="3" creationId="{E084EC24-97CF-7D13-095A-BBC0B41AD82D}"/>
          </ac:picMkLst>
        </pc:picChg>
        <pc:picChg chg="add del mod">
          <ac:chgData name="Luan Carvalho" userId="7d94d9e0117f18aa" providerId="LiveId" clId="{13EB4FAB-0F8B-4352-942F-960EC9D83393}" dt="2024-08-11T02:20:26.671" v="275" actId="478"/>
          <ac:picMkLst>
            <pc:docMk/>
            <pc:sldMk cId="505119053" sldId="272"/>
            <ac:picMk id="6" creationId="{CEF94C7F-C175-222F-BA30-A08B8E0DD551}"/>
          </ac:picMkLst>
        </pc:picChg>
        <pc:picChg chg="mod">
          <ac:chgData name="Luan Carvalho" userId="7d94d9e0117f18aa" providerId="LiveId" clId="{13EB4FAB-0F8B-4352-942F-960EC9D83393}" dt="2024-08-11T02:22:17.194" v="278" actId="14826"/>
          <ac:picMkLst>
            <pc:docMk/>
            <pc:sldMk cId="505119053" sldId="272"/>
            <ac:picMk id="7" creationId="{16E76A60-4AA0-933D-10CD-01385DAF8F1F}"/>
          </ac:picMkLst>
        </pc:picChg>
        <pc:picChg chg="add del mod">
          <ac:chgData name="Luan Carvalho" userId="7d94d9e0117f18aa" providerId="LiveId" clId="{13EB4FAB-0F8B-4352-942F-960EC9D83393}" dt="2024-08-11T02:21:40.920" v="277" actId="478"/>
          <ac:picMkLst>
            <pc:docMk/>
            <pc:sldMk cId="505119053" sldId="272"/>
            <ac:picMk id="11" creationId="{3BF26F04-3C43-0F22-62F9-BB417926F57A}"/>
          </ac:picMkLst>
        </pc:picChg>
      </pc:sldChg>
      <pc:sldMasterChg chg="addSldLayout">
        <pc:chgData name="Luan Carvalho" userId="7d94d9e0117f18aa" providerId="LiveId" clId="{13EB4FAB-0F8B-4352-942F-960EC9D83393}" dt="2024-08-10T23:46:55.924" v="0" actId="680"/>
        <pc:sldMasterMkLst>
          <pc:docMk/>
          <pc:sldMasterMk cId="2657354395" sldId="2147483648"/>
        </pc:sldMasterMkLst>
        <pc:sldLayoutChg chg="add">
          <pc:chgData name="Luan Carvalho" userId="7d94d9e0117f18aa" providerId="LiveId" clId="{13EB4FAB-0F8B-4352-942F-960EC9D83393}" dt="2024-08-10T23:46:55.924" v="0" actId="680"/>
          <pc:sldLayoutMkLst>
            <pc:docMk/>
            <pc:sldMasterMk cId="2657354395" sldId="2147483648"/>
            <pc:sldLayoutMk cId="299698595" sldId="2147483649"/>
          </pc:sldLayoutMkLst>
        </pc:sldLayoutChg>
      </pc:sldMasterChg>
      <pc:sldMasterChg chg="setBg modSldLayout">
        <pc:chgData name="Luan Carvalho" userId="7d94d9e0117f18aa" providerId="LiveId" clId="{13EB4FAB-0F8B-4352-942F-960EC9D83393}" dt="2024-08-11T00:22:09.667" v="79"/>
        <pc:sldMasterMkLst>
          <pc:docMk/>
          <pc:sldMasterMk cId="336458922" sldId="2147483650"/>
        </pc:sldMasterMkLst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1043044261" sldId="2147483651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1072005475" sldId="2147483652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3797213361" sldId="2147483653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4275887765" sldId="2147483654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2767277999" sldId="2147483655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2030424226" sldId="2147483656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4108209579" sldId="2147483657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1003959850" sldId="2147483658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2205420008" sldId="2147483659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1561559540" sldId="2147483660"/>
          </pc:sldLayoutMkLst>
        </pc:sldLayoutChg>
        <pc:sldLayoutChg chg="setBg">
          <pc:chgData name="Luan Carvalho" userId="7d94d9e0117f18aa" providerId="LiveId" clId="{13EB4FAB-0F8B-4352-942F-960EC9D83393}" dt="2024-08-11T00:22:09.667" v="79"/>
          <pc:sldLayoutMkLst>
            <pc:docMk/>
            <pc:sldMasterMk cId="336458922" sldId="2147483650"/>
            <pc:sldLayoutMk cId="751858488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662766"/>
            <a:ext cx="5399485" cy="1409900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127037"/>
            <a:ext cx="5399485" cy="977743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4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5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15610"/>
            <a:ext cx="1552352" cy="343194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15610"/>
            <a:ext cx="4567064" cy="343194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58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1009616"/>
            <a:ext cx="6209407" cy="168456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710121"/>
            <a:ext cx="6209407" cy="885874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1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078048"/>
            <a:ext cx="3059708" cy="2569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078048"/>
            <a:ext cx="3059708" cy="25695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8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15610"/>
            <a:ext cx="6209407" cy="782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992742"/>
            <a:ext cx="3045647" cy="48652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479270"/>
            <a:ext cx="3045647" cy="2175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992742"/>
            <a:ext cx="3060646" cy="48652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479270"/>
            <a:ext cx="3060646" cy="2175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2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0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9981"/>
            <a:ext cx="2321966" cy="944933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83084"/>
            <a:ext cx="3644652" cy="2877921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14914"/>
            <a:ext cx="2321966" cy="2250778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5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9981"/>
            <a:ext cx="2321966" cy="944933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83084"/>
            <a:ext cx="3644652" cy="2877921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214914"/>
            <a:ext cx="2321966" cy="2250778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42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15610"/>
            <a:ext cx="6209407" cy="782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078048"/>
            <a:ext cx="6209407" cy="256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753484"/>
            <a:ext cx="1619845" cy="21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753484"/>
            <a:ext cx="2429768" cy="21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753484"/>
            <a:ext cx="1619845" cy="21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0F0A075-79F6-7D9E-A3B2-B46D2D437592}"/>
              </a:ext>
            </a:extLst>
          </p:cNvPr>
          <p:cNvSpPr txBox="1"/>
          <p:nvPr/>
        </p:nvSpPr>
        <p:spPr>
          <a:xfrm>
            <a:off x="0" y="1209251"/>
            <a:ext cx="719931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0000" dirty="0">
                <a:solidFill>
                  <a:schemeClr val="bg1"/>
                </a:solidFill>
                <a:latin typeface="Pacifico" panose="00000500000000000000" pitchFamily="2" charset="0"/>
              </a:rPr>
              <a:t>Meu Hub</a:t>
            </a:r>
          </a:p>
        </p:txBody>
      </p:sp>
    </p:spTree>
    <p:extLst>
      <p:ext uri="{BB962C8B-B14F-4D97-AF65-F5344CB8AC3E}">
        <p14:creationId xmlns:p14="http://schemas.microsoft.com/office/powerpoint/2010/main" val="297432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7CA8CCE1-0948-B802-B828-9FBB56319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656" y="1641631"/>
            <a:ext cx="3960000" cy="76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3158075F-8622-DA32-6E11-CA8156C44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656" y="1469067"/>
            <a:ext cx="3960000" cy="11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53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E6C833B3-7AFD-F96B-BC1F-14AB834C5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656" y="1600571"/>
            <a:ext cx="3960000" cy="8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6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F826703-2224-27B1-DEB4-024D4C8FE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656" y="1588092"/>
            <a:ext cx="3960000" cy="87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0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0042"/>
            </a:gs>
            <a:gs pos="100000">
              <a:srgbClr val="23003A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722E2EA-FAFE-A2E2-11D3-7AEEEC3A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56" y="1652470"/>
            <a:ext cx="4680000" cy="744772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BE7B290C-7156-2354-2C87-EE31137E2477}"/>
              </a:ext>
            </a:extLst>
          </p:cNvPr>
          <p:cNvGrpSpPr/>
          <p:nvPr/>
        </p:nvGrpSpPr>
        <p:grpSpPr>
          <a:xfrm>
            <a:off x="1975766" y="2763236"/>
            <a:ext cx="3247780" cy="311101"/>
            <a:chOff x="2282351" y="2763236"/>
            <a:chExt cx="3247780" cy="311101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6E76A60-4AA0-933D-10CD-01385DAF8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351" y="2764737"/>
              <a:ext cx="438700" cy="3096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56013D3-05BE-820F-AB9F-F123A2B2E591}"/>
                </a:ext>
              </a:extLst>
            </p:cNvPr>
            <p:cNvSpPr txBox="1"/>
            <p:nvPr/>
          </p:nvSpPr>
          <p:spPr>
            <a:xfrm>
              <a:off x="2721051" y="2763236"/>
              <a:ext cx="2809080" cy="307777"/>
            </a:xfrm>
            <a:prstGeom prst="rect">
              <a:avLst/>
            </a:prstGeom>
            <a:noFill/>
          </p:spPr>
          <p:txBody>
            <a:bodyPr wrap="none" lIns="180000" tIns="0" rIns="0" bIns="0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@MegaKaraokeOficial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62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0042"/>
            </a:gs>
            <a:gs pos="100000">
              <a:srgbClr val="23003A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722E2EA-FAFE-A2E2-11D3-7AEEEC3A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56" y="1652470"/>
            <a:ext cx="4680000" cy="744772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BE7B290C-7156-2354-2C87-EE31137E2477}"/>
              </a:ext>
            </a:extLst>
          </p:cNvPr>
          <p:cNvGrpSpPr/>
          <p:nvPr/>
        </p:nvGrpSpPr>
        <p:grpSpPr>
          <a:xfrm>
            <a:off x="2095620" y="2763236"/>
            <a:ext cx="3008072" cy="309600"/>
            <a:chOff x="2411451" y="2763236"/>
            <a:chExt cx="3008072" cy="3096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6E76A60-4AA0-933D-10CD-01385DAF8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11451" y="2763236"/>
              <a:ext cx="309600" cy="3096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56013D3-05BE-820F-AB9F-F123A2B2E591}"/>
                </a:ext>
              </a:extLst>
            </p:cNvPr>
            <p:cNvSpPr txBox="1"/>
            <p:nvPr/>
          </p:nvSpPr>
          <p:spPr>
            <a:xfrm>
              <a:off x="2721051" y="2763236"/>
              <a:ext cx="2698472" cy="307777"/>
            </a:xfrm>
            <a:prstGeom prst="rect">
              <a:avLst/>
            </a:prstGeom>
            <a:noFill/>
          </p:spPr>
          <p:txBody>
            <a:bodyPr wrap="none" lIns="180000" tIns="0" rIns="0" bIns="0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/</a:t>
              </a:r>
              <a:r>
                <a:rPr lang="pt-BR" sz="2000" dirty="0" err="1">
                  <a:solidFill>
                    <a:schemeClr val="bg1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MegaKaraokeOficial</a:t>
              </a:r>
              <a:endParaRPr lang="pt-BR" sz="20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7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0042"/>
            </a:gs>
            <a:gs pos="100000">
              <a:srgbClr val="23003A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722E2EA-FAFE-A2E2-11D3-7AEEEC3A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56" y="1652470"/>
            <a:ext cx="4680000" cy="744772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BE7B290C-7156-2354-2C87-EE31137E2477}"/>
              </a:ext>
            </a:extLst>
          </p:cNvPr>
          <p:cNvGrpSpPr/>
          <p:nvPr/>
        </p:nvGrpSpPr>
        <p:grpSpPr>
          <a:xfrm>
            <a:off x="2095620" y="2763236"/>
            <a:ext cx="3008072" cy="309600"/>
            <a:chOff x="2411451" y="2763236"/>
            <a:chExt cx="3008072" cy="3096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6E76A60-4AA0-933D-10CD-01385DAF8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411451" y="2763236"/>
              <a:ext cx="309600" cy="3096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56013D3-05BE-820F-AB9F-F123A2B2E591}"/>
                </a:ext>
              </a:extLst>
            </p:cNvPr>
            <p:cNvSpPr txBox="1"/>
            <p:nvPr/>
          </p:nvSpPr>
          <p:spPr>
            <a:xfrm>
              <a:off x="2721051" y="2763236"/>
              <a:ext cx="2698472" cy="307777"/>
            </a:xfrm>
            <a:prstGeom prst="rect">
              <a:avLst/>
            </a:prstGeom>
            <a:noFill/>
          </p:spPr>
          <p:txBody>
            <a:bodyPr wrap="none" lIns="180000" tIns="0" rIns="0" bIns="0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/</a:t>
              </a:r>
              <a:r>
                <a:rPr lang="pt-BR" sz="2000" dirty="0" err="1">
                  <a:solidFill>
                    <a:schemeClr val="bg1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MegaKaraokeOficial</a:t>
              </a:r>
              <a:endParaRPr lang="pt-BR" sz="20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693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0042"/>
            </a:gs>
            <a:gs pos="100000">
              <a:srgbClr val="23003A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B722E2EA-FAFE-A2E2-11D3-7AEEEC3A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9656" y="1652470"/>
            <a:ext cx="4680000" cy="744772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BE7B290C-7156-2354-2C87-EE31137E2477}"/>
              </a:ext>
            </a:extLst>
          </p:cNvPr>
          <p:cNvGrpSpPr/>
          <p:nvPr/>
        </p:nvGrpSpPr>
        <p:grpSpPr>
          <a:xfrm>
            <a:off x="1492089" y="2763236"/>
            <a:ext cx="4215134" cy="309600"/>
            <a:chOff x="2411451" y="2763236"/>
            <a:chExt cx="4215134" cy="3096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16E76A60-4AA0-933D-10CD-01385DAF8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411451" y="2763236"/>
              <a:ext cx="309600" cy="3096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56013D3-05BE-820F-AB9F-F123A2B2E591}"/>
                </a:ext>
              </a:extLst>
            </p:cNvPr>
            <p:cNvSpPr txBox="1"/>
            <p:nvPr/>
          </p:nvSpPr>
          <p:spPr>
            <a:xfrm>
              <a:off x="2721051" y="2763236"/>
              <a:ext cx="3905534" cy="307777"/>
            </a:xfrm>
            <a:prstGeom prst="rect">
              <a:avLst/>
            </a:prstGeom>
            <a:noFill/>
          </p:spPr>
          <p:txBody>
            <a:bodyPr wrap="none" lIns="180000" tIns="0" rIns="0" bIns="0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/</a:t>
              </a:r>
              <a:r>
                <a:rPr lang="pt-BR" sz="2000" dirty="0" err="1">
                  <a:solidFill>
                    <a:schemeClr val="bg1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company</a:t>
              </a:r>
              <a:r>
                <a:rPr lang="pt-BR" sz="2000" dirty="0">
                  <a:solidFill>
                    <a:schemeClr val="bg1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/</a:t>
              </a:r>
              <a:r>
                <a:rPr lang="pt-BR" sz="2000" dirty="0" err="1">
                  <a:solidFill>
                    <a:schemeClr val="bg1"/>
                  </a:solidFill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MegaKaraokeOficial</a:t>
              </a:r>
              <a:endParaRPr lang="pt-BR" sz="20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11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A38D33-E0F9-0C38-E3C4-B108DDBEB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256" y="1011456"/>
            <a:ext cx="2026800" cy="20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6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B6D136-B4DE-07B6-3402-C12635B5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56" y="1274325"/>
            <a:ext cx="6148800" cy="15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1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49E0C1-F6A4-5C01-D8AB-CEAF2B22A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6256" y="1011456"/>
            <a:ext cx="2026800" cy="20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3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745B7BD-6874-BF6A-2722-9DF880B2A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56" y="1011456"/>
            <a:ext cx="2026800" cy="20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50F99505-09F1-D6DF-0399-7498F1FD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5144" y="1011456"/>
            <a:ext cx="2069025" cy="20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6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7B18C3E9-B1EA-ACAF-F681-8C1940558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8456" y="1011456"/>
            <a:ext cx="2702400" cy="20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4D9ECD63-03E5-B219-F43A-41EEE8EE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656" y="1507356"/>
            <a:ext cx="4140000" cy="10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6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542EF28C-86B4-6607-E2CF-129DBB26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9656" y="1730685"/>
            <a:ext cx="3960000" cy="5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</TotalTime>
  <Words>12</Words>
  <Application>Microsoft Office PowerPoint</Application>
  <PresentationFormat>Personalizar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Noto Sans</vt:lpstr>
      <vt:lpstr>Pacifico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 Carvalho</dc:creator>
  <cp:lastModifiedBy>Luan Carvalho</cp:lastModifiedBy>
  <cp:revision>1</cp:revision>
  <dcterms:created xsi:type="dcterms:W3CDTF">2024-08-10T23:46:46Z</dcterms:created>
  <dcterms:modified xsi:type="dcterms:W3CDTF">2024-08-11T02:23:08Z</dcterms:modified>
</cp:coreProperties>
</file>