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7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2033-B8E4-4756-92E9-1847905F0C45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69504-0D46-41CC-A721-A7EC910E5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69504-0D46-41CC-A721-A7EC910E531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83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C8F9D-39D7-6B9D-DBFA-B4CE454D7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3CF7-6EDD-A36A-1FFE-761CE565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A2E30-AFEE-E4F0-2D98-7F98E4BC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63639-F86B-CB31-347F-447723B6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68E07-AF0A-17CF-A6B3-81E29FB9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A16C-CFEA-BFF7-8BD6-A533EEF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CF390-7E1D-1E31-9D25-D369BCDA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EAB2E-2463-3ADB-38ED-97CDF9C0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2EB1C-75A6-C1ED-B3DA-849507EE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4D2E-4446-38D0-8E3C-854944C5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0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ED14E-EAA2-E2DD-EE91-66E9A524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119C8-5DAF-64E5-D9AE-BE4F42ED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A55FD-1CAD-A21C-8BBA-CF01D75E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245BD-7215-E246-BF07-D8307489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2075E-A252-1C71-2F3D-AD1CBB0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EB64B-E8B1-C81C-0B4A-3A20E1D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AAA63-91F8-8B33-6D59-CEFB9577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C70A3-4BA5-8859-912C-64567B95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5C96-5571-9F5A-4CD6-6A96416C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9928A-FAD7-B4C1-A78B-FC3CF34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7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1793C-D52D-F24E-3F67-83D4D5C2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58E949-AB34-3F46-2857-612D7E8F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C34D4-DFE6-8BEF-81B5-91424517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E9CC2-AA2B-64A3-2962-E9D1DBCF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E6DA0-A0A8-D148-B70E-3E12091D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42C09-18F4-72D2-1F8C-9ADCC9A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758A8-2BBD-5C13-A488-E0262DDA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52D1A8-CBE5-9DAF-5C8A-3862B3B5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6E41CC-98EF-97A7-796F-F6953020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E872D-0F9A-C32A-E9B6-AF5BF6A0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035B92-64E8-159B-D327-A6CD674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7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01551-DE4B-3389-03CB-B174FDCC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1FE06-A2AB-F369-DC09-60E34816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414BC-17ED-17BA-AE56-1E2D0569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F5BE96-5DE2-164D-9841-6DCD35EA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C35080-32F8-F163-787E-6FBE3887B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43D36D-DB6D-33E6-FC23-14BF9D40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19FAF-C5CA-73BA-C0BA-54D00E86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58358F-A9D6-8A67-3C8C-BB5A4C93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7A68-8D7E-9EB3-5791-E9128D35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F98A7B-3628-B534-445C-4C2047F6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B7E6BE-C8C5-97FA-1CB8-FFD6E062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38E70C-669A-03E7-6404-7AB5788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C9D2D5-6749-6140-CF97-190D02F8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7AA74-0355-1B58-FEEA-F1FF266E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31A76-0607-290E-6E05-F4FB1F2C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0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DA19C-7F52-F1A5-10F3-692D1BDA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81995-D392-610B-0B4C-FD9A85FA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600C5-F4A8-030B-A45E-8BE2A594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ED253-F617-906A-4CD2-EAAB9ABF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BF47E-03C8-F514-7922-F85FF6CE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C7D563-90FB-774C-110C-31A4C3B2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9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2E4B9-49DC-58E0-5C81-8CD3A099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5B27CF-B644-D324-298B-56DAB8C5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B50393-B825-D36D-995E-77CD3382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A367E-44CB-F5C7-28C6-7A5D7D06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CA51E-E598-E172-516A-567206FD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E75B4-4A2A-A6FB-0BD6-370D875D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3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66E00A-8A1E-617C-0A91-ECE79758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DD9FB-2F5C-3838-E712-2B3DD2D1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A1B5A-CAD4-7F37-BFB7-0C601ABA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9A06-45C8-4391-AF8A-E7DE41FA2CEF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49CAC-3F0B-FC8C-EBBA-A422FCAD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DBCA2-29C6-5C3B-875F-3DDF1664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9CD7-37C7-4943-A322-7C5F67DC4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1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31000"/>
              </a:schemeClr>
            </a:gs>
            <a:gs pos="55000">
              <a:schemeClr val="tx1">
                <a:alpha val="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A7D4BAA-6241-0C17-4ABE-BAA73E1623A9}"/>
              </a:ext>
            </a:extLst>
          </p:cNvPr>
          <p:cNvGrpSpPr/>
          <p:nvPr/>
        </p:nvGrpSpPr>
        <p:grpSpPr>
          <a:xfrm>
            <a:off x="1971040" y="1843951"/>
            <a:ext cx="8249920" cy="3170099"/>
            <a:chOff x="1290320" y="1843951"/>
            <a:chExt cx="8249920" cy="317009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1716D00-CE39-DBD7-ED63-7D0D9144E9B0}"/>
                </a:ext>
              </a:extLst>
            </p:cNvPr>
            <p:cNvSpPr txBox="1"/>
            <p:nvPr/>
          </p:nvSpPr>
          <p:spPr>
            <a:xfrm>
              <a:off x="1290320" y="1843951"/>
              <a:ext cx="305816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20000" b="0" i="0" dirty="0">
                  <a:solidFill>
                    <a:srgbClr val="000000"/>
                  </a:solidFill>
                  <a:effectLst/>
                  <a:latin typeface="Noto Color Emoji" pitchFamily="2" charset="0"/>
                  <a:ea typeface="Noto Color Emoji" pitchFamily="2" charset="0"/>
                </a:rPr>
                <a:t>🗓️</a:t>
              </a:r>
              <a:endParaRPr lang="pt-BR" sz="20000" dirty="0">
                <a:latin typeface="Noto Color Emoji" pitchFamily="2" charset="0"/>
                <a:ea typeface="Noto Color Emoji" pitchFamily="2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B8E3639-53AE-8ADC-B2A0-6022B833FA7A}"/>
                </a:ext>
              </a:extLst>
            </p:cNvPr>
            <p:cNvSpPr txBox="1"/>
            <p:nvPr/>
          </p:nvSpPr>
          <p:spPr>
            <a:xfrm>
              <a:off x="4368800" y="3672778"/>
              <a:ext cx="5171440" cy="10567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pt-BR" sz="7000" b="1" dirty="0" err="1">
                  <a:latin typeface="Noto Serif" panose="02020502060505020204" pitchFamily="18" charset="0"/>
                  <a:ea typeface="Noto Serif" panose="02020502060505020204" pitchFamily="18" charset="0"/>
                  <a:cs typeface="Noto Serif" panose="02020502060505020204" pitchFamily="18" charset="0"/>
                </a:rPr>
                <a:t>Calenberta</a:t>
              </a:r>
              <a:endParaRPr lang="pt-BR" sz="7000" b="1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endParaRPr>
            </a:p>
            <a:p>
              <a:pPr>
                <a:lnSpc>
                  <a:spcPts val="2500"/>
                </a:lnSpc>
              </a:pPr>
              <a:r>
                <a:rPr lang="pt-BR" sz="2500" b="1" i="1" dirty="0">
                  <a:latin typeface="Noto Serif" panose="02020502060505020204" pitchFamily="18" charset="0"/>
                  <a:ea typeface="Noto Serif" panose="02020502060505020204" pitchFamily="18" charset="0"/>
                  <a:cs typeface="Noto Serif" panose="02020502060505020204" pitchFamily="18" charset="0"/>
                </a:rPr>
                <a:t>O calendário da descoberta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Color Emoji</vt:lpstr>
      <vt:lpstr>Noto Serif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Carvalho</dc:creator>
  <cp:lastModifiedBy>Luan Carvalho</cp:lastModifiedBy>
  <cp:revision>1</cp:revision>
  <dcterms:created xsi:type="dcterms:W3CDTF">2024-11-08T17:16:03Z</dcterms:created>
  <dcterms:modified xsi:type="dcterms:W3CDTF">2024-11-08T17:17:12Z</dcterms:modified>
</cp:coreProperties>
</file>