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71" r:id="rId4"/>
    <p:sldId id="270" r:id="rId5"/>
    <p:sldId id="257" r:id="rId6"/>
    <p:sldId id="273" r:id="rId7"/>
    <p:sldId id="274" r:id="rId8"/>
    <p:sldId id="275" r:id="rId9"/>
    <p:sldId id="276" r:id="rId10"/>
    <p:sldId id="258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599" autoAdjust="0"/>
  </p:normalViewPr>
  <p:slideViewPr>
    <p:cSldViewPr>
      <p:cViewPr varScale="1">
        <p:scale>
          <a:sx n="99" d="100"/>
          <a:sy n="99" d="100"/>
        </p:scale>
        <p:origin x="91" y="1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2020/3/12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2020/3/12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94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13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87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171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12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79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1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2020/3/12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2020/3/12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2020/3/12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拒绝服务攻击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1703  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蔡园浩  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1703010329  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题目序号：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1225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572852"/>
            <a:ext cx="465408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0116" y="2852936"/>
            <a:ext cx="4752528" cy="1143000"/>
          </a:xfrm>
        </p:spPr>
        <p:txBody>
          <a:bodyPr rtlCol="0"/>
          <a:lstStyle/>
          <a:p>
            <a:pPr algn="ctr" rtl="0"/>
            <a:r>
              <a:rPr lang="en-US" altLang="zh-CN" sz="7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r>
              <a:rPr lang="zh-CN" altLang="en-US" sz="7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altLang="zh-CN" sz="7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en-US" altLang="zh-CN" sz="4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and  DDoS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6660230" cy="354022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DDoS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分布式拒绝服务攻击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Distributed(</a:t>
            </a:r>
            <a:r>
              <a:rPr lang="zh-CN" altLang="en-US" dirty="0" smtClean="0"/>
              <a:t>分布式</a:t>
            </a:r>
            <a:r>
              <a:rPr lang="en-US" altLang="zh-CN" dirty="0" smtClean="0"/>
              <a:t>)  +  </a:t>
            </a:r>
            <a:r>
              <a:rPr lang="en-US" altLang="zh-CN" dirty="0" err="1" smtClean="0"/>
              <a:t>DoS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en-US" altLang="zh-CN" sz="3200" dirty="0"/>
              <a:t>DDOS</a:t>
            </a:r>
            <a:r>
              <a:rPr lang="zh-CN" altLang="en-US" sz="3200" dirty="0"/>
              <a:t>是</a:t>
            </a:r>
            <a:r>
              <a:rPr lang="en-US" altLang="zh-CN" sz="3200" dirty="0" err="1"/>
              <a:t>DoS</a:t>
            </a:r>
            <a:r>
              <a:rPr lang="zh-CN" altLang="en-US" sz="3200" dirty="0"/>
              <a:t>攻击基础之上产生的一种新的攻击</a:t>
            </a:r>
            <a:r>
              <a:rPr lang="zh-CN" altLang="en-US" sz="3200" dirty="0" smtClean="0"/>
              <a:t>方式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利用</a:t>
            </a:r>
            <a:r>
              <a:rPr lang="zh-CN" altLang="en-US" sz="3200" dirty="0"/>
              <a:t>控制成百上千台</a:t>
            </a:r>
            <a:r>
              <a:rPr lang="zh-CN" altLang="en-US" sz="3200" dirty="0">
                <a:solidFill>
                  <a:srgbClr val="92D050"/>
                </a:solidFill>
              </a:rPr>
              <a:t>肉鸡</a:t>
            </a:r>
            <a:r>
              <a:rPr lang="zh-CN" altLang="en-US" sz="3200" dirty="0"/>
              <a:t>，组成一个</a:t>
            </a:r>
            <a:r>
              <a:rPr lang="en-US" altLang="zh-CN" sz="3200" dirty="0"/>
              <a:t>DDOS</a:t>
            </a:r>
            <a:r>
              <a:rPr lang="zh-CN" altLang="en-US" sz="3200" dirty="0"/>
              <a:t>攻击群，同一时刻对目标发起攻击。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4221088"/>
            <a:ext cx="3501777" cy="22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9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历史上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攻击事件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812032"/>
          </a:xfrm>
        </p:spPr>
        <p:txBody>
          <a:bodyPr rtlCol="0">
            <a:normAutofit/>
          </a:bodyPr>
          <a:lstStyle/>
          <a:p>
            <a:r>
              <a:rPr lang="zh-CN" altLang="en-US" sz="2800" dirty="0" smtClean="0"/>
              <a:t>迄今为止最大的</a:t>
            </a:r>
            <a:r>
              <a:rPr lang="en-US" altLang="zh-CN" sz="2800" dirty="0" err="1" smtClean="0"/>
              <a:t>DoS</a:t>
            </a:r>
            <a:r>
              <a:rPr lang="zh-CN" altLang="en-US" sz="2800" dirty="0" smtClean="0"/>
              <a:t>攻击发生在</a:t>
            </a:r>
            <a:r>
              <a:rPr lang="en-US" altLang="zh-CN" sz="2800" dirty="0" smtClean="0">
                <a:solidFill>
                  <a:srgbClr val="92D050"/>
                </a:solidFill>
              </a:rPr>
              <a:t>2018</a:t>
            </a:r>
            <a:r>
              <a:rPr lang="zh-CN" altLang="en-US" sz="2800" dirty="0" smtClean="0">
                <a:solidFill>
                  <a:srgbClr val="92D050"/>
                </a:solidFill>
              </a:rPr>
              <a:t>年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月</a:t>
            </a:r>
            <a:r>
              <a:rPr lang="zh-CN" altLang="en-US" sz="2800" dirty="0" smtClean="0"/>
              <a:t>。这次攻击的目标是</a:t>
            </a:r>
            <a:r>
              <a:rPr lang="en-US" altLang="zh-CN" sz="2800" dirty="0" smtClean="0"/>
              <a:t>GitHub</a:t>
            </a:r>
            <a:r>
              <a:rPr lang="zh-CN" altLang="en-US" sz="2800" dirty="0" smtClean="0"/>
              <a:t>。在高峰时，此攻击以</a:t>
            </a:r>
            <a:r>
              <a:rPr lang="zh-CN" altLang="en-US" sz="2800" dirty="0" smtClean="0">
                <a:solidFill>
                  <a:srgbClr val="FF0000"/>
                </a:solidFill>
              </a:rPr>
              <a:t>每秒</a:t>
            </a:r>
            <a:r>
              <a:rPr lang="en-US" altLang="zh-CN" sz="2800" dirty="0" smtClean="0">
                <a:solidFill>
                  <a:srgbClr val="FF0000"/>
                </a:solidFill>
              </a:rPr>
              <a:t>1.3</a:t>
            </a:r>
            <a:r>
              <a:rPr lang="en-US" altLang="zh-CN" sz="2800" dirty="0">
                <a:solidFill>
                  <a:srgbClr val="FF0000"/>
                </a:solidFill>
              </a:rPr>
              <a:t>Tbps</a:t>
            </a:r>
            <a:r>
              <a:rPr lang="zh-CN" altLang="en-US" sz="2800" dirty="0" smtClean="0"/>
              <a:t>的速率传输流量，以</a:t>
            </a:r>
            <a:r>
              <a:rPr lang="zh-CN" altLang="en-US" sz="2800" dirty="0" smtClean="0">
                <a:solidFill>
                  <a:srgbClr val="FF0000"/>
                </a:solidFill>
              </a:rPr>
              <a:t>每秒</a:t>
            </a:r>
            <a:r>
              <a:rPr lang="en-US" altLang="zh-CN" sz="2800" dirty="0" smtClean="0">
                <a:solidFill>
                  <a:srgbClr val="FF0000"/>
                </a:solidFill>
              </a:rPr>
              <a:t>1.269</a:t>
            </a:r>
            <a:r>
              <a:rPr lang="zh-CN" altLang="en-US" sz="2800" dirty="0" smtClean="0">
                <a:solidFill>
                  <a:srgbClr val="FF0000"/>
                </a:solidFill>
              </a:rPr>
              <a:t>亿</a:t>
            </a:r>
            <a:r>
              <a:rPr lang="zh-CN" altLang="en-US" sz="2800" dirty="0" smtClean="0"/>
              <a:t>的速率发送数据包。</a:t>
            </a:r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22412" y="3861048"/>
            <a:ext cx="9144000" cy="188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第二大</a:t>
            </a:r>
            <a:r>
              <a:rPr lang="en-US" altLang="zh-CN" sz="2800" dirty="0" err="1" smtClean="0"/>
              <a:t>DoS</a:t>
            </a:r>
            <a:r>
              <a:rPr lang="zh-CN" altLang="en-US" sz="2800" dirty="0" smtClean="0"/>
              <a:t>攻击是</a:t>
            </a:r>
            <a:r>
              <a:rPr lang="en-US" altLang="zh-CN" sz="2800" dirty="0" smtClean="0">
                <a:solidFill>
                  <a:srgbClr val="92D050"/>
                </a:solidFill>
              </a:rPr>
              <a:t>2016</a:t>
            </a:r>
            <a:r>
              <a:rPr lang="zh-CN" altLang="en-US" sz="2800" dirty="0" smtClean="0">
                <a:solidFill>
                  <a:srgbClr val="92D050"/>
                </a:solidFill>
              </a:rPr>
              <a:t>年</a:t>
            </a:r>
            <a:r>
              <a:rPr lang="en-US" altLang="zh-CN" sz="2800" dirty="0" smtClean="0">
                <a:solidFill>
                  <a:srgbClr val="92D050"/>
                </a:solidFill>
              </a:rPr>
              <a:t>10</a:t>
            </a:r>
            <a:r>
              <a:rPr lang="zh-CN" altLang="en-US" sz="2800" dirty="0" smtClean="0">
                <a:solidFill>
                  <a:srgbClr val="92D050"/>
                </a:solidFill>
              </a:rPr>
              <a:t>月</a:t>
            </a:r>
            <a:r>
              <a:rPr lang="zh-CN" altLang="en-US" sz="2800" dirty="0"/>
              <a:t>针对</a:t>
            </a:r>
            <a:r>
              <a:rPr lang="zh-CN" altLang="en-US" sz="2800" dirty="0" smtClean="0"/>
              <a:t>主要</a:t>
            </a:r>
            <a:r>
              <a:rPr lang="en-US" altLang="zh-CN" sz="2800" dirty="0" smtClean="0"/>
              <a:t>DNS</a:t>
            </a:r>
            <a:r>
              <a:rPr lang="zh-CN" altLang="en-US" sz="2800" dirty="0" smtClean="0"/>
              <a:t>提供商</a:t>
            </a:r>
            <a:r>
              <a:rPr lang="en-US" altLang="zh-CN" sz="2800" dirty="0" err="1" smtClean="0"/>
              <a:t>Dyn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。这次攻击造成了破坏，并造成许多主要网站的中断，包括</a:t>
            </a:r>
            <a:r>
              <a:rPr lang="en-US" altLang="zh-CN" sz="2800" dirty="0" err="1" smtClean="0"/>
              <a:t>AirBnB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Netflix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PayPal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Visa</a:t>
            </a:r>
            <a:r>
              <a:rPr lang="zh-CN" altLang="en-US" sz="2800" dirty="0" smtClean="0"/>
              <a:t>，亚马逊，纽约时报，</a:t>
            </a:r>
            <a:r>
              <a:rPr lang="en-US" altLang="zh-CN" sz="2800" dirty="0" smtClean="0"/>
              <a:t>Reddit</a:t>
            </a:r>
            <a:r>
              <a:rPr lang="zh-CN" altLang="en-US" sz="2800" dirty="0" smtClean="0"/>
              <a:t>，和</a:t>
            </a:r>
            <a:r>
              <a:rPr lang="en-US" altLang="zh-CN" sz="2800" dirty="0" smtClean="0"/>
              <a:t>GitHub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98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13"/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22412" y="2276872"/>
            <a:ext cx="9144000" cy="2523728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拒绝服务攻击，英文名称是</a:t>
            </a:r>
            <a:r>
              <a:rPr lang="en-US" altLang="zh-CN" sz="4000" dirty="0" smtClean="0"/>
              <a:t>Denial of Service</a:t>
            </a:r>
            <a:r>
              <a:rPr lang="zh-CN" altLang="en-US" sz="4000" dirty="0" smtClean="0"/>
              <a:t>，简称</a:t>
            </a:r>
            <a:r>
              <a:rPr lang="en-US" altLang="zh-CN" sz="4000" dirty="0" err="1" smtClean="0"/>
              <a:t>DoS</a:t>
            </a:r>
            <a:r>
              <a:rPr lang="zh-CN" altLang="en-US" sz="4000" dirty="0" smtClean="0"/>
              <a:t>，即</a:t>
            </a:r>
            <a:r>
              <a:rPr lang="zh-CN" altLang="en-US" sz="4000" dirty="0"/>
              <a:t>拒绝</a:t>
            </a:r>
            <a:r>
              <a:rPr lang="zh-CN" altLang="en-US" sz="4000" dirty="0" smtClean="0"/>
              <a:t>服务</a:t>
            </a:r>
            <a:r>
              <a:rPr lang="zh-CN" altLang="en-US" sz="4000" dirty="0"/>
              <a:t>，</a:t>
            </a:r>
            <a:r>
              <a:rPr lang="zh-CN" altLang="en-US" sz="4000" dirty="0" smtClean="0"/>
              <a:t>造成</a:t>
            </a:r>
            <a:r>
              <a:rPr lang="zh-CN" altLang="en-US" sz="4000" dirty="0"/>
              <a:t>其攻击行为被称为</a:t>
            </a:r>
            <a:r>
              <a:rPr lang="en-US" altLang="zh-CN" sz="4000" dirty="0" err="1"/>
              <a:t>DoS</a:t>
            </a:r>
            <a:r>
              <a:rPr lang="zh-CN" altLang="en-US" sz="4000" dirty="0"/>
              <a:t>攻击，其目的是使计算机或网络</a:t>
            </a:r>
            <a:r>
              <a:rPr lang="zh-CN" altLang="en-US" sz="4000" dirty="0">
                <a:solidFill>
                  <a:srgbClr val="92D050"/>
                </a:solidFill>
              </a:rPr>
              <a:t>无法提供正常的</a:t>
            </a:r>
            <a:r>
              <a:rPr lang="zh-CN" altLang="en-US" sz="4000" dirty="0" smtClean="0">
                <a:solidFill>
                  <a:srgbClr val="92D050"/>
                </a:solidFill>
              </a:rPr>
              <a:t>服务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522414" y="1672208"/>
            <a:ext cx="8707602" cy="465584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92D050"/>
                </a:solidFill>
              </a:rPr>
              <a:t>Denial of Service(</a:t>
            </a:r>
            <a:r>
              <a:rPr lang="en-US" altLang="zh-CN" sz="3200" dirty="0" err="1">
                <a:solidFill>
                  <a:srgbClr val="92D050"/>
                </a:solidFill>
              </a:rPr>
              <a:t>DoS</a:t>
            </a:r>
            <a:r>
              <a:rPr lang="en-US" altLang="zh-CN" sz="3200" dirty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6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常见的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8172398" cy="4044280"/>
          </a:xfrm>
        </p:spPr>
        <p:txBody>
          <a:bodyPr rtlCol="0">
            <a:normAutofit lnSpcReduction="10000"/>
          </a:bodyPr>
          <a:lstStyle/>
          <a:p>
            <a:r>
              <a:rPr lang="en-US" altLang="zh-CN" sz="3600" dirty="0" smtClean="0"/>
              <a:t>SYN-Flood</a:t>
            </a:r>
          </a:p>
          <a:p>
            <a:r>
              <a:rPr lang="en-US" altLang="zh-CN" sz="3600" dirty="0"/>
              <a:t>Land</a:t>
            </a:r>
            <a:r>
              <a:rPr lang="zh-CN" altLang="en-US" sz="3600" dirty="0"/>
              <a:t>攻击</a:t>
            </a:r>
            <a:endParaRPr lang="en-US" altLang="zh-CN" sz="3600" dirty="0" smtClean="0"/>
          </a:p>
          <a:p>
            <a:r>
              <a:rPr lang="en-US" altLang="zh-CN" sz="3600" dirty="0"/>
              <a:t>IP</a:t>
            </a:r>
            <a:r>
              <a:rPr lang="zh-CN" altLang="en-US" sz="3600" dirty="0"/>
              <a:t>欺骗性</a:t>
            </a:r>
            <a:r>
              <a:rPr lang="zh-CN" altLang="en-US" sz="3600" dirty="0" smtClean="0"/>
              <a:t>攻击</a:t>
            </a:r>
            <a:endParaRPr lang="en-US" altLang="zh-CN" sz="3600" dirty="0" smtClean="0"/>
          </a:p>
          <a:p>
            <a:r>
              <a:rPr lang="en-US" altLang="zh-CN" sz="3600" dirty="0"/>
              <a:t>Smurf</a:t>
            </a:r>
            <a:r>
              <a:rPr lang="zh-CN" altLang="en-US" sz="3600" dirty="0" smtClean="0"/>
              <a:t>攻击</a:t>
            </a:r>
            <a:endParaRPr lang="en-US" altLang="zh-CN" sz="3600" dirty="0" smtClean="0"/>
          </a:p>
          <a:p>
            <a:r>
              <a:rPr lang="en-US" altLang="zh-CN" sz="3600" dirty="0"/>
              <a:t>Ping of </a:t>
            </a:r>
            <a:r>
              <a:rPr lang="en-US" altLang="zh-CN" sz="3600" dirty="0" smtClean="0"/>
              <a:t>Death</a:t>
            </a:r>
          </a:p>
          <a:p>
            <a:r>
              <a:rPr lang="en-US" altLang="zh-CN" sz="3600" dirty="0"/>
              <a:t>……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SYN-Flood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3347862" cy="659904"/>
          </a:xfrm>
        </p:spPr>
        <p:txBody>
          <a:bodyPr rtlCol="0">
            <a:normAutofit/>
          </a:bodyPr>
          <a:lstStyle/>
          <a:p>
            <a:r>
              <a:rPr lang="en-US" altLang="zh-CN" sz="3600" dirty="0" smtClean="0"/>
              <a:t>TCP</a:t>
            </a:r>
            <a:r>
              <a:rPr lang="zh-CN" altLang="en-US" sz="3600" dirty="0" smtClean="0"/>
              <a:t>三次握手</a:t>
            </a:r>
            <a:endParaRPr lang="en-US" altLang="zh-CN" sz="3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11" y="2492896"/>
            <a:ext cx="6800756" cy="36724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92" y="2564904"/>
            <a:ext cx="3288847" cy="24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SYN-Flood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916832"/>
            <a:ext cx="8316414" cy="44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Land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1628800"/>
            <a:ext cx="8370675" cy="23721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2" y="4221088"/>
            <a:ext cx="8372680" cy="23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Smurf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0" y="1844824"/>
            <a:ext cx="7498234" cy="47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435</TotalTime>
  <Words>247</Words>
  <Application>Microsoft Office PowerPoint</Application>
  <PresentationFormat>自定义</PresentationFormat>
  <Paragraphs>35</Paragraphs>
  <Slides>10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Microsoft YaHei UI</vt:lpstr>
      <vt:lpstr>Arial</vt:lpstr>
      <vt:lpstr>Consolas</vt:lpstr>
      <vt:lpstr>黑板 16 x 9</vt:lpstr>
      <vt:lpstr>DoS攻击(拒绝服务攻击)</vt:lpstr>
      <vt:lpstr>DoS  and  DDoS</vt:lpstr>
      <vt:lpstr>历史上DoS攻击事件</vt:lpstr>
      <vt:lpstr>什么是DoS攻击？</vt:lpstr>
      <vt:lpstr>常见的DoS攻击方法</vt:lpstr>
      <vt:lpstr>SYN-Flood</vt:lpstr>
      <vt:lpstr>SYN-Flood</vt:lpstr>
      <vt:lpstr>Land攻击</vt:lpstr>
      <vt:lpstr>Smurf攻击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DoS攻击(拒绝服务攻击)</dc:title>
  <dc:creator>luan che</dc:creator>
  <cp:lastModifiedBy>luan che</cp:lastModifiedBy>
  <cp:revision>20</cp:revision>
  <dcterms:created xsi:type="dcterms:W3CDTF">2020-03-10T08:39:26Z</dcterms:created>
  <dcterms:modified xsi:type="dcterms:W3CDTF">2020-03-12T06:59:44Z</dcterms:modified>
</cp:coreProperties>
</file>