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Josefin Sans" panose="020B0604020202020204" charset="0"/>
      <p:regular r:id="rId19"/>
      <p:bold r:id="rId20"/>
      <p:italic r:id="rId21"/>
      <p:boldItalic r:id="rId22"/>
    </p:embeddedFont>
    <p:embeddedFont>
      <p:font typeface="Josefin Sans SemiBold" panose="020B0604020202020204" charset="0"/>
      <p:regular r:id="rId23"/>
      <p:bold r:id="rId24"/>
      <p:italic r:id="rId25"/>
      <p:boldItalic r:id="rId26"/>
    </p:embeddedFont>
    <p:embeddedFont>
      <p:font typeface="Josefin Slab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Zilla Slab" panose="020B0604020202020204" charset="0"/>
      <p:regular r:id="rId35"/>
      <p:bold r:id="rId36"/>
      <p:italic r:id="rId37"/>
    </p:embeddedFont>
    <p:embeddedFont>
      <p:font typeface="Zilla Slab Light" panose="020B0604020202020204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8575d214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8575d214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95bd6dc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95bd6dc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795bd6dc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795bd6dc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795bd6dc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795bd6dc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795bd6d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795bd6d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5663f0d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55663f0d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5663f0d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5663f0d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7cfa781d9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7cfa781d9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16a46f4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16a46f4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cfa781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cfa781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16a46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16a46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da3d23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da3d23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5663f0d2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5663f0d2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5663f0d2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5663f0d2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2e174db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2e174db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795bd6dc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795bd6dc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sz="60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4_3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4_3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909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6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8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hasCustomPrompt="1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3" hasCustomPrompt="1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4" hasCustomPrompt="1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">
  <p:cSld name="CUSTOM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1302950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130315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3736225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373650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 flipH="1">
            <a:off x="1302950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130315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7"/>
          </p:nvPr>
        </p:nvSpPr>
        <p:spPr>
          <a:xfrm flipH="1">
            <a:off x="3736225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8"/>
          </p:nvPr>
        </p:nvSpPr>
        <p:spPr>
          <a:xfrm>
            <a:off x="373650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1">
  <p:cSld name="CUSTOM_4_4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2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1">
  <p:cSld name="CUSTOM_2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1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2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3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4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5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6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7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8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9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uandaja94.gitbook.io/patterns-box/patterns/specific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5968350" y="234700"/>
            <a:ext cx="1334400" cy="3105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1203800" y="143175"/>
            <a:ext cx="68307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SPECIFICATION</a:t>
            </a:r>
            <a:br>
              <a:rPr lang="es"/>
            </a:br>
            <a:r>
              <a:rPr lang="es"/>
              <a:t>PATTERN</a:t>
            </a:r>
            <a:endParaRPr>
              <a:solidFill>
                <a:srgbClr val="6F40A8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12038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patterns-box talk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James Ordinola Barrantes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to use it?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704050" y="1638150"/>
            <a:ext cx="59544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having repetitive data access query criteria separated along the application.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having complicated queries to understand.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having repetitive validations or filters criteria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91150" y="1659750"/>
            <a:ext cx="1457027" cy="18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not to use it?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729450" y="1745275"/>
            <a:ext cx="57618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the specification won’t be re used.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the criteria you want to “specify” combine two different entities.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975" y="1722638"/>
            <a:ext cx="1851075" cy="1741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Common mistakes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729450" y="1745275"/>
            <a:ext cx="59853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Trying to encapsulate all the query criteria into specifications.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l="28195" r="27603"/>
          <a:stretch/>
        </p:blipFill>
        <p:spPr>
          <a:xfrm flipH="1">
            <a:off x="7098825" y="1638150"/>
            <a:ext cx="792875" cy="18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Advantages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729450" y="1745275"/>
            <a:ext cx="62724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Single Responsibility Principle.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Open/Closed Principle.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Scalability.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Loose coupling of the filter logic from the objects being filtered.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Specifications names express more clearly their responsibility.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Composition of specifications.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825" y="1944375"/>
            <a:ext cx="1358049" cy="13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Disadvantages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729450" y="1745275"/>
            <a:ext cx="54825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Initial implementation effort.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500" y="1755788"/>
            <a:ext cx="1675125" cy="16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Demo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275" name="Google Shape;275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200" y="2940350"/>
            <a:ext cx="1726000" cy="4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Hi, I’m James, Software Engineer 3 at Belatrix. Currently I’m working at Delta on the development of API’s.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About me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 flipH="1">
            <a:off x="5485675" y="4162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 world case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5"/>
          </p:nvPr>
        </p:nvSpPr>
        <p:spPr>
          <a:xfrm flipH="1">
            <a:off x="5485600" y="2513650"/>
            <a:ext cx="12759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Problems it solves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 flipH="1">
            <a:off x="5485675" y="4162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to use it?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not to use it?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5"/>
          </p:nvPr>
        </p:nvSpPr>
        <p:spPr>
          <a:xfrm flipH="1">
            <a:off x="5485450" y="2513650"/>
            <a:ext cx="11916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mistakes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Advantages / Disadvantages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subTitle" idx="2"/>
          </p:nvPr>
        </p:nvSpPr>
        <p:spPr>
          <a:xfrm>
            <a:off x="2048850" y="1746000"/>
            <a:ext cx="5046300" cy="16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i="1"/>
              <a:t>“Being able to reuse common business criteria along the application”</a:t>
            </a:r>
            <a:endParaRPr sz="1600" i="1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Goal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Real world case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522310" y="1142995"/>
            <a:ext cx="8099400" cy="320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426" y="1317601"/>
            <a:ext cx="1983850" cy="285387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r="36040"/>
          <a:stretch/>
        </p:blipFill>
        <p:spPr>
          <a:xfrm>
            <a:off x="696400" y="1143000"/>
            <a:ext cx="1833650" cy="21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300" y="3070250"/>
            <a:ext cx="1275830" cy="127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0"/>
          <p:cNvGrpSpPr/>
          <p:nvPr/>
        </p:nvGrpSpPr>
        <p:grpSpPr>
          <a:xfrm>
            <a:off x="3282650" y="1558300"/>
            <a:ext cx="2695825" cy="772800"/>
            <a:chOff x="3282650" y="1558300"/>
            <a:chExt cx="2695825" cy="772800"/>
          </a:xfrm>
        </p:grpSpPr>
        <p:sp>
          <p:nvSpPr>
            <p:cNvPr id="164" name="Google Shape;164;p20"/>
            <p:cNvSpPr txBox="1"/>
            <p:nvPr/>
          </p:nvSpPr>
          <p:spPr>
            <a:xfrm>
              <a:off x="3304875" y="1558300"/>
              <a:ext cx="2673600" cy="7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Get Glasses By Brand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Apply Discount By Brand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Filter Glasses By Brand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282650" y="1578550"/>
              <a:ext cx="2475000" cy="732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6FA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3282650" y="2424050"/>
            <a:ext cx="2684713" cy="772800"/>
            <a:chOff x="3282650" y="2424050"/>
            <a:chExt cx="2684713" cy="772800"/>
          </a:xfrm>
        </p:grpSpPr>
        <p:sp>
          <p:nvSpPr>
            <p:cNvPr id="167" name="Google Shape;167;p20"/>
            <p:cNvSpPr/>
            <p:nvPr/>
          </p:nvSpPr>
          <p:spPr>
            <a:xfrm>
              <a:off x="3282650" y="2424050"/>
              <a:ext cx="2475000" cy="772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6FA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293763" y="2424050"/>
              <a:ext cx="2673600" cy="7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/>
                <a:t>Get Glasses By Min. Sales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/>
                <a:t>Apply Discount By Min. Sales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/>
                <a:t>Filter Glasses By Min. Sales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Architecture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5483805" y="3192668"/>
            <a:ext cx="1821000" cy="533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 to evaluate</a:t>
            </a:r>
            <a:endParaRPr/>
          </a:p>
        </p:txBody>
      </p:sp>
      <p:grpSp>
        <p:nvGrpSpPr>
          <p:cNvPr id="176" name="Google Shape;176;p21"/>
          <p:cNvGrpSpPr/>
          <p:nvPr/>
        </p:nvGrpSpPr>
        <p:grpSpPr>
          <a:xfrm>
            <a:off x="2366950" y="1268050"/>
            <a:ext cx="1821000" cy="900000"/>
            <a:chOff x="2366950" y="1268050"/>
            <a:chExt cx="1821000" cy="900000"/>
          </a:xfrm>
        </p:grpSpPr>
        <p:sp>
          <p:nvSpPr>
            <p:cNvPr id="177" name="Google Shape;177;p21"/>
            <p:cNvSpPr/>
            <p:nvPr/>
          </p:nvSpPr>
          <p:spPr>
            <a:xfrm>
              <a:off x="2366950" y="1268050"/>
              <a:ext cx="1821000" cy="900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2786401" y="1782925"/>
              <a:ext cx="1313100" cy="273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IsSatisfiedBy</a:t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533000" y="1389450"/>
              <a:ext cx="1419300" cy="273600"/>
            </a:xfrm>
            <a:prstGeom prst="roundRect">
              <a:avLst>
                <a:gd name="adj" fmla="val 32615"/>
              </a:avLst>
            </a:prstGeom>
            <a:noFill/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ISpecification</a:t>
              </a:r>
              <a:endParaRPr/>
            </a:p>
          </p:txBody>
        </p:sp>
      </p:grpSp>
      <p:sp>
        <p:nvSpPr>
          <p:cNvPr id="180" name="Google Shape;180;p21"/>
          <p:cNvSpPr/>
          <p:nvPr/>
        </p:nvSpPr>
        <p:spPr>
          <a:xfrm>
            <a:off x="1792050" y="3886700"/>
            <a:ext cx="5559900" cy="93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21"/>
          <p:cNvGrpSpPr/>
          <p:nvPr/>
        </p:nvGrpSpPr>
        <p:grpSpPr>
          <a:xfrm>
            <a:off x="2404000" y="2435950"/>
            <a:ext cx="1821000" cy="2204100"/>
            <a:chOff x="2404000" y="2435950"/>
            <a:chExt cx="1821000" cy="2204100"/>
          </a:xfrm>
        </p:grpSpPr>
        <p:sp>
          <p:nvSpPr>
            <p:cNvPr id="182" name="Google Shape;182;p21"/>
            <p:cNvSpPr/>
            <p:nvPr/>
          </p:nvSpPr>
          <p:spPr>
            <a:xfrm>
              <a:off x="2404000" y="2435950"/>
              <a:ext cx="1821000" cy="2204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3211288" y="3315963"/>
              <a:ext cx="925200" cy="410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Query Criteria</a:t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-5400000">
              <a:off x="1749850" y="3335225"/>
              <a:ext cx="2072100" cy="431700"/>
            </a:xfrm>
            <a:prstGeom prst="roundRect">
              <a:avLst>
                <a:gd name="adj" fmla="val 32615"/>
              </a:avLst>
            </a:prstGeom>
            <a:noFill/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Concrete Specification</a:t>
              </a:r>
              <a:endParaRPr/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3314500" y="2176388"/>
            <a:ext cx="2169305" cy="1324074"/>
            <a:chOff x="3314500" y="2176388"/>
            <a:chExt cx="2169305" cy="1324074"/>
          </a:xfrm>
        </p:grpSpPr>
        <p:cxnSp>
          <p:nvCxnSpPr>
            <p:cNvPr id="186" name="Google Shape;186;p21"/>
            <p:cNvCxnSpPr/>
            <p:nvPr/>
          </p:nvCxnSpPr>
          <p:spPr>
            <a:xfrm>
              <a:off x="3314500" y="2176388"/>
              <a:ext cx="0" cy="259500"/>
            </a:xfrm>
            <a:prstGeom prst="straightConnector1">
              <a:avLst/>
            </a:prstGeom>
            <a:noFill/>
            <a:ln w="9525" cap="flat" cmpd="sng">
              <a:solidFill>
                <a:srgbClr val="674EA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Google Shape;187;p21"/>
            <p:cNvCxnSpPr/>
            <p:nvPr/>
          </p:nvCxnSpPr>
          <p:spPr>
            <a:xfrm rot="10800000" flipH="1">
              <a:off x="4225005" y="3487606"/>
              <a:ext cx="1258800" cy="3600"/>
            </a:xfrm>
            <a:prstGeom prst="straightConnector1">
              <a:avLst/>
            </a:prstGeom>
            <a:noFill/>
            <a:ln w="9525" cap="flat" cmpd="sng">
              <a:solidFill>
                <a:srgbClr val="674EA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8" name="Google Shape;188;p21"/>
            <p:cNvSpPr txBox="1"/>
            <p:nvPr/>
          </p:nvSpPr>
          <p:spPr>
            <a:xfrm>
              <a:off x="4385643" y="3192662"/>
              <a:ext cx="106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/>
                <a:t>Is Satisfied By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1792050" y="3886700"/>
            <a:ext cx="5559900" cy="93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Architecture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3808580" y="4190793"/>
            <a:ext cx="1821000" cy="533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Glasses Collection</a:t>
            </a:r>
            <a:endParaRPr/>
          </a:p>
        </p:txBody>
      </p:sp>
      <p:grpSp>
        <p:nvGrpSpPr>
          <p:cNvPr id="197" name="Google Shape;197;p22"/>
          <p:cNvGrpSpPr/>
          <p:nvPr/>
        </p:nvGrpSpPr>
        <p:grpSpPr>
          <a:xfrm>
            <a:off x="3811900" y="1269600"/>
            <a:ext cx="1821000" cy="899700"/>
            <a:chOff x="3811900" y="1269600"/>
            <a:chExt cx="1821000" cy="899700"/>
          </a:xfrm>
        </p:grpSpPr>
        <p:sp>
          <p:nvSpPr>
            <p:cNvPr id="198" name="Google Shape;198;p22"/>
            <p:cNvSpPr/>
            <p:nvPr/>
          </p:nvSpPr>
          <p:spPr>
            <a:xfrm>
              <a:off x="3811900" y="1269600"/>
              <a:ext cx="1821000" cy="899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231350" y="1784475"/>
              <a:ext cx="1313100" cy="273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IsSatisfiedBy</a:t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3977950" y="1391000"/>
              <a:ext cx="1419300" cy="273600"/>
            </a:xfrm>
            <a:prstGeom prst="roundRect">
              <a:avLst>
                <a:gd name="adj" fmla="val 32615"/>
              </a:avLst>
            </a:prstGeom>
            <a:noFill/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ISpecification</a:t>
              </a:r>
              <a:endParaRPr/>
            </a:p>
          </p:txBody>
        </p:sp>
      </p:grpSp>
      <p:cxnSp>
        <p:nvCxnSpPr>
          <p:cNvPr id="201" name="Google Shape;201;p22"/>
          <p:cNvCxnSpPr/>
          <p:nvPr/>
        </p:nvCxnSpPr>
        <p:spPr>
          <a:xfrm>
            <a:off x="4759450" y="2177938"/>
            <a:ext cx="0" cy="25950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2"/>
          <p:cNvCxnSpPr/>
          <p:nvPr/>
        </p:nvCxnSpPr>
        <p:spPr>
          <a:xfrm flipH="1">
            <a:off x="4719100" y="3924200"/>
            <a:ext cx="3300" cy="25920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3" name="Google Shape;203;p22"/>
          <p:cNvGrpSpPr/>
          <p:nvPr/>
        </p:nvGrpSpPr>
        <p:grpSpPr>
          <a:xfrm>
            <a:off x="2212600" y="2435900"/>
            <a:ext cx="5019600" cy="1488300"/>
            <a:chOff x="2212600" y="2435900"/>
            <a:chExt cx="5019600" cy="1488300"/>
          </a:xfrm>
        </p:grpSpPr>
        <p:sp>
          <p:nvSpPr>
            <p:cNvPr id="204" name="Google Shape;204;p22"/>
            <p:cNvSpPr/>
            <p:nvPr/>
          </p:nvSpPr>
          <p:spPr>
            <a:xfrm rot="5400000">
              <a:off x="3978250" y="670250"/>
              <a:ext cx="1488300" cy="5019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265375" y="3089950"/>
              <a:ext cx="2306700" cy="69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BrandSpecification</a:t>
              </a:r>
              <a:endParaRPr/>
            </a:p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" sz="1000"/>
                <a:t>g =&gt; g.BrandName == brandName</a:t>
              </a:r>
              <a:endParaRPr sz="1000"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2265375" y="2601950"/>
              <a:ext cx="4907400" cy="273600"/>
            </a:xfrm>
            <a:prstGeom prst="roundRect">
              <a:avLst>
                <a:gd name="adj" fmla="val 32615"/>
              </a:avLst>
            </a:prstGeom>
            <a:noFill/>
            <a:ln w="2857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Concrete Specification</a:t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4866075" y="3089950"/>
              <a:ext cx="2306700" cy="69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MinSalesSpecification</a:t>
              </a:r>
              <a:endParaRPr/>
            </a:p>
            <a:p>
              <a:pPr marL="0" lvl="0" indent="0" algn="ctr" rtl="0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s" sz="1000"/>
                <a:t>g =&gt; g.Sales &lt; 1000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Problems it solves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729450" y="1745275"/>
            <a:ext cx="59289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Maintenance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Scalability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150" y="1670338"/>
            <a:ext cx="1802825" cy="18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ekl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Josefin Sans</vt:lpstr>
      <vt:lpstr>Zilla Slab Light</vt:lpstr>
      <vt:lpstr>Zilla Slab</vt:lpstr>
      <vt:lpstr>Arial</vt:lpstr>
      <vt:lpstr>Josefin Sans SemiBold</vt:lpstr>
      <vt:lpstr>Josefin Slab</vt:lpstr>
      <vt:lpstr>Lato</vt:lpstr>
      <vt:lpstr>Weekly Meeting by SlidesGo</vt:lpstr>
      <vt:lpstr>SPECIFICATION PATTERN</vt:lpstr>
      <vt:lpstr>About me</vt:lpstr>
      <vt:lpstr>01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 PATTERN</dc:title>
  <cp:lastModifiedBy>Miguel Alonso Salas Diaz</cp:lastModifiedBy>
  <cp:revision>1</cp:revision>
  <dcterms:modified xsi:type="dcterms:W3CDTF">2019-12-19T17:04:43Z</dcterms:modified>
</cp:coreProperties>
</file>