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Josefin Sans SemiBold" panose="020B0604020202020204" charset="0"/>
      <p:regular r:id="rId21"/>
      <p:bold r:id="rId22"/>
      <p:italic r:id="rId23"/>
      <p:boldItalic r:id="rId24"/>
    </p:embeddedFont>
    <p:embeddedFont>
      <p:font typeface="Josefin Slab" panose="020B060402020202020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Zilla Slab" panose="020B0604020202020204" charset="0"/>
      <p:regular r:id="rId33"/>
      <p:bold r:id="rId34"/>
      <p:italic r:id="rId35"/>
    </p:embeddedFont>
    <p:embeddedFont>
      <p:font typeface="Zilla Slab Light" panose="020B060402020202020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575d21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575d21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95bd6dc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95bd6dc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95bd6d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95bd6d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95bd6d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95bd6d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5663f0d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5663f0d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00623e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00623e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946fbc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946fbc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16a46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16a46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5663f0d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5663f0d2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16a46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16a46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8b6de4e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8b6de4e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15900" lvl="0" indent="0" algn="l" rtl="0">
              <a:lnSpc>
                <a:spcPct val="160000"/>
              </a:lnSpc>
              <a:spcBef>
                <a:spcPts val="5000"/>
              </a:spcBef>
              <a:spcAft>
                <a:spcPts val="500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95bd6d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95bd6d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55555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95bd6dc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95bd6dc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uandaja94.gitbook.io/patterns-box/patterns/stateg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44304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STRATEGY</a:t>
            </a:r>
            <a:br>
              <a:rPr lang="es"/>
            </a:br>
            <a:r>
              <a:rPr lang="es"/>
              <a:t>PATTERN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patterns-box 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Palacios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not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83000" y="1269600"/>
            <a:ext cx="39753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new behaviours will not be added to the class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500" y="1682850"/>
            <a:ext cx="53721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Common mistakes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125" y="1537643"/>
            <a:ext cx="2000200" cy="206820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1150850" y="1240800"/>
            <a:ext cx="39753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Forcing the pattern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555250" y="12480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25" y="1240800"/>
            <a:ext cx="28575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1150850" y="1240800"/>
            <a:ext cx="39753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Single Responsibility Principle.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Open/Closed Principle.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Clean code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Testability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Cyclomatic complexity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ctrTitle"/>
          </p:nvPr>
        </p:nvSpPr>
        <p:spPr>
          <a:xfrm>
            <a:off x="1300249" y="1430490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236" name="Google Shape;236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025" y="3635475"/>
            <a:ext cx="1726000" cy="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Hi, I’m Jose, Software Engineer 3 at Belatrix. Currently I’m working at La Familia Team on the convertion modules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About me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 world case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5"/>
          </p:nvPr>
        </p:nvSpPr>
        <p:spPr>
          <a:xfrm flipH="1">
            <a:off x="5485600" y="2513650"/>
            <a:ext cx="1275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it solves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to use it?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not to use it?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5"/>
          </p:nvPr>
        </p:nvSpPr>
        <p:spPr>
          <a:xfrm flipH="1">
            <a:off x="5485450" y="2513650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mistakes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Advantages 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Real world case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0" y="1269602"/>
            <a:ext cx="2820750" cy="18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050" y="1159725"/>
            <a:ext cx="2820750" cy="20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575" y="3301277"/>
            <a:ext cx="3862452" cy="168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subTitle" idx="2"/>
          </p:nvPr>
        </p:nvSpPr>
        <p:spPr>
          <a:xfrm>
            <a:off x="2143950" y="1996800"/>
            <a:ext cx="4856100" cy="11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33333"/>
                </a:solidFill>
                <a:highlight>
                  <a:srgbClr val="FFFFFF"/>
                </a:highlight>
                <a:latin typeface="Zilla Slab"/>
                <a:ea typeface="Zilla Slab"/>
                <a:cs typeface="Zilla Slab"/>
                <a:sym typeface="Zilla Slab"/>
              </a:rPr>
              <a:t>Define a family of algorithms, encapsulate each one, and make them interchangeable. Strategy lets the algorithm vary independently from clients that use it.</a:t>
            </a:r>
            <a:endParaRPr sz="1600"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Goal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242450" y="611575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792050" y="3886700"/>
            <a:ext cx="5559900" cy="93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4648154" y="1278250"/>
            <a:ext cx="2298466" cy="899700"/>
            <a:chOff x="3811900" y="1269600"/>
            <a:chExt cx="1821000" cy="899700"/>
          </a:xfrm>
        </p:grpSpPr>
        <p:sp>
          <p:nvSpPr>
            <p:cNvPr id="169" name="Google Shape;169;p21"/>
            <p:cNvSpPr/>
            <p:nvPr/>
          </p:nvSpPr>
          <p:spPr>
            <a:xfrm>
              <a:off x="3811900" y="1269600"/>
              <a:ext cx="1821000" cy="899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95450" y="1343875"/>
              <a:ext cx="1653900" cy="714000"/>
            </a:xfrm>
            <a:prstGeom prst="roundRect">
              <a:avLst>
                <a:gd name="adj" fmla="val 32615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Interface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(IShippingCalculation)</a:t>
              </a:r>
              <a:endParaRPr/>
            </a:p>
          </p:txBody>
        </p:sp>
      </p:grpSp>
      <p:cxnSp>
        <p:nvCxnSpPr>
          <p:cNvPr id="171" name="Google Shape;171;p21"/>
          <p:cNvCxnSpPr/>
          <p:nvPr/>
        </p:nvCxnSpPr>
        <p:spPr>
          <a:xfrm>
            <a:off x="4759450" y="2177938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2" name="Google Shape;172;p21"/>
          <p:cNvGrpSpPr/>
          <p:nvPr/>
        </p:nvGrpSpPr>
        <p:grpSpPr>
          <a:xfrm>
            <a:off x="2212600" y="2435900"/>
            <a:ext cx="5019600" cy="1488300"/>
            <a:chOff x="2212600" y="2435900"/>
            <a:chExt cx="5019600" cy="1488300"/>
          </a:xfrm>
        </p:grpSpPr>
        <p:sp>
          <p:nvSpPr>
            <p:cNvPr id="173" name="Google Shape;173;p21"/>
            <p:cNvSpPr/>
            <p:nvPr/>
          </p:nvSpPr>
          <p:spPr>
            <a:xfrm rot="5400000">
              <a:off x="3978250" y="670250"/>
              <a:ext cx="1488300" cy="5019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265375" y="3089950"/>
              <a:ext cx="2306700" cy="69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FedExStrategy</a:t>
              </a:r>
              <a:endParaRPr/>
            </a:p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000"/>
                <a:t>7.5 * km</a:t>
              </a:r>
              <a:endParaRPr sz="10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265375" y="2601950"/>
              <a:ext cx="4907400" cy="273600"/>
            </a:xfrm>
            <a:prstGeom prst="roundRect">
              <a:avLst>
                <a:gd name="adj" fmla="val 32615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Concrete Strategies</a:t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866075" y="3089950"/>
              <a:ext cx="2306700" cy="69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UPSStrategy</a:t>
              </a:r>
              <a:endParaRPr/>
            </a:p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000"/>
                <a:t>5 * km</a:t>
              </a:r>
              <a:endParaRPr sz="1000"/>
            </a:p>
          </p:txBody>
        </p:sp>
      </p:grpSp>
      <p:sp>
        <p:nvSpPr>
          <p:cNvPr id="177" name="Google Shape;177;p21"/>
          <p:cNvSpPr/>
          <p:nvPr/>
        </p:nvSpPr>
        <p:spPr>
          <a:xfrm>
            <a:off x="2212600" y="1278100"/>
            <a:ext cx="1821000" cy="90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</a:t>
            </a:r>
            <a:endParaRPr/>
          </a:p>
        </p:txBody>
      </p:sp>
      <p:cxnSp>
        <p:nvCxnSpPr>
          <p:cNvPr id="178" name="Google Shape;178;p21"/>
          <p:cNvCxnSpPr>
            <a:stCxn id="177" idx="3"/>
            <a:endCxn id="169" idx="1"/>
          </p:cNvCxnSpPr>
          <p:nvPr/>
        </p:nvCxnSpPr>
        <p:spPr>
          <a:xfrm>
            <a:off x="4033600" y="1728100"/>
            <a:ext cx="61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Problems it solves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549" y="1427162"/>
            <a:ext cx="2672200" cy="25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905350" y="1197275"/>
            <a:ext cx="39753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Exchanging methods, behaviours at run-time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Inflexible code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Duplicated code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124150" y="1205025"/>
            <a:ext cx="39753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you need to use several algorithms with different variations.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you have to add new behaviours to an object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most of your classes have related behaviours.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000" y="1205025"/>
            <a:ext cx="40767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Lato</vt:lpstr>
      <vt:lpstr>Josefin Sans SemiBold</vt:lpstr>
      <vt:lpstr>Josefin Slab</vt:lpstr>
      <vt:lpstr>Zilla Slab</vt:lpstr>
      <vt:lpstr>Zilla Slab Light</vt:lpstr>
      <vt:lpstr>Josefin Sans</vt:lpstr>
      <vt:lpstr>Arial</vt:lpstr>
      <vt:lpstr>Weekly Meeting by SlidesGo</vt:lpstr>
      <vt:lpstr>STRATEGY PATTERN</vt:lpstr>
      <vt:lpstr>About me</vt:lpstr>
      <vt:lpstr>01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cp:lastModifiedBy>Miguel Alonso Salas Diaz</cp:lastModifiedBy>
  <cp:revision>1</cp:revision>
  <dcterms:modified xsi:type="dcterms:W3CDTF">2019-12-19T17:05:38Z</dcterms:modified>
</cp:coreProperties>
</file>