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Josefin Slab"/>
      <p:regular r:id="rId21"/>
      <p:bold r:id="rId22"/>
      <p:italic r:id="rId23"/>
      <p:boldItalic r:id="rId24"/>
    </p:embeddedFont>
    <p:embeddedFont>
      <p:font typeface="Roboto"/>
      <p:regular r:id="rId25"/>
      <p:bold r:id="rId26"/>
      <p:italic r:id="rId27"/>
      <p:boldItalic r:id="rId28"/>
    </p:embeddedFont>
    <p:embeddedFont>
      <p:font typeface="Lato"/>
      <p:regular r:id="rId29"/>
      <p:bold r:id="rId30"/>
      <p:italic r:id="rId31"/>
      <p:boldItalic r:id="rId32"/>
    </p:embeddedFont>
    <p:embeddedFont>
      <p:font typeface="Josefin Sans"/>
      <p:regular r:id="rId33"/>
      <p:bold r:id="rId34"/>
      <p:italic r:id="rId35"/>
      <p:boldItalic r:id="rId36"/>
    </p:embeddedFont>
    <p:embeddedFont>
      <p:font typeface="Zilla Slab"/>
      <p:regular r:id="rId37"/>
      <p:bold r:id="rId38"/>
      <p:italic r:id="rId39"/>
    </p:embeddedFont>
    <p:embeddedFont>
      <p:font typeface="Zilla Slab Light"/>
      <p:bold r:id="rId40"/>
      <p:boldItalic r:id="rId41"/>
    </p:embeddedFont>
    <p:embeddedFont>
      <p:font typeface="Josefin Sans SemiBold"/>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ZillaSlabLight-bold.fntdata"/><Relationship Id="rId20" Type="http://schemas.openxmlformats.org/officeDocument/2006/relationships/slide" Target="slides/slide16.xml"/><Relationship Id="rId42" Type="http://schemas.openxmlformats.org/officeDocument/2006/relationships/font" Target="fonts/JosefinSansSemiBold-regular.fntdata"/><Relationship Id="rId41" Type="http://schemas.openxmlformats.org/officeDocument/2006/relationships/font" Target="fonts/ZillaSlabLight-boldItalic.fntdata"/><Relationship Id="rId22" Type="http://schemas.openxmlformats.org/officeDocument/2006/relationships/font" Target="fonts/JosefinSlab-bold.fntdata"/><Relationship Id="rId44" Type="http://schemas.openxmlformats.org/officeDocument/2006/relationships/font" Target="fonts/JosefinSansSemiBold-italic.fntdata"/><Relationship Id="rId21" Type="http://schemas.openxmlformats.org/officeDocument/2006/relationships/font" Target="fonts/JosefinSlab-regular.fntdata"/><Relationship Id="rId43" Type="http://schemas.openxmlformats.org/officeDocument/2006/relationships/font" Target="fonts/JosefinSansSemiBold-bold.fntdata"/><Relationship Id="rId24" Type="http://schemas.openxmlformats.org/officeDocument/2006/relationships/font" Target="fonts/JosefinSlab-boldItalic.fntdata"/><Relationship Id="rId23" Type="http://schemas.openxmlformats.org/officeDocument/2006/relationships/font" Target="fonts/JosefinSlab-italic.fntdata"/><Relationship Id="rId45" Type="http://schemas.openxmlformats.org/officeDocument/2006/relationships/font" Target="fonts/JosefinSansSemiBold-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7.xml"/><Relationship Id="rId33" Type="http://schemas.openxmlformats.org/officeDocument/2006/relationships/font" Target="fonts/JosefinSans-regular.fntdata"/><Relationship Id="rId10" Type="http://schemas.openxmlformats.org/officeDocument/2006/relationships/slide" Target="slides/slide6.xml"/><Relationship Id="rId32" Type="http://schemas.openxmlformats.org/officeDocument/2006/relationships/font" Target="fonts/Lato-boldItalic.fntdata"/><Relationship Id="rId13" Type="http://schemas.openxmlformats.org/officeDocument/2006/relationships/slide" Target="slides/slide9.xml"/><Relationship Id="rId35" Type="http://schemas.openxmlformats.org/officeDocument/2006/relationships/font" Target="fonts/JosefinSans-italic.fntdata"/><Relationship Id="rId12" Type="http://schemas.openxmlformats.org/officeDocument/2006/relationships/slide" Target="slides/slide8.xml"/><Relationship Id="rId34" Type="http://schemas.openxmlformats.org/officeDocument/2006/relationships/font" Target="fonts/JosefinSans-bold.fntdata"/><Relationship Id="rId15" Type="http://schemas.openxmlformats.org/officeDocument/2006/relationships/slide" Target="slides/slide11.xml"/><Relationship Id="rId37" Type="http://schemas.openxmlformats.org/officeDocument/2006/relationships/font" Target="fonts/ZillaSlab-regular.fntdata"/><Relationship Id="rId14" Type="http://schemas.openxmlformats.org/officeDocument/2006/relationships/slide" Target="slides/slide10.xml"/><Relationship Id="rId36" Type="http://schemas.openxmlformats.org/officeDocument/2006/relationships/font" Target="fonts/JosefinSans-boldItalic.fntdata"/><Relationship Id="rId17" Type="http://schemas.openxmlformats.org/officeDocument/2006/relationships/slide" Target="slides/slide13.xml"/><Relationship Id="rId39" Type="http://schemas.openxmlformats.org/officeDocument/2006/relationships/font" Target="fonts/ZillaSlab-italic.fntdata"/><Relationship Id="rId16" Type="http://schemas.openxmlformats.org/officeDocument/2006/relationships/slide" Target="slides/slide12.xml"/><Relationship Id="rId38" Type="http://schemas.openxmlformats.org/officeDocument/2006/relationships/font" Target="fonts/ZillaSlab-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78575d214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78575d214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4795bd6dc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4795bd6dc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s"/>
              <a:t>Taking the first example, we would end up having the same filter criteria for getting information from our data source. These would be the brand name and min. number of sales. When having this kind of repetitiveness applying this pattern will be very </a:t>
            </a:r>
            <a:r>
              <a:rPr lang="es"/>
              <a:t>useful</a:t>
            </a:r>
            <a:r>
              <a:rPr lang="es"/>
              <a:t>.</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s"/>
              <a:t>Some times, we might end up having complex queries in our repositories. By applying the pattern, we are able to extract that complexity out of our repositories requests and centralize them in specific classes that will express, by their names, what is their responsibility.</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s"/>
              <a:t>Along our application, we might have some specific validations or filter criteria that needs to be re used or used along the application in order to achieve certains flows. We can make use of this pattern in order to being able to have access to that business logic anywhere we need.</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795bd6dc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4795bd6dc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s"/>
              <a:t>We might end up thinking that having the business logic decoupled and centralized in our specifications is the best approach to every scenario and consider it always. However, there is no advantage in implementing specifications, that will take time to implement, if they are only going to be used once or even a couple of times.</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s"/>
              <a:t>One limitation of this pattern could be that it is very centralized in specifying the logic of a specific entity. However, some times our logic consider two or more different entities in order to achieve a specific flow. In this cases, this pattern wouldn't be applied.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4795bd6dc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4795bd6dc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s"/>
              <a:t>If we don't invest time identifying the business rules that are worth to be decoupled into specifications, we might end up having the wrong idea that every single business rule, validation or filter criteria should be moved into a specification class</a:t>
            </a:r>
            <a:endParaRPr/>
          </a:p>
          <a:p>
            <a:pPr indent="-298450" lvl="0" marL="457200" rtl="0" algn="l">
              <a:spcBef>
                <a:spcPts val="0"/>
              </a:spcBef>
              <a:spcAft>
                <a:spcPts val="0"/>
              </a:spcAft>
              <a:buSzPts val="1100"/>
              <a:buChar char="●"/>
            </a:pPr>
            <a:r>
              <a:rPr lang="es"/>
              <a:t>---PARA EVITAR ESTO, SE NECESITARIA CONOCER EL NEGOCIO……….</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4795bd6dc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4795bd6dc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s" sz="1150">
                <a:solidFill>
                  <a:srgbClr val="1D1C1D"/>
                </a:solidFill>
                <a:highlight>
                  <a:srgbClr val="F8F8F8"/>
                </a:highlight>
              </a:rPr>
              <a:t>With this pattern, this principle is being achieved by having each functionality separated and specialized in their correspondent class.</a:t>
            </a:r>
            <a:endParaRPr sz="1150">
              <a:solidFill>
                <a:srgbClr val="1D1C1D"/>
              </a:solidFill>
              <a:highlight>
                <a:srgbClr val="F8F8F8"/>
              </a:highlight>
            </a:endParaRPr>
          </a:p>
          <a:p>
            <a:pPr indent="0" lvl="0" marL="457200" rtl="0" algn="l">
              <a:lnSpc>
                <a:spcPct val="115000"/>
              </a:lnSpc>
              <a:spcBef>
                <a:spcPts val="0"/>
              </a:spcBef>
              <a:spcAft>
                <a:spcPts val="0"/>
              </a:spcAft>
              <a:buNone/>
            </a:pPr>
            <a:r>
              <a:t/>
            </a:r>
            <a:endParaRPr sz="1150">
              <a:solidFill>
                <a:srgbClr val="1D1C1D"/>
              </a:solidFill>
              <a:highlight>
                <a:srgbClr val="F8F8F8"/>
              </a:highlight>
            </a:endParaRPr>
          </a:p>
          <a:p>
            <a:pPr indent="-298450" lvl="0" marL="457200" rtl="0" algn="l">
              <a:spcBef>
                <a:spcPts val="0"/>
              </a:spcBef>
              <a:spcAft>
                <a:spcPts val="0"/>
              </a:spcAft>
              <a:buSzPts val="1100"/>
              <a:buChar char="●"/>
            </a:pPr>
            <a:r>
              <a:rPr lang="es"/>
              <a:t>Once finished an implementation, you can keep creating additional specifications without affecting the created ones.</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s"/>
              <a:t>As mentioned before, having the functionalities separated allows an easier way to scalate simply by adding the functionalities without affecting the others</a:t>
            </a:r>
            <a:endParaRPr/>
          </a:p>
          <a:p>
            <a:pPr indent="0" lvl="0" marL="457200" rtl="0" algn="l">
              <a:spcBef>
                <a:spcPts val="0"/>
              </a:spcBef>
              <a:spcAft>
                <a:spcPts val="0"/>
              </a:spcAft>
              <a:buNone/>
            </a:pPr>
            <a:r>
              <a:t/>
            </a:r>
            <a:endParaRPr/>
          </a:p>
          <a:p>
            <a:pPr indent="-298450" lvl="0" marL="457200" rtl="0" algn="l">
              <a:lnSpc>
                <a:spcPct val="150000"/>
              </a:lnSpc>
              <a:spcBef>
                <a:spcPts val="0"/>
              </a:spcBef>
              <a:spcAft>
                <a:spcPts val="0"/>
              </a:spcAft>
              <a:buSzPts val="1100"/>
              <a:buChar char="●"/>
            </a:pPr>
            <a:r>
              <a:rPr lang="es"/>
              <a:t>Having the logic separated, we are able to keep expanding our specifications without affecting the process or the "how to handle" the objects that are being filtered.</a:t>
            </a:r>
            <a:endParaRPr/>
          </a:p>
          <a:p>
            <a:pPr indent="-298450" lvl="0" marL="457200" rtl="0" algn="l">
              <a:lnSpc>
                <a:spcPct val="150000"/>
              </a:lnSpc>
              <a:spcBef>
                <a:spcPts val="0"/>
              </a:spcBef>
              <a:spcAft>
                <a:spcPts val="0"/>
              </a:spcAft>
              <a:buSzPts val="1100"/>
              <a:buChar char="●"/>
            </a:pPr>
            <a:r>
              <a:rPr lang="es"/>
              <a:t>Having in mind we are decoupling complex query logic into a specification. We would be able to understand more clearly the responsibility of that specification by naming it properly. </a:t>
            </a:r>
            <a:endParaRPr/>
          </a:p>
          <a:p>
            <a:pPr indent="-298450" lvl="0" marL="457200" rtl="0" algn="l">
              <a:lnSpc>
                <a:spcPct val="150000"/>
              </a:lnSpc>
              <a:spcBef>
                <a:spcPts val="0"/>
              </a:spcBef>
              <a:spcAft>
                <a:spcPts val="0"/>
              </a:spcAft>
              <a:buSzPts val="1100"/>
              <a:buChar char="●"/>
            </a:pPr>
            <a:r>
              <a:rPr lang="es">
                <a:solidFill>
                  <a:schemeClr val="dk1"/>
                </a:solidFill>
              </a:rPr>
              <a:t>The </a:t>
            </a:r>
            <a:r>
              <a:rPr b="1" i="1" lang="es">
                <a:solidFill>
                  <a:schemeClr val="dk1"/>
                </a:solidFill>
              </a:rPr>
              <a:t>Composite Specification</a:t>
            </a:r>
            <a:r>
              <a:rPr i="1" lang="es">
                <a:solidFill>
                  <a:schemeClr val="dk1"/>
                </a:solidFill>
              </a:rPr>
              <a:t> </a:t>
            </a:r>
            <a:r>
              <a:rPr lang="es">
                <a:solidFill>
                  <a:schemeClr val="dk1"/>
                </a:solidFill>
              </a:rPr>
              <a:t>is an implementation of the </a:t>
            </a:r>
            <a:r>
              <a:rPr b="1" i="1" lang="es">
                <a:solidFill>
                  <a:schemeClr val="dk1"/>
                </a:solidFill>
              </a:rPr>
              <a:t>Specification Pattern</a:t>
            </a:r>
            <a:r>
              <a:rPr lang="es">
                <a:solidFill>
                  <a:schemeClr val="dk1"/>
                </a:solidFill>
              </a:rPr>
              <a:t> which allow us to combine specifications in order to create complex rules.</a:t>
            </a:r>
            <a:endParaRPr sz="1600">
              <a:solidFill>
                <a:schemeClr val="dk2"/>
              </a:solidFill>
              <a:latin typeface="Lato"/>
              <a:ea typeface="Lato"/>
              <a:cs typeface="Lato"/>
              <a:sym typeface="La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755663f0d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55663f0d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b="1" lang="es"/>
              <a:t>initial effort for identifying business rules</a:t>
            </a:r>
            <a:endParaRPr b="1"/>
          </a:p>
          <a:p>
            <a:pPr indent="-298450" lvl="0" marL="457200" rtl="0" algn="l">
              <a:spcBef>
                <a:spcPts val="0"/>
              </a:spcBef>
              <a:spcAft>
                <a:spcPts val="0"/>
              </a:spcAft>
              <a:buSzPts val="1100"/>
              <a:buChar char="●"/>
            </a:pPr>
            <a:r>
              <a:rPr lang="es"/>
              <a:t>At the beginning, implementing the pattern may seen complicate to implement. This because there is a new consideration added to the process of developing the application which is identifying the business logic that actually needs to be decoupled into specifications in order to gain some benefit in the application. </a:t>
            </a:r>
            <a:endParaRPr/>
          </a:p>
          <a:p>
            <a:pPr indent="0" lvl="0" marL="45720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755663f0d2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55663f0d2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 now, let me present a short demo of this pattern.</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Here we will see a logger application with an interface ILogger that will define a Write() method, that will “write” an specific message, and the Logger classes that will implement it to each specific destination.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In the particular scenario that we would have to deal with the requirement of setting a custom message or format to be logged.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we would end up creating new classes for each of these specifc, customs, detailed format messages… or even new destinations to write in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57cfa781d9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57cfa781d9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416a46f4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416a46f4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7cfa781d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7cfa781d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416a46f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416a46f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5da3d232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5da3d232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The Specification Pattern seeks the ability to being able to re use common business criteria along the application.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This would be achieved by encapsulating the business logic into "specifications" classes that will define specific logic that would be able to be re used anywhere along the application.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55663f0d2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55663f0d2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s"/>
              <a:t>Let's have a better understanding with the following example:‌</a:t>
            </a:r>
            <a:endParaRPr/>
          </a:p>
          <a:p>
            <a:pPr indent="0" lvl="0" marL="0" rtl="0" algn="l">
              <a:lnSpc>
                <a:spcPct val="115000"/>
              </a:lnSpc>
              <a:spcBef>
                <a:spcPts val="1200"/>
              </a:spcBef>
              <a:spcAft>
                <a:spcPts val="0"/>
              </a:spcAft>
              <a:buClr>
                <a:schemeClr val="dk1"/>
              </a:buClr>
              <a:buSzPts val="1100"/>
              <a:buFont typeface="Arial"/>
              <a:buNone/>
            </a:pPr>
            <a:r>
              <a:rPr lang="es"/>
              <a:t>We are developing an application related to glasses. We have the following functionalities:‌</a:t>
            </a:r>
            <a:endParaRPr/>
          </a:p>
          <a:p>
            <a:pPr indent="-298450" lvl="0" marL="457200" rtl="0" algn="l">
              <a:lnSpc>
                <a:spcPct val="115000"/>
              </a:lnSpc>
              <a:spcBef>
                <a:spcPts val="1200"/>
              </a:spcBef>
              <a:spcAft>
                <a:spcPts val="0"/>
              </a:spcAft>
              <a:buClr>
                <a:schemeClr val="dk1"/>
              </a:buClr>
              <a:buSzPts val="1100"/>
              <a:buChar char="●"/>
            </a:pPr>
            <a:r>
              <a:rPr lang="es"/>
              <a:t>List glasses by brand name or minimum number of sales</a:t>
            </a:r>
            <a:endParaRPr/>
          </a:p>
          <a:p>
            <a:pPr indent="-298450" lvl="0" marL="457200" rtl="0" algn="l">
              <a:lnSpc>
                <a:spcPct val="115000"/>
              </a:lnSpc>
              <a:spcBef>
                <a:spcPts val="0"/>
              </a:spcBef>
              <a:spcAft>
                <a:spcPts val="0"/>
              </a:spcAft>
              <a:buClr>
                <a:schemeClr val="dk1"/>
              </a:buClr>
              <a:buSzPts val="1100"/>
              <a:buChar char="●"/>
            </a:pPr>
            <a:r>
              <a:rPr lang="es"/>
              <a:t>Apply a discount to all glasses of the same brand or that match a minimum number of sales</a:t>
            </a:r>
            <a:endParaRPr/>
          </a:p>
          <a:p>
            <a:pPr indent="-298450" lvl="0" marL="457200" rtl="0" algn="l">
              <a:lnSpc>
                <a:spcPct val="115000"/>
              </a:lnSpc>
              <a:spcBef>
                <a:spcPts val="0"/>
              </a:spcBef>
              <a:spcAft>
                <a:spcPts val="0"/>
              </a:spcAft>
              <a:buClr>
                <a:schemeClr val="dk1"/>
              </a:buClr>
              <a:buSzPts val="1100"/>
              <a:buChar char="●"/>
            </a:pPr>
            <a:r>
              <a:rPr lang="es"/>
              <a:t>Filter by brand name or those that match the minimum number of sales</a:t>
            </a:r>
            <a:endParaRPr/>
          </a:p>
          <a:p>
            <a:pPr indent="0" lvl="0" marL="0" rtl="0" algn="l">
              <a:lnSpc>
                <a:spcPct val="115000"/>
              </a:lnSpc>
              <a:spcBef>
                <a:spcPts val="1200"/>
              </a:spcBef>
              <a:spcAft>
                <a:spcPts val="0"/>
              </a:spcAft>
              <a:buNone/>
            </a:pPr>
            <a:r>
              <a:rPr lang="es"/>
              <a:t>In this example, we can identify that specific logic is being replicated across all the requirements we have. Those are:</a:t>
            </a:r>
            <a:endParaRPr/>
          </a:p>
          <a:p>
            <a:pPr indent="-298450" lvl="0" marL="457200" rtl="0" algn="l">
              <a:lnSpc>
                <a:spcPct val="115000"/>
              </a:lnSpc>
              <a:spcBef>
                <a:spcPts val="1200"/>
              </a:spcBef>
              <a:spcAft>
                <a:spcPts val="0"/>
              </a:spcAft>
              <a:buClr>
                <a:schemeClr val="dk1"/>
              </a:buClr>
              <a:buSzPts val="1100"/>
              <a:buChar char="●"/>
            </a:pPr>
            <a:r>
              <a:rPr lang="es"/>
              <a:t>By Brand Name</a:t>
            </a:r>
            <a:endParaRPr/>
          </a:p>
          <a:p>
            <a:pPr indent="-298450" lvl="0" marL="457200" rtl="0" algn="l">
              <a:lnSpc>
                <a:spcPct val="115000"/>
              </a:lnSpc>
              <a:spcBef>
                <a:spcPts val="0"/>
              </a:spcBef>
              <a:spcAft>
                <a:spcPts val="0"/>
              </a:spcAft>
              <a:buClr>
                <a:schemeClr val="dk1"/>
              </a:buClr>
              <a:buSzPts val="1100"/>
              <a:buChar char="●"/>
            </a:pPr>
            <a:r>
              <a:rPr lang="es"/>
              <a:t>By Minimum Number of Sales</a:t>
            </a:r>
            <a:endParaRPr/>
          </a:p>
          <a:p>
            <a:pPr indent="0" lvl="0" marL="0" rtl="0" algn="l">
              <a:lnSpc>
                <a:spcPct val="115000"/>
              </a:lnSpc>
              <a:spcBef>
                <a:spcPts val="1200"/>
              </a:spcBef>
              <a:spcAft>
                <a:spcPts val="0"/>
              </a:spcAft>
              <a:buNone/>
            </a:pPr>
            <a:r>
              <a:rPr lang="es"/>
              <a:t>‌By identifying this kind of scenario, we match the requirements to consider implementing the Specification Pattern. This would be achieved by decoupling this logic into specific classes that will handle it. Applying the pattern will allow us to reuse that logic in all the requirements we need.</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55663f0d2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55663f0d2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s">
                <a:solidFill>
                  <a:schemeClr val="dk1"/>
                </a:solidFill>
              </a:rPr>
              <a:t>The participants of this pattern would be:‌</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s">
                <a:solidFill>
                  <a:schemeClr val="dk1"/>
                </a:solidFill>
              </a:rPr>
              <a:t>The </a:t>
            </a:r>
            <a:r>
              <a:rPr b="1" i="1" lang="es">
                <a:solidFill>
                  <a:schemeClr val="dk1"/>
                </a:solidFill>
              </a:rPr>
              <a:t>ISpecification </a:t>
            </a:r>
            <a:r>
              <a:rPr lang="es">
                <a:solidFill>
                  <a:schemeClr val="dk1"/>
                </a:solidFill>
              </a:rPr>
              <a:t>interface which will have our method </a:t>
            </a:r>
            <a:r>
              <a:rPr b="1" i="1" lang="es">
                <a:solidFill>
                  <a:schemeClr val="dk1"/>
                </a:solidFill>
              </a:rPr>
              <a:t>IsSatisfeidBy</a:t>
            </a:r>
            <a:r>
              <a:rPr lang="e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s">
                <a:solidFill>
                  <a:schemeClr val="dk1"/>
                </a:solidFill>
              </a:rPr>
              <a:t>The </a:t>
            </a:r>
            <a:r>
              <a:rPr b="1" i="1" lang="es">
                <a:solidFill>
                  <a:schemeClr val="dk1"/>
                </a:solidFill>
              </a:rPr>
              <a:t>Concrete Specifications</a:t>
            </a:r>
            <a:r>
              <a:rPr b="1" lang="es">
                <a:solidFill>
                  <a:schemeClr val="dk1"/>
                </a:solidFill>
              </a:rPr>
              <a:t> </a:t>
            </a:r>
            <a:r>
              <a:rPr lang="es">
                <a:solidFill>
                  <a:schemeClr val="dk1"/>
                </a:solidFill>
              </a:rPr>
              <a:t>which are classes that will implement the </a:t>
            </a:r>
            <a:r>
              <a:rPr b="1" i="1" lang="es">
                <a:solidFill>
                  <a:schemeClr val="dk1"/>
                </a:solidFill>
              </a:rPr>
              <a:t>ISpecification</a:t>
            </a:r>
            <a:r>
              <a:rPr i="1" lang="es">
                <a:solidFill>
                  <a:schemeClr val="dk1"/>
                </a:solidFill>
              </a:rPr>
              <a:t> </a:t>
            </a:r>
            <a:r>
              <a:rPr lang="es">
                <a:solidFill>
                  <a:schemeClr val="dk1"/>
                </a:solidFill>
              </a:rPr>
              <a:t>interface and will handle the business logic in the </a:t>
            </a:r>
            <a:r>
              <a:rPr b="1" i="1" lang="es">
                <a:solidFill>
                  <a:schemeClr val="dk1"/>
                </a:solidFill>
              </a:rPr>
              <a:t>IsSatisfiedBy</a:t>
            </a:r>
            <a:r>
              <a:rPr i="1" lang="es">
                <a:solidFill>
                  <a:schemeClr val="dk1"/>
                </a:solidFill>
              </a:rPr>
              <a:t> </a:t>
            </a:r>
            <a:r>
              <a:rPr lang="es">
                <a:solidFill>
                  <a:schemeClr val="dk1"/>
                </a:solidFill>
              </a:rPr>
              <a:t>method.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s">
                <a:solidFill>
                  <a:schemeClr val="dk1"/>
                </a:solidFill>
              </a:rPr>
              <a:t>And the object to been evaluated</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c2e174db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c2e174db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s">
                <a:solidFill>
                  <a:schemeClr val="dk1"/>
                </a:solidFill>
              </a:rPr>
              <a:t>Let's consider the example we saw in the previously. Having in mind the logic we identified, we can apply the pattern the following way:‌</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s">
                <a:solidFill>
                  <a:schemeClr val="dk1"/>
                </a:solidFill>
              </a:rPr>
              <a:t>The </a:t>
            </a:r>
            <a:r>
              <a:rPr b="1" i="1" lang="es">
                <a:solidFill>
                  <a:schemeClr val="dk1"/>
                </a:solidFill>
              </a:rPr>
              <a:t>ISpecification</a:t>
            </a:r>
            <a:r>
              <a:rPr lang="es">
                <a:solidFill>
                  <a:schemeClr val="dk1"/>
                </a:solidFill>
              </a:rPr>
              <a:t> would be our interface described by the pattern that will </a:t>
            </a:r>
            <a:r>
              <a:rPr lang="es">
                <a:solidFill>
                  <a:schemeClr val="dk1"/>
                </a:solidFill>
              </a:rPr>
              <a:t>define </a:t>
            </a:r>
            <a:r>
              <a:rPr lang="es">
                <a:solidFill>
                  <a:schemeClr val="dk1"/>
                </a:solidFill>
              </a:rPr>
              <a:t>the IsSatisfiedBy method.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s">
                <a:solidFill>
                  <a:schemeClr val="dk1"/>
                </a:solidFill>
              </a:rPr>
              <a:t>Our </a:t>
            </a:r>
            <a:r>
              <a:rPr b="1" i="1" lang="es">
                <a:solidFill>
                  <a:schemeClr val="dk1"/>
                </a:solidFill>
              </a:rPr>
              <a:t>Concrete Specifications</a:t>
            </a:r>
            <a:r>
              <a:rPr lang="es">
                <a:solidFill>
                  <a:schemeClr val="dk1"/>
                </a:solidFill>
              </a:rPr>
              <a:t> would be the </a:t>
            </a:r>
            <a:r>
              <a:rPr b="1" i="1" lang="es">
                <a:solidFill>
                  <a:schemeClr val="dk1"/>
                </a:solidFill>
              </a:rPr>
              <a:t>BrandSpecification</a:t>
            </a:r>
            <a:r>
              <a:rPr b="1" lang="es">
                <a:solidFill>
                  <a:schemeClr val="dk1"/>
                </a:solidFill>
              </a:rPr>
              <a:t> </a:t>
            </a:r>
            <a:r>
              <a:rPr lang="es">
                <a:solidFill>
                  <a:schemeClr val="dk1"/>
                </a:solidFill>
              </a:rPr>
              <a:t>and </a:t>
            </a:r>
            <a:r>
              <a:rPr b="1" i="1" lang="es">
                <a:solidFill>
                  <a:schemeClr val="dk1"/>
                </a:solidFill>
              </a:rPr>
              <a:t>MinSalesSpecification</a:t>
            </a:r>
            <a:r>
              <a:rPr lang="es">
                <a:solidFill>
                  <a:schemeClr val="dk1"/>
                </a:solidFill>
              </a:rPr>
              <a:t>. Each of them will handle the logic that their own names express. </a:t>
            </a:r>
            <a:endParaRPr>
              <a:solidFill>
                <a:schemeClr val="dk1"/>
              </a:solidFill>
            </a:endParaRPr>
          </a:p>
          <a:p>
            <a:pPr indent="0" lvl="0" marL="0" rtl="0" algn="l">
              <a:spcBef>
                <a:spcPts val="1200"/>
              </a:spcBef>
              <a:spcAft>
                <a:spcPts val="0"/>
              </a:spcAft>
              <a:buNone/>
            </a:pPr>
            <a:r>
              <a:t/>
            </a:r>
            <a:endParaRPr/>
          </a:p>
          <a:p>
            <a:pPr indent="0" lvl="0" marL="0" rtl="0" algn="l">
              <a:spcBef>
                <a:spcPts val="0"/>
              </a:spcBef>
              <a:spcAft>
                <a:spcPts val="0"/>
              </a:spcAft>
              <a:buNone/>
            </a:pPr>
            <a:r>
              <a:rPr lang="es" sz="1200">
                <a:solidFill>
                  <a:srgbClr val="3B454E"/>
                </a:solidFill>
                <a:highlight>
                  <a:srgbClr val="FFFFFF"/>
                </a:highlight>
                <a:latin typeface="Roboto"/>
                <a:ea typeface="Roboto"/>
                <a:cs typeface="Roboto"/>
                <a:sym typeface="Roboto"/>
              </a:rPr>
              <a:t>This way, we have decoupled the logic of matching by brand name and minimum number of sales into specific classes that will allow us to re use them anywhere we need in our application.</a:t>
            </a:r>
            <a:endParaRPr sz="1200">
              <a:solidFill>
                <a:srgbClr val="3B454E"/>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-----mencionar single responsibility, open closed y scalability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795bd6dc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795bd6dc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s"/>
              <a:t>Having the business logic decoupled and centralized in </a:t>
            </a:r>
            <a:r>
              <a:rPr lang="es"/>
              <a:t>specific</a:t>
            </a:r>
            <a:r>
              <a:rPr lang="es"/>
              <a:t> classes makes easier to identify where we need to make changes or updates.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s"/>
              <a:t>Having the functionalities separated and focused, allow us to keep adding new features without affecting the created ones.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ITLE OPENING">
  <p:cSld name="TITLE_1_1_1">
    <p:spTree>
      <p:nvGrpSpPr>
        <p:cNvPr id="9"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11" name="Google Shape;11;p2"/>
          <p:cNvSpPr/>
          <p:nvPr/>
        </p:nvSpPr>
        <p:spPr>
          <a:xfrm>
            <a:off x="1078150" y="0"/>
            <a:ext cx="4875300" cy="3338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078150" y="0"/>
            <a:ext cx="4875300" cy="3338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ctrTitle"/>
          </p:nvPr>
        </p:nvSpPr>
        <p:spPr>
          <a:xfrm>
            <a:off x="1432400" y="143175"/>
            <a:ext cx="6516600" cy="24213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6F40A8"/>
              </a:buClr>
              <a:buSzPts val="6000"/>
              <a:buFont typeface="Josefin Sans"/>
              <a:buNone/>
              <a:defRPr b="1" sz="6000">
                <a:solidFill>
                  <a:srgbClr val="6F40A8"/>
                </a:solidFill>
                <a:latin typeface="Josefin Sans"/>
                <a:ea typeface="Josefin Sans"/>
                <a:cs typeface="Josefin Sans"/>
                <a:sym typeface="Josefin Sans"/>
              </a:defRPr>
            </a:lvl1pPr>
            <a:lvl2pPr lvl="1" rtl="0" algn="ctr">
              <a:spcBef>
                <a:spcPts val="0"/>
              </a:spcBef>
              <a:spcAft>
                <a:spcPts val="0"/>
              </a:spcAft>
              <a:buClr>
                <a:srgbClr val="6F40A8"/>
              </a:buClr>
              <a:buSzPts val="4800"/>
              <a:buNone/>
              <a:defRPr sz="4800">
                <a:solidFill>
                  <a:srgbClr val="6F40A8"/>
                </a:solidFill>
              </a:defRPr>
            </a:lvl2pPr>
            <a:lvl3pPr lvl="2" rtl="0" algn="ctr">
              <a:spcBef>
                <a:spcPts val="0"/>
              </a:spcBef>
              <a:spcAft>
                <a:spcPts val="0"/>
              </a:spcAft>
              <a:buClr>
                <a:srgbClr val="6F40A8"/>
              </a:buClr>
              <a:buSzPts val="4800"/>
              <a:buNone/>
              <a:defRPr sz="4800">
                <a:solidFill>
                  <a:srgbClr val="6F40A8"/>
                </a:solidFill>
              </a:defRPr>
            </a:lvl3pPr>
            <a:lvl4pPr lvl="3" rtl="0" algn="ctr">
              <a:spcBef>
                <a:spcPts val="0"/>
              </a:spcBef>
              <a:spcAft>
                <a:spcPts val="0"/>
              </a:spcAft>
              <a:buClr>
                <a:srgbClr val="6F40A8"/>
              </a:buClr>
              <a:buSzPts val="4800"/>
              <a:buNone/>
              <a:defRPr sz="4800">
                <a:solidFill>
                  <a:srgbClr val="6F40A8"/>
                </a:solidFill>
              </a:defRPr>
            </a:lvl4pPr>
            <a:lvl5pPr lvl="4" rtl="0" algn="ctr">
              <a:spcBef>
                <a:spcPts val="0"/>
              </a:spcBef>
              <a:spcAft>
                <a:spcPts val="0"/>
              </a:spcAft>
              <a:buClr>
                <a:srgbClr val="6F40A8"/>
              </a:buClr>
              <a:buSzPts val="4800"/>
              <a:buNone/>
              <a:defRPr sz="4800">
                <a:solidFill>
                  <a:srgbClr val="6F40A8"/>
                </a:solidFill>
              </a:defRPr>
            </a:lvl5pPr>
            <a:lvl6pPr lvl="5" rtl="0" algn="ctr">
              <a:spcBef>
                <a:spcPts val="0"/>
              </a:spcBef>
              <a:spcAft>
                <a:spcPts val="0"/>
              </a:spcAft>
              <a:buClr>
                <a:srgbClr val="6F40A8"/>
              </a:buClr>
              <a:buSzPts val="4800"/>
              <a:buNone/>
              <a:defRPr sz="4800">
                <a:solidFill>
                  <a:srgbClr val="6F40A8"/>
                </a:solidFill>
              </a:defRPr>
            </a:lvl6pPr>
            <a:lvl7pPr lvl="6" rtl="0" algn="ctr">
              <a:spcBef>
                <a:spcPts val="0"/>
              </a:spcBef>
              <a:spcAft>
                <a:spcPts val="0"/>
              </a:spcAft>
              <a:buClr>
                <a:srgbClr val="6F40A8"/>
              </a:buClr>
              <a:buSzPts val="4800"/>
              <a:buNone/>
              <a:defRPr sz="4800">
                <a:solidFill>
                  <a:srgbClr val="6F40A8"/>
                </a:solidFill>
              </a:defRPr>
            </a:lvl7pPr>
            <a:lvl8pPr lvl="7" rtl="0" algn="ctr">
              <a:spcBef>
                <a:spcPts val="0"/>
              </a:spcBef>
              <a:spcAft>
                <a:spcPts val="0"/>
              </a:spcAft>
              <a:buClr>
                <a:srgbClr val="6F40A8"/>
              </a:buClr>
              <a:buSzPts val="4800"/>
              <a:buNone/>
              <a:defRPr sz="4800">
                <a:solidFill>
                  <a:srgbClr val="6F40A8"/>
                </a:solidFill>
              </a:defRPr>
            </a:lvl8pPr>
            <a:lvl9pPr lvl="8" rtl="0" algn="ctr">
              <a:spcBef>
                <a:spcPts val="0"/>
              </a:spcBef>
              <a:spcAft>
                <a:spcPts val="0"/>
              </a:spcAft>
              <a:buClr>
                <a:srgbClr val="6F40A8"/>
              </a:buClr>
              <a:buSzPts val="4800"/>
              <a:buNone/>
              <a:defRPr sz="4800">
                <a:solidFill>
                  <a:srgbClr val="6F40A8"/>
                </a:solidFill>
              </a:defRPr>
            </a:lvl9pPr>
          </a:lstStyle>
          <a:p/>
        </p:txBody>
      </p:sp>
      <p:sp>
        <p:nvSpPr>
          <p:cNvPr id="14" name="Google Shape;14;p2"/>
          <p:cNvSpPr txBox="1"/>
          <p:nvPr>
            <p:ph idx="1" type="subTitle"/>
          </p:nvPr>
        </p:nvSpPr>
        <p:spPr>
          <a:xfrm>
            <a:off x="1432400" y="2515875"/>
            <a:ext cx="4374000" cy="25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Zilla Slab"/>
              <a:buNone/>
              <a:defRPr sz="1400">
                <a:latin typeface="Zilla Slab"/>
                <a:ea typeface="Zilla Slab"/>
                <a:cs typeface="Zilla Slab"/>
                <a:sym typeface="Zilla Slab"/>
              </a:defRPr>
            </a:lvl1pPr>
            <a:lvl2pPr lvl="1"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2pPr>
            <a:lvl3pPr lvl="2"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3pPr>
            <a:lvl4pPr lvl="3"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4pPr>
            <a:lvl5pPr lvl="4"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5pPr>
            <a:lvl6pPr lvl="5"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6pPr>
            <a:lvl7pPr lvl="6"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7pPr>
            <a:lvl8pPr lvl="7"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8pPr>
            <a:lvl9pPr lvl="8"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SUBTITLE 2">
  <p:cSld name="CUSTOM_4_3_3">
    <p:spTree>
      <p:nvGrpSpPr>
        <p:cNvPr id="90" name="Shape 90"/>
        <p:cNvGrpSpPr/>
        <p:nvPr/>
      </p:nvGrpSpPr>
      <p:grpSpPr>
        <a:xfrm>
          <a:off x="0" y="0"/>
          <a:ext cx="0" cy="0"/>
          <a:chOff x="0" y="0"/>
          <a:chExt cx="0" cy="0"/>
        </a:xfrm>
      </p:grpSpPr>
      <p:pic>
        <p:nvPicPr>
          <p:cNvPr id="91" name="Google Shape;91;p11"/>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92" name="Google Shape;92;p11"/>
          <p:cNvSpPr/>
          <p:nvPr/>
        </p:nvSpPr>
        <p:spPr>
          <a:xfrm>
            <a:off x="974700" y="1824275"/>
            <a:ext cx="4300500" cy="2680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
          <p:cNvSpPr txBox="1"/>
          <p:nvPr>
            <p:ph idx="1" type="subTitle"/>
          </p:nvPr>
        </p:nvSpPr>
        <p:spPr>
          <a:xfrm>
            <a:off x="2221525" y="2895865"/>
            <a:ext cx="2776800" cy="537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200"/>
              <a:buNone/>
              <a:defRPr sz="1200"/>
            </a:lvl1pPr>
            <a:lvl2pPr lvl="1" rtl="0" algn="ctr">
              <a:lnSpc>
                <a:spcPct val="100000"/>
              </a:lnSpc>
              <a:spcBef>
                <a:spcPts val="0"/>
              </a:spcBef>
              <a:spcAft>
                <a:spcPts val="0"/>
              </a:spcAft>
              <a:buClr>
                <a:srgbClr val="6F40A8"/>
              </a:buClr>
              <a:buSzPts val="1400"/>
              <a:buNone/>
              <a:defRPr>
                <a:solidFill>
                  <a:srgbClr val="6F40A8"/>
                </a:solidFill>
              </a:defRPr>
            </a:lvl2pPr>
            <a:lvl3pPr lvl="2" rtl="0" algn="ctr">
              <a:lnSpc>
                <a:spcPct val="100000"/>
              </a:lnSpc>
              <a:spcBef>
                <a:spcPts val="0"/>
              </a:spcBef>
              <a:spcAft>
                <a:spcPts val="0"/>
              </a:spcAft>
              <a:buClr>
                <a:srgbClr val="6F40A8"/>
              </a:buClr>
              <a:buSzPts val="1400"/>
              <a:buNone/>
              <a:defRPr>
                <a:solidFill>
                  <a:srgbClr val="6F40A8"/>
                </a:solidFill>
              </a:defRPr>
            </a:lvl3pPr>
            <a:lvl4pPr lvl="3" rtl="0" algn="ctr">
              <a:lnSpc>
                <a:spcPct val="100000"/>
              </a:lnSpc>
              <a:spcBef>
                <a:spcPts val="0"/>
              </a:spcBef>
              <a:spcAft>
                <a:spcPts val="0"/>
              </a:spcAft>
              <a:buClr>
                <a:srgbClr val="6F40A8"/>
              </a:buClr>
              <a:buSzPts val="1400"/>
              <a:buNone/>
              <a:defRPr>
                <a:solidFill>
                  <a:srgbClr val="6F40A8"/>
                </a:solidFill>
              </a:defRPr>
            </a:lvl4pPr>
            <a:lvl5pPr lvl="4" rtl="0" algn="ctr">
              <a:lnSpc>
                <a:spcPct val="100000"/>
              </a:lnSpc>
              <a:spcBef>
                <a:spcPts val="0"/>
              </a:spcBef>
              <a:spcAft>
                <a:spcPts val="0"/>
              </a:spcAft>
              <a:buClr>
                <a:srgbClr val="6F40A8"/>
              </a:buClr>
              <a:buSzPts val="1400"/>
              <a:buNone/>
              <a:defRPr>
                <a:solidFill>
                  <a:srgbClr val="6F40A8"/>
                </a:solidFill>
              </a:defRPr>
            </a:lvl5pPr>
            <a:lvl6pPr lvl="5" rtl="0" algn="ctr">
              <a:lnSpc>
                <a:spcPct val="100000"/>
              </a:lnSpc>
              <a:spcBef>
                <a:spcPts val="0"/>
              </a:spcBef>
              <a:spcAft>
                <a:spcPts val="0"/>
              </a:spcAft>
              <a:buClr>
                <a:srgbClr val="6F40A8"/>
              </a:buClr>
              <a:buSzPts val="1200"/>
              <a:buNone/>
              <a:defRPr sz="1200">
                <a:solidFill>
                  <a:srgbClr val="6F40A8"/>
                </a:solidFill>
              </a:defRPr>
            </a:lvl6pPr>
            <a:lvl7pPr lvl="6" rtl="0" algn="ctr">
              <a:lnSpc>
                <a:spcPct val="100000"/>
              </a:lnSpc>
              <a:spcBef>
                <a:spcPts val="0"/>
              </a:spcBef>
              <a:spcAft>
                <a:spcPts val="0"/>
              </a:spcAft>
              <a:buClr>
                <a:srgbClr val="6F40A8"/>
              </a:buClr>
              <a:buSzPts val="1200"/>
              <a:buNone/>
              <a:defRPr sz="1200">
                <a:solidFill>
                  <a:srgbClr val="6F40A8"/>
                </a:solidFill>
              </a:defRPr>
            </a:lvl7pPr>
            <a:lvl8pPr lvl="7" rtl="0" algn="ctr">
              <a:lnSpc>
                <a:spcPct val="100000"/>
              </a:lnSpc>
              <a:spcBef>
                <a:spcPts val="0"/>
              </a:spcBef>
              <a:spcAft>
                <a:spcPts val="0"/>
              </a:spcAft>
              <a:buClr>
                <a:srgbClr val="6F40A8"/>
              </a:buClr>
              <a:buSzPts val="1200"/>
              <a:buNone/>
              <a:defRPr sz="1200">
                <a:solidFill>
                  <a:srgbClr val="6F40A8"/>
                </a:solidFill>
              </a:defRPr>
            </a:lvl8pPr>
            <a:lvl9pPr lvl="8" rtl="0" algn="ctr">
              <a:lnSpc>
                <a:spcPct val="100000"/>
              </a:lnSpc>
              <a:spcBef>
                <a:spcPts val="0"/>
              </a:spcBef>
              <a:spcAft>
                <a:spcPts val="0"/>
              </a:spcAft>
              <a:buClr>
                <a:srgbClr val="6F40A8"/>
              </a:buClr>
              <a:buSzPts val="1200"/>
              <a:buNone/>
              <a:defRPr sz="1200">
                <a:solidFill>
                  <a:srgbClr val="6F40A8"/>
                </a:solidFill>
              </a:defRPr>
            </a:lvl9pPr>
          </a:lstStyle>
          <a:p/>
        </p:txBody>
      </p:sp>
      <p:sp>
        <p:nvSpPr>
          <p:cNvPr id="94" name="Google Shape;94;p11"/>
          <p:cNvSpPr txBox="1"/>
          <p:nvPr>
            <p:ph type="ctrTitle"/>
          </p:nvPr>
        </p:nvSpPr>
        <p:spPr>
          <a:xfrm>
            <a:off x="1286099" y="843265"/>
            <a:ext cx="3989100" cy="20526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lgn="ctr">
              <a:spcBef>
                <a:spcPts val="0"/>
              </a:spcBef>
              <a:spcAft>
                <a:spcPts val="0"/>
              </a:spcAft>
              <a:buClr>
                <a:srgbClr val="6F40A8"/>
              </a:buClr>
              <a:buSzPts val="3600"/>
              <a:buNone/>
              <a:defRPr sz="3600">
                <a:solidFill>
                  <a:srgbClr val="6F40A8"/>
                </a:solidFill>
              </a:defRPr>
            </a:lvl2pPr>
            <a:lvl3pPr lvl="2" rtl="0" algn="ctr">
              <a:spcBef>
                <a:spcPts val="0"/>
              </a:spcBef>
              <a:spcAft>
                <a:spcPts val="0"/>
              </a:spcAft>
              <a:buClr>
                <a:srgbClr val="6F40A8"/>
              </a:buClr>
              <a:buSzPts val="3600"/>
              <a:buNone/>
              <a:defRPr sz="3600">
                <a:solidFill>
                  <a:srgbClr val="6F40A8"/>
                </a:solidFill>
              </a:defRPr>
            </a:lvl3pPr>
            <a:lvl4pPr lvl="3" rtl="0" algn="ctr">
              <a:spcBef>
                <a:spcPts val="0"/>
              </a:spcBef>
              <a:spcAft>
                <a:spcPts val="0"/>
              </a:spcAft>
              <a:buClr>
                <a:srgbClr val="6F40A8"/>
              </a:buClr>
              <a:buSzPts val="3600"/>
              <a:buNone/>
              <a:defRPr sz="3600">
                <a:solidFill>
                  <a:srgbClr val="6F40A8"/>
                </a:solidFill>
              </a:defRPr>
            </a:lvl4pPr>
            <a:lvl5pPr lvl="4" rtl="0" algn="ctr">
              <a:spcBef>
                <a:spcPts val="0"/>
              </a:spcBef>
              <a:spcAft>
                <a:spcPts val="0"/>
              </a:spcAft>
              <a:buClr>
                <a:srgbClr val="6F40A8"/>
              </a:buClr>
              <a:buSzPts val="3600"/>
              <a:buNone/>
              <a:defRPr sz="3600">
                <a:solidFill>
                  <a:srgbClr val="6F40A8"/>
                </a:solidFill>
              </a:defRPr>
            </a:lvl5pPr>
            <a:lvl6pPr lvl="5" rtl="0" algn="ctr">
              <a:spcBef>
                <a:spcPts val="0"/>
              </a:spcBef>
              <a:spcAft>
                <a:spcPts val="0"/>
              </a:spcAft>
              <a:buClr>
                <a:srgbClr val="6F40A8"/>
              </a:buClr>
              <a:buSzPts val="3600"/>
              <a:buNone/>
              <a:defRPr sz="3600">
                <a:solidFill>
                  <a:srgbClr val="6F40A8"/>
                </a:solidFill>
              </a:defRPr>
            </a:lvl6pPr>
            <a:lvl7pPr lvl="6" rtl="0" algn="ctr">
              <a:spcBef>
                <a:spcPts val="0"/>
              </a:spcBef>
              <a:spcAft>
                <a:spcPts val="0"/>
              </a:spcAft>
              <a:buClr>
                <a:srgbClr val="6F40A8"/>
              </a:buClr>
              <a:buSzPts val="3600"/>
              <a:buNone/>
              <a:defRPr sz="3600">
                <a:solidFill>
                  <a:srgbClr val="6F40A8"/>
                </a:solidFill>
              </a:defRPr>
            </a:lvl7pPr>
            <a:lvl8pPr lvl="7" rtl="0" algn="ctr">
              <a:spcBef>
                <a:spcPts val="0"/>
              </a:spcBef>
              <a:spcAft>
                <a:spcPts val="0"/>
              </a:spcAft>
              <a:buClr>
                <a:srgbClr val="6F40A8"/>
              </a:buClr>
              <a:buSzPts val="3600"/>
              <a:buNone/>
              <a:defRPr sz="3600">
                <a:solidFill>
                  <a:srgbClr val="6F40A8"/>
                </a:solidFill>
              </a:defRPr>
            </a:lvl8pPr>
            <a:lvl9pPr lvl="8" rtl="0" algn="ctr">
              <a:spcBef>
                <a:spcPts val="0"/>
              </a:spcBef>
              <a:spcAft>
                <a:spcPts val="0"/>
              </a:spcAft>
              <a:buClr>
                <a:srgbClr val="6F40A8"/>
              </a:buClr>
              <a:buSzPts val="3600"/>
              <a:buNone/>
              <a:defRPr sz="3600">
                <a:solidFill>
                  <a:srgbClr val="6F40A8"/>
                </a:solidFill>
              </a:defRPr>
            </a:lvl9pPr>
          </a:lstStyle>
          <a:p/>
        </p:txBody>
      </p:sp>
      <p:sp>
        <p:nvSpPr>
          <p:cNvPr id="95" name="Google Shape;95;p11"/>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SUBTITLE 3">
  <p:cSld name="CUSTOM_4_3_2_1">
    <p:spTree>
      <p:nvGrpSpPr>
        <p:cNvPr id="96" name="Shape 96"/>
        <p:cNvGrpSpPr/>
        <p:nvPr/>
      </p:nvGrpSpPr>
      <p:grpSpPr>
        <a:xfrm>
          <a:off x="0" y="0"/>
          <a:ext cx="0" cy="0"/>
          <a:chOff x="0" y="0"/>
          <a:chExt cx="0" cy="0"/>
        </a:xfrm>
      </p:grpSpPr>
      <p:pic>
        <p:nvPicPr>
          <p:cNvPr id="97" name="Google Shape;97;p12"/>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98" name="Google Shape;98;p12"/>
          <p:cNvSpPr/>
          <p:nvPr/>
        </p:nvSpPr>
        <p:spPr>
          <a:xfrm flipH="1">
            <a:off x="1073350" y="1824275"/>
            <a:ext cx="7014000" cy="2680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2"/>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
        <p:nvSpPr>
          <p:cNvPr id="100" name="Google Shape;100;p12"/>
          <p:cNvSpPr txBox="1"/>
          <p:nvPr>
            <p:ph type="ctrTitle"/>
          </p:nvPr>
        </p:nvSpPr>
        <p:spPr>
          <a:xfrm flipH="1">
            <a:off x="3821251" y="843265"/>
            <a:ext cx="3989100" cy="2052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1" name="Google Shape;101;p12"/>
          <p:cNvSpPr txBox="1"/>
          <p:nvPr>
            <p:ph idx="1" type="subTitle"/>
          </p:nvPr>
        </p:nvSpPr>
        <p:spPr>
          <a:xfrm>
            <a:off x="1340525" y="2998418"/>
            <a:ext cx="4344600" cy="53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GROUND" type="blank">
  <p:cSld name="BLANK">
    <p:spTree>
      <p:nvGrpSpPr>
        <p:cNvPr id="102" name="Shape 102"/>
        <p:cNvGrpSpPr/>
        <p:nvPr/>
      </p:nvGrpSpPr>
      <p:grpSpPr>
        <a:xfrm>
          <a:off x="0" y="0"/>
          <a:ext cx="0" cy="0"/>
          <a:chOff x="0" y="0"/>
          <a:chExt cx="0" cy="0"/>
        </a:xfrm>
      </p:grpSpPr>
      <p:pic>
        <p:nvPicPr>
          <p:cNvPr id="103" name="Google Shape;103;p13"/>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104" name="Google Shape;104;p13"/>
          <p:cNvSpPr txBox="1"/>
          <p:nvPr>
            <p:ph idx="12" type="sldNum"/>
          </p:nvPr>
        </p:nvSpPr>
        <p:spPr>
          <a:xfrm>
            <a:off x="84909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p:cSld name="BLANK_1">
    <p:spTree>
      <p:nvGrpSpPr>
        <p:cNvPr id="105" name="Shape 10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
  <p:cSld name="CUSTOM">
    <p:spTree>
      <p:nvGrpSpPr>
        <p:cNvPr id="15" name="Shape 15"/>
        <p:cNvGrpSpPr/>
        <p:nvPr/>
      </p:nvGrpSpPr>
      <p:grpSpPr>
        <a:xfrm>
          <a:off x="0" y="0"/>
          <a:ext cx="0" cy="0"/>
          <a:chOff x="0" y="0"/>
          <a:chExt cx="0" cy="0"/>
        </a:xfrm>
      </p:grpSpPr>
      <p:pic>
        <p:nvPicPr>
          <p:cNvPr id="16" name="Google Shape;16;p3"/>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17" name="Google Shape;17;p3"/>
          <p:cNvSpPr/>
          <p:nvPr/>
        </p:nvSpPr>
        <p:spPr>
          <a:xfrm>
            <a:off x="4308925" y="50"/>
            <a:ext cx="4595100" cy="5087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8" name="Google Shape;18;p3"/>
          <p:cNvSpPr txBox="1"/>
          <p:nvPr>
            <p:ph idx="1" type="subTitle"/>
          </p:nvPr>
        </p:nvSpPr>
        <p:spPr>
          <a:xfrm flipH="1">
            <a:off x="5485575" y="416250"/>
            <a:ext cx="1581000" cy="79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666666"/>
              </a:buClr>
              <a:buSzPts val="1400"/>
              <a:buFont typeface="Josefin Sans"/>
              <a:buNone/>
              <a:defRPr b="1" sz="1400">
                <a:solidFill>
                  <a:srgbClr val="666666"/>
                </a:solidFill>
                <a:latin typeface="Josefin Sans"/>
                <a:ea typeface="Josefin Sans"/>
                <a:cs typeface="Josefin Sans"/>
                <a:sym typeface="Josefin Sans"/>
              </a:defRPr>
            </a:lvl1pPr>
            <a:lvl2pPr lvl="1"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2pPr>
            <a:lvl3pPr lvl="2"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3pPr>
            <a:lvl4pPr lvl="3"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4pPr>
            <a:lvl5pPr lvl="4"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5pPr>
            <a:lvl6pPr lvl="5"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6pPr>
            <a:lvl7pPr lvl="6"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7pPr>
            <a:lvl8pPr lvl="7"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8pPr>
            <a:lvl9pPr lvl="8"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9pPr>
          </a:lstStyle>
          <a:p/>
        </p:txBody>
      </p:sp>
      <p:sp>
        <p:nvSpPr>
          <p:cNvPr id="19" name="Google Shape;19;p3"/>
          <p:cNvSpPr txBox="1"/>
          <p:nvPr>
            <p:ph idx="2" type="subTitle"/>
          </p:nvPr>
        </p:nvSpPr>
        <p:spPr>
          <a:xfrm>
            <a:off x="5485625" y="1005425"/>
            <a:ext cx="20355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1pPr>
            <a:lvl2pPr lvl="1"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2pPr>
            <a:lvl3pPr lvl="2"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3pPr>
            <a:lvl4pPr lvl="3"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4pPr>
            <a:lvl5pPr lvl="4"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5pPr>
            <a:lvl6pPr lvl="5"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6pPr>
            <a:lvl7pPr lvl="6"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7pPr>
            <a:lvl8pPr lvl="7"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8pPr>
            <a:lvl9pPr lvl="8"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9pPr>
          </a:lstStyle>
          <a:p/>
        </p:txBody>
      </p:sp>
      <p:sp>
        <p:nvSpPr>
          <p:cNvPr id="20" name="Google Shape;20;p3"/>
          <p:cNvSpPr txBox="1"/>
          <p:nvPr>
            <p:ph idx="3" type="subTitle"/>
          </p:nvPr>
        </p:nvSpPr>
        <p:spPr>
          <a:xfrm flipH="1">
            <a:off x="5485575" y="1464949"/>
            <a:ext cx="1581000" cy="79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666666"/>
              </a:buClr>
              <a:buSzPts val="1400"/>
              <a:buFont typeface="Josefin Sans"/>
              <a:buNone/>
              <a:defRPr b="1" sz="1400">
                <a:solidFill>
                  <a:srgbClr val="666666"/>
                </a:solidFill>
                <a:latin typeface="Josefin Sans"/>
                <a:ea typeface="Josefin Sans"/>
                <a:cs typeface="Josefin Sans"/>
                <a:sym typeface="Josefin Sans"/>
              </a:defRPr>
            </a:lvl1pPr>
            <a:lvl2pPr lvl="1"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2pPr>
            <a:lvl3pPr lvl="2"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3pPr>
            <a:lvl4pPr lvl="3"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4pPr>
            <a:lvl5pPr lvl="4"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5pPr>
            <a:lvl6pPr lvl="5"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6pPr>
            <a:lvl7pPr lvl="6"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7pPr>
            <a:lvl8pPr lvl="7"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8pPr>
            <a:lvl9pPr lvl="8"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9pPr>
          </a:lstStyle>
          <a:p/>
        </p:txBody>
      </p:sp>
      <p:sp>
        <p:nvSpPr>
          <p:cNvPr id="21" name="Google Shape;21;p3"/>
          <p:cNvSpPr txBox="1"/>
          <p:nvPr>
            <p:ph idx="4" type="subTitle"/>
          </p:nvPr>
        </p:nvSpPr>
        <p:spPr>
          <a:xfrm>
            <a:off x="5485625" y="2054126"/>
            <a:ext cx="20355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1pPr>
            <a:lvl2pPr lvl="1"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2pPr>
            <a:lvl3pPr lvl="2"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3pPr>
            <a:lvl4pPr lvl="3"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4pPr>
            <a:lvl5pPr lvl="4"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5pPr>
            <a:lvl6pPr lvl="5"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6pPr>
            <a:lvl7pPr lvl="6"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7pPr>
            <a:lvl8pPr lvl="7"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8pPr>
            <a:lvl9pPr lvl="8"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9pPr>
          </a:lstStyle>
          <a:p/>
        </p:txBody>
      </p:sp>
      <p:sp>
        <p:nvSpPr>
          <p:cNvPr id="22" name="Google Shape;22;p3"/>
          <p:cNvSpPr txBox="1"/>
          <p:nvPr>
            <p:ph idx="5" type="subTitle"/>
          </p:nvPr>
        </p:nvSpPr>
        <p:spPr>
          <a:xfrm flipH="1">
            <a:off x="5485575" y="2513648"/>
            <a:ext cx="1581000" cy="79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666666"/>
              </a:buClr>
              <a:buSzPts val="1400"/>
              <a:buFont typeface="Josefin Sans"/>
              <a:buNone/>
              <a:defRPr b="1" sz="1400">
                <a:solidFill>
                  <a:srgbClr val="666666"/>
                </a:solidFill>
                <a:latin typeface="Josefin Sans"/>
                <a:ea typeface="Josefin Sans"/>
                <a:cs typeface="Josefin Sans"/>
                <a:sym typeface="Josefin Sans"/>
              </a:defRPr>
            </a:lvl1pPr>
            <a:lvl2pPr lvl="1"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2pPr>
            <a:lvl3pPr lvl="2"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3pPr>
            <a:lvl4pPr lvl="3"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4pPr>
            <a:lvl5pPr lvl="4"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5pPr>
            <a:lvl6pPr lvl="5"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6pPr>
            <a:lvl7pPr lvl="6"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7pPr>
            <a:lvl8pPr lvl="7"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8pPr>
            <a:lvl9pPr lvl="8"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9pPr>
          </a:lstStyle>
          <a:p/>
        </p:txBody>
      </p:sp>
      <p:sp>
        <p:nvSpPr>
          <p:cNvPr id="23" name="Google Shape;23;p3"/>
          <p:cNvSpPr txBox="1"/>
          <p:nvPr>
            <p:ph idx="6" type="subTitle"/>
          </p:nvPr>
        </p:nvSpPr>
        <p:spPr>
          <a:xfrm>
            <a:off x="5485625" y="3102829"/>
            <a:ext cx="20355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1pPr>
            <a:lvl2pPr lvl="1"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2pPr>
            <a:lvl3pPr lvl="2"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3pPr>
            <a:lvl4pPr lvl="3"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4pPr>
            <a:lvl5pPr lvl="4"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5pPr>
            <a:lvl6pPr lvl="5"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6pPr>
            <a:lvl7pPr lvl="6"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7pPr>
            <a:lvl8pPr lvl="7"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8pPr>
            <a:lvl9pPr lvl="8"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9pPr>
          </a:lstStyle>
          <a:p/>
        </p:txBody>
      </p:sp>
      <p:sp>
        <p:nvSpPr>
          <p:cNvPr id="24" name="Google Shape;24;p3"/>
          <p:cNvSpPr txBox="1"/>
          <p:nvPr>
            <p:ph idx="7" type="subTitle"/>
          </p:nvPr>
        </p:nvSpPr>
        <p:spPr>
          <a:xfrm flipH="1">
            <a:off x="5485575" y="3557850"/>
            <a:ext cx="1581000" cy="79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666666"/>
              </a:buClr>
              <a:buSzPts val="1400"/>
              <a:buFont typeface="Josefin Sans"/>
              <a:buNone/>
              <a:defRPr b="1" sz="1400">
                <a:solidFill>
                  <a:srgbClr val="666666"/>
                </a:solidFill>
                <a:latin typeface="Josefin Sans"/>
                <a:ea typeface="Josefin Sans"/>
                <a:cs typeface="Josefin Sans"/>
                <a:sym typeface="Josefin Sans"/>
              </a:defRPr>
            </a:lvl1pPr>
            <a:lvl2pPr lvl="1"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2pPr>
            <a:lvl3pPr lvl="2"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3pPr>
            <a:lvl4pPr lvl="3"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4pPr>
            <a:lvl5pPr lvl="4"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5pPr>
            <a:lvl6pPr lvl="5"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6pPr>
            <a:lvl7pPr lvl="6"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7pPr>
            <a:lvl8pPr lvl="7"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8pPr>
            <a:lvl9pPr lvl="8"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9pPr>
          </a:lstStyle>
          <a:p/>
        </p:txBody>
      </p:sp>
      <p:sp>
        <p:nvSpPr>
          <p:cNvPr id="25" name="Google Shape;25;p3"/>
          <p:cNvSpPr txBox="1"/>
          <p:nvPr>
            <p:ph idx="8" type="subTitle"/>
          </p:nvPr>
        </p:nvSpPr>
        <p:spPr>
          <a:xfrm>
            <a:off x="5485625" y="4147025"/>
            <a:ext cx="20355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1pPr>
            <a:lvl2pPr lvl="1"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2pPr>
            <a:lvl3pPr lvl="2"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3pPr>
            <a:lvl4pPr lvl="3"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4pPr>
            <a:lvl5pPr lvl="4"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5pPr>
            <a:lvl6pPr lvl="5"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6pPr>
            <a:lvl7pPr lvl="6"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7pPr>
            <a:lvl8pPr lvl="7"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8pPr>
            <a:lvl9pPr lvl="8"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9pPr>
          </a:lstStyle>
          <a:p/>
        </p:txBody>
      </p:sp>
      <p:sp>
        <p:nvSpPr>
          <p:cNvPr id="26" name="Google Shape;26;p3"/>
          <p:cNvSpPr/>
          <p:nvPr/>
        </p:nvSpPr>
        <p:spPr>
          <a:xfrm>
            <a:off x="4308925" y="50"/>
            <a:ext cx="1009500" cy="5143500"/>
          </a:xfrm>
          <a:prstGeom prst="rect">
            <a:avLst/>
          </a:prstGeom>
          <a:solidFill>
            <a:srgbClr val="6F40A8">
              <a:alpha val="5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txBox="1"/>
          <p:nvPr>
            <p:ph hasCustomPrompt="1" type="title"/>
          </p:nvPr>
        </p:nvSpPr>
        <p:spPr>
          <a:xfrm>
            <a:off x="3928216" y="337210"/>
            <a:ext cx="1770900" cy="98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rgbClr val="6F40A8"/>
              </a:buClr>
              <a:buSzPts val="4800"/>
              <a:buNone/>
              <a:defRPr sz="4800">
                <a:solidFill>
                  <a:srgbClr val="6F40A8"/>
                </a:solidFill>
              </a:defRPr>
            </a:lvl1pPr>
            <a:lvl2pPr lvl="1" rtl="0" algn="ctr">
              <a:spcBef>
                <a:spcPts val="0"/>
              </a:spcBef>
              <a:spcAft>
                <a:spcPts val="0"/>
              </a:spcAft>
              <a:buClr>
                <a:srgbClr val="6F40A8"/>
              </a:buClr>
              <a:buSzPts val="4800"/>
              <a:buNone/>
              <a:defRPr sz="4800">
                <a:solidFill>
                  <a:srgbClr val="6F40A8"/>
                </a:solidFill>
              </a:defRPr>
            </a:lvl2pPr>
            <a:lvl3pPr lvl="2" rtl="0" algn="ctr">
              <a:spcBef>
                <a:spcPts val="0"/>
              </a:spcBef>
              <a:spcAft>
                <a:spcPts val="0"/>
              </a:spcAft>
              <a:buClr>
                <a:srgbClr val="6F40A8"/>
              </a:buClr>
              <a:buSzPts val="4800"/>
              <a:buNone/>
              <a:defRPr sz="4800">
                <a:solidFill>
                  <a:srgbClr val="6F40A8"/>
                </a:solidFill>
              </a:defRPr>
            </a:lvl3pPr>
            <a:lvl4pPr lvl="3" rtl="0" algn="ctr">
              <a:spcBef>
                <a:spcPts val="0"/>
              </a:spcBef>
              <a:spcAft>
                <a:spcPts val="0"/>
              </a:spcAft>
              <a:buClr>
                <a:srgbClr val="6F40A8"/>
              </a:buClr>
              <a:buSzPts val="4800"/>
              <a:buNone/>
              <a:defRPr sz="4800">
                <a:solidFill>
                  <a:srgbClr val="6F40A8"/>
                </a:solidFill>
              </a:defRPr>
            </a:lvl4pPr>
            <a:lvl5pPr lvl="4" rtl="0" algn="ctr">
              <a:spcBef>
                <a:spcPts val="0"/>
              </a:spcBef>
              <a:spcAft>
                <a:spcPts val="0"/>
              </a:spcAft>
              <a:buClr>
                <a:srgbClr val="6F40A8"/>
              </a:buClr>
              <a:buSzPts val="4800"/>
              <a:buNone/>
              <a:defRPr sz="4800">
                <a:solidFill>
                  <a:srgbClr val="6F40A8"/>
                </a:solidFill>
              </a:defRPr>
            </a:lvl5pPr>
            <a:lvl6pPr lvl="5" rtl="0" algn="ctr">
              <a:spcBef>
                <a:spcPts val="0"/>
              </a:spcBef>
              <a:spcAft>
                <a:spcPts val="0"/>
              </a:spcAft>
              <a:buClr>
                <a:srgbClr val="6F40A8"/>
              </a:buClr>
              <a:buSzPts val="4800"/>
              <a:buNone/>
              <a:defRPr sz="4800">
                <a:solidFill>
                  <a:srgbClr val="6F40A8"/>
                </a:solidFill>
              </a:defRPr>
            </a:lvl6pPr>
            <a:lvl7pPr lvl="6" rtl="0" algn="ctr">
              <a:spcBef>
                <a:spcPts val="0"/>
              </a:spcBef>
              <a:spcAft>
                <a:spcPts val="0"/>
              </a:spcAft>
              <a:buClr>
                <a:srgbClr val="6F40A8"/>
              </a:buClr>
              <a:buSzPts val="4800"/>
              <a:buNone/>
              <a:defRPr sz="4800">
                <a:solidFill>
                  <a:srgbClr val="6F40A8"/>
                </a:solidFill>
              </a:defRPr>
            </a:lvl7pPr>
            <a:lvl8pPr lvl="7" rtl="0" algn="ctr">
              <a:spcBef>
                <a:spcPts val="0"/>
              </a:spcBef>
              <a:spcAft>
                <a:spcPts val="0"/>
              </a:spcAft>
              <a:buClr>
                <a:srgbClr val="6F40A8"/>
              </a:buClr>
              <a:buSzPts val="4800"/>
              <a:buNone/>
              <a:defRPr sz="4800">
                <a:solidFill>
                  <a:srgbClr val="6F40A8"/>
                </a:solidFill>
              </a:defRPr>
            </a:lvl8pPr>
            <a:lvl9pPr lvl="8" rtl="0" algn="ctr">
              <a:spcBef>
                <a:spcPts val="0"/>
              </a:spcBef>
              <a:spcAft>
                <a:spcPts val="0"/>
              </a:spcAft>
              <a:buClr>
                <a:srgbClr val="6F40A8"/>
              </a:buClr>
              <a:buSzPts val="4800"/>
              <a:buNone/>
              <a:defRPr sz="4800">
                <a:solidFill>
                  <a:srgbClr val="6F40A8"/>
                </a:solidFill>
              </a:defRPr>
            </a:lvl9pPr>
          </a:lstStyle>
          <a:p>
            <a:r>
              <a:t>xx%</a:t>
            </a:r>
          </a:p>
        </p:txBody>
      </p:sp>
      <p:sp>
        <p:nvSpPr>
          <p:cNvPr id="28" name="Google Shape;28;p3"/>
          <p:cNvSpPr txBox="1"/>
          <p:nvPr>
            <p:ph hasCustomPrompt="1" idx="9" type="title"/>
          </p:nvPr>
        </p:nvSpPr>
        <p:spPr>
          <a:xfrm>
            <a:off x="3928216" y="1394592"/>
            <a:ext cx="1770900" cy="98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rgbClr val="6F40A8"/>
              </a:buClr>
              <a:buSzPts val="4800"/>
              <a:buNone/>
              <a:defRPr sz="4800">
                <a:solidFill>
                  <a:srgbClr val="6F40A8"/>
                </a:solidFill>
              </a:defRPr>
            </a:lvl1pPr>
            <a:lvl2pPr lvl="1" rtl="0" algn="ctr">
              <a:spcBef>
                <a:spcPts val="0"/>
              </a:spcBef>
              <a:spcAft>
                <a:spcPts val="0"/>
              </a:spcAft>
              <a:buClr>
                <a:srgbClr val="6F40A8"/>
              </a:buClr>
              <a:buSzPts val="4800"/>
              <a:buNone/>
              <a:defRPr sz="4800">
                <a:solidFill>
                  <a:srgbClr val="6F40A8"/>
                </a:solidFill>
              </a:defRPr>
            </a:lvl2pPr>
            <a:lvl3pPr lvl="2" rtl="0" algn="ctr">
              <a:spcBef>
                <a:spcPts val="0"/>
              </a:spcBef>
              <a:spcAft>
                <a:spcPts val="0"/>
              </a:spcAft>
              <a:buClr>
                <a:srgbClr val="6F40A8"/>
              </a:buClr>
              <a:buSzPts val="4800"/>
              <a:buNone/>
              <a:defRPr sz="4800">
                <a:solidFill>
                  <a:srgbClr val="6F40A8"/>
                </a:solidFill>
              </a:defRPr>
            </a:lvl3pPr>
            <a:lvl4pPr lvl="3" rtl="0" algn="ctr">
              <a:spcBef>
                <a:spcPts val="0"/>
              </a:spcBef>
              <a:spcAft>
                <a:spcPts val="0"/>
              </a:spcAft>
              <a:buClr>
                <a:srgbClr val="6F40A8"/>
              </a:buClr>
              <a:buSzPts val="4800"/>
              <a:buNone/>
              <a:defRPr sz="4800">
                <a:solidFill>
                  <a:srgbClr val="6F40A8"/>
                </a:solidFill>
              </a:defRPr>
            </a:lvl4pPr>
            <a:lvl5pPr lvl="4" rtl="0" algn="ctr">
              <a:spcBef>
                <a:spcPts val="0"/>
              </a:spcBef>
              <a:spcAft>
                <a:spcPts val="0"/>
              </a:spcAft>
              <a:buClr>
                <a:srgbClr val="6F40A8"/>
              </a:buClr>
              <a:buSzPts val="4800"/>
              <a:buNone/>
              <a:defRPr sz="4800">
                <a:solidFill>
                  <a:srgbClr val="6F40A8"/>
                </a:solidFill>
              </a:defRPr>
            </a:lvl5pPr>
            <a:lvl6pPr lvl="5" rtl="0" algn="ctr">
              <a:spcBef>
                <a:spcPts val="0"/>
              </a:spcBef>
              <a:spcAft>
                <a:spcPts val="0"/>
              </a:spcAft>
              <a:buClr>
                <a:srgbClr val="6F40A8"/>
              </a:buClr>
              <a:buSzPts val="4800"/>
              <a:buNone/>
              <a:defRPr sz="4800">
                <a:solidFill>
                  <a:srgbClr val="6F40A8"/>
                </a:solidFill>
              </a:defRPr>
            </a:lvl6pPr>
            <a:lvl7pPr lvl="6" rtl="0" algn="ctr">
              <a:spcBef>
                <a:spcPts val="0"/>
              </a:spcBef>
              <a:spcAft>
                <a:spcPts val="0"/>
              </a:spcAft>
              <a:buClr>
                <a:srgbClr val="6F40A8"/>
              </a:buClr>
              <a:buSzPts val="4800"/>
              <a:buNone/>
              <a:defRPr sz="4800">
                <a:solidFill>
                  <a:srgbClr val="6F40A8"/>
                </a:solidFill>
              </a:defRPr>
            </a:lvl7pPr>
            <a:lvl8pPr lvl="7" rtl="0" algn="ctr">
              <a:spcBef>
                <a:spcPts val="0"/>
              </a:spcBef>
              <a:spcAft>
                <a:spcPts val="0"/>
              </a:spcAft>
              <a:buClr>
                <a:srgbClr val="6F40A8"/>
              </a:buClr>
              <a:buSzPts val="4800"/>
              <a:buNone/>
              <a:defRPr sz="4800">
                <a:solidFill>
                  <a:srgbClr val="6F40A8"/>
                </a:solidFill>
              </a:defRPr>
            </a:lvl8pPr>
            <a:lvl9pPr lvl="8" rtl="0" algn="ctr">
              <a:spcBef>
                <a:spcPts val="0"/>
              </a:spcBef>
              <a:spcAft>
                <a:spcPts val="0"/>
              </a:spcAft>
              <a:buClr>
                <a:srgbClr val="6F40A8"/>
              </a:buClr>
              <a:buSzPts val="4800"/>
              <a:buNone/>
              <a:defRPr sz="4800">
                <a:solidFill>
                  <a:srgbClr val="6F40A8"/>
                </a:solidFill>
              </a:defRPr>
            </a:lvl9pPr>
          </a:lstStyle>
          <a:p>
            <a:r>
              <a:t>xx%</a:t>
            </a:r>
          </a:p>
        </p:txBody>
      </p:sp>
      <p:sp>
        <p:nvSpPr>
          <p:cNvPr id="29" name="Google Shape;29;p3"/>
          <p:cNvSpPr txBox="1"/>
          <p:nvPr>
            <p:ph hasCustomPrompt="1" idx="13" type="title"/>
          </p:nvPr>
        </p:nvSpPr>
        <p:spPr>
          <a:xfrm>
            <a:off x="3928216" y="2438810"/>
            <a:ext cx="1770900" cy="98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rgbClr val="6F40A8"/>
              </a:buClr>
              <a:buSzPts val="4800"/>
              <a:buNone/>
              <a:defRPr sz="4800">
                <a:solidFill>
                  <a:srgbClr val="6F40A8"/>
                </a:solidFill>
              </a:defRPr>
            </a:lvl1pPr>
            <a:lvl2pPr lvl="1" rtl="0" algn="ctr">
              <a:spcBef>
                <a:spcPts val="0"/>
              </a:spcBef>
              <a:spcAft>
                <a:spcPts val="0"/>
              </a:spcAft>
              <a:buClr>
                <a:srgbClr val="6F40A8"/>
              </a:buClr>
              <a:buSzPts val="4800"/>
              <a:buNone/>
              <a:defRPr sz="4800">
                <a:solidFill>
                  <a:srgbClr val="6F40A8"/>
                </a:solidFill>
              </a:defRPr>
            </a:lvl2pPr>
            <a:lvl3pPr lvl="2" rtl="0" algn="ctr">
              <a:spcBef>
                <a:spcPts val="0"/>
              </a:spcBef>
              <a:spcAft>
                <a:spcPts val="0"/>
              </a:spcAft>
              <a:buClr>
                <a:srgbClr val="6F40A8"/>
              </a:buClr>
              <a:buSzPts val="4800"/>
              <a:buNone/>
              <a:defRPr sz="4800">
                <a:solidFill>
                  <a:srgbClr val="6F40A8"/>
                </a:solidFill>
              </a:defRPr>
            </a:lvl3pPr>
            <a:lvl4pPr lvl="3" rtl="0" algn="ctr">
              <a:spcBef>
                <a:spcPts val="0"/>
              </a:spcBef>
              <a:spcAft>
                <a:spcPts val="0"/>
              </a:spcAft>
              <a:buClr>
                <a:srgbClr val="6F40A8"/>
              </a:buClr>
              <a:buSzPts val="4800"/>
              <a:buNone/>
              <a:defRPr sz="4800">
                <a:solidFill>
                  <a:srgbClr val="6F40A8"/>
                </a:solidFill>
              </a:defRPr>
            </a:lvl4pPr>
            <a:lvl5pPr lvl="4" rtl="0" algn="ctr">
              <a:spcBef>
                <a:spcPts val="0"/>
              </a:spcBef>
              <a:spcAft>
                <a:spcPts val="0"/>
              </a:spcAft>
              <a:buClr>
                <a:srgbClr val="6F40A8"/>
              </a:buClr>
              <a:buSzPts val="4800"/>
              <a:buNone/>
              <a:defRPr sz="4800">
                <a:solidFill>
                  <a:srgbClr val="6F40A8"/>
                </a:solidFill>
              </a:defRPr>
            </a:lvl5pPr>
            <a:lvl6pPr lvl="5" rtl="0" algn="ctr">
              <a:spcBef>
                <a:spcPts val="0"/>
              </a:spcBef>
              <a:spcAft>
                <a:spcPts val="0"/>
              </a:spcAft>
              <a:buClr>
                <a:srgbClr val="6F40A8"/>
              </a:buClr>
              <a:buSzPts val="4800"/>
              <a:buNone/>
              <a:defRPr sz="4800">
                <a:solidFill>
                  <a:srgbClr val="6F40A8"/>
                </a:solidFill>
              </a:defRPr>
            </a:lvl6pPr>
            <a:lvl7pPr lvl="6" rtl="0" algn="ctr">
              <a:spcBef>
                <a:spcPts val="0"/>
              </a:spcBef>
              <a:spcAft>
                <a:spcPts val="0"/>
              </a:spcAft>
              <a:buClr>
                <a:srgbClr val="6F40A8"/>
              </a:buClr>
              <a:buSzPts val="4800"/>
              <a:buNone/>
              <a:defRPr sz="4800">
                <a:solidFill>
                  <a:srgbClr val="6F40A8"/>
                </a:solidFill>
              </a:defRPr>
            </a:lvl7pPr>
            <a:lvl8pPr lvl="7" rtl="0" algn="ctr">
              <a:spcBef>
                <a:spcPts val="0"/>
              </a:spcBef>
              <a:spcAft>
                <a:spcPts val="0"/>
              </a:spcAft>
              <a:buClr>
                <a:srgbClr val="6F40A8"/>
              </a:buClr>
              <a:buSzPts val="4800"/>
              <a:buNone/>
              <a:defRPr sz="4800">
                <a:solidFill>
                  <a:srgbClr val="6F40A8"/>
                </a:solidFill>
              </a:defRPr>
            </a:lvl8pPr>
            <a:lvl9pPr lvl="8" rtl="0" algn="ctr">
              <a:spcBef>
                <a:spcPts val="0"/>
              </a:spcBef>
              <a:spcAft>
                <a:spcPts val="0"/>
              </a:spcAft>
              <a:buClr>
                <a:srgbClr val="6F40A8"/>
              </a:buClr>
              <a:buSzPts val="4800"/>
              <a:buNone/>
              <a:defRPr sz="4800">
                <a:solidFill>
                  <a:srgbClr val="6F40A8"/>
                </a:solidFill>
              </a:defRPr>
            </a:lvl9pPr>
          </a:lstStyle>
          <a:p>
            <a:r>
              <a:t>xx%</a:t>
            </a:r>
          </a:p>
        </p:txBody>
      </p:sp>
      <p:sp>
        <p:nvSpPr>
          <p:cNvPr id="30" name="Google Shape;30;p3"/>
          <p:cNvSpPr txBox="1"/>
          <p:nvPr>
            <p:ph hasCustomPrompt="1" idx="14" type="title"/>
          </p:nvPr>
        </p:nvSpPr>
        <p:spPr>
          <a:xfrm>
            <a:off x="3928216" y="3483010"/>
            <a:ext cx="1770900" cy="98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rgbClr val="6F40A8"/>
              </a:buClr>
              <a:buSzPts val="4800"/>
              <a:buNone/>
              <a:defRPr sz="4800">
                <a:solidFill>
                  <a:srgbClr val="6F40A8"/>
                </a:solidFill>
              </a:defRPr>
            </a:lvl1pPr>
            <a:lvl2pPr lvl="1" rtl="0" algn="ctr">
              <a:spcBef>
                <a:spcPts val="0"/>
              </a:spcBef>
              <a:spcAft>
                <a:spcPts val="0"/>
              </a:spcAft>
              <a:buClr>
                <a:srgbClr val="6F40A8"/>
              </a:buClr>
              <a:buSzPts val="4800"/>
              <a:buNone/>
              <a:defRPr sz="4800">
                <a:solidFill>
                  <a:srgbClr val="6F40A8"/>
                </a:solidFill>
              </a:defRPr>
            </a:lvl2pPr>
            <a:lvl3pPr lvl="2" rtl="0" algn="ctr">
              <a:spcBef>
                <a:spcPts val="0"/>
              </a:spcBef>
              <a:spcAft>
                <a:spcPts val="0"/>
              </a:spcAft>
              <a:buClr>
                <a:srgbClr val="6F40A8"/>
              </a:buClr>
              <a:buSzPts val="4800"/>
              <a:buNone/>
              <a:defRPr sz="4800">
                <a:solidFill>
                  <a:srgbClr val="6F40A8"/>
                </a:solidFill>
              </a:defRPr>
            </a:lvl3pPr>
            <a:lvl4pPr lvl="3" rtl="0" algn="ctr">
              <a:spcBef>
                <a:spcPts val="0"/>
              </a:spcBef>
              <a:spcAft>
                <a:spcPts val="0"/>
              </a:spcAft>
              <a:buClr>
                <a:srgbClr val="6F40A8"/>
              </a:buClr>
              <a:buSzPts val="4800"/>
              <a:buNone/>
              <a:defRPr sz="4800">
                <a:solidFill>
                  <a:srgbClr val="6F40A8"/>
                </a:solidFill>
              </a:defRPr>
            </a:lvl4pPr>
            <a:lvl5pPr lvl="4" rtl="0" algn="ctr">
              <a:spcBef>
                <a:spcPts val="0"/>
              </a:spcBef>
              <a:spcAft>
                <a:spcPts val="0"/>
              </a:spcAft>
              <a:buClr>
                <a:srgbClr val="6F40A8"/>
              </a:buClr>
              <a:buSzPts val="4800"/>
              <a:buNone/>
              <a:defRPr sz="4800">
                <a:solidFill>
                  <a:srgbClr val="6F40A8"/>
                </a:solidFill>
              </a:defRPr>
            </a:lvl5pPr>
            <a:lvl6pPr lvl="5" rtl="0" algn="ctr">
              <a:spcBef>
                <a:spcPts val="0"/>
              </a:spcBef>
              <a:spcAft>
                <a:spcPts val="0"/>
              </a:spcAft>
              <a:buClr>
                <a:srgbClr val="6F40A8"/>
              </a:buClr>
              <a:buSzPts val="4800"/>
              <a:buNone/>
              <a:defRPr sz="4800">
                <a:solidFill>
                  <a:srgbClr val="6F40A8"/>
                </a:solidFill>
              </a:defRPr>
            </a:lvl6pPr>
            <a:lvl7pPr lvl="6" rtl="0" algn="ctr">
              <a:spcBef>
                <a:spcPts val="0"/>
              </a:spcBef>
              <a:spcAft>
                <a:spcPts val="0"/>
              </a:spcAft>
              <a:buClr>
                <a:srgbClr val="6F40A8"/>
              </a:buClr>
              <a:buSzPts val="4800"/>
              <a:buNone/>
              <a:defRPr sz="4800">
                <a:solidFill>
                  <a:srgbClr val="6F40A8"/>
                </a:solidFill>
              </a:defRPr>
            </a:lvl7pPr>
            <a:lvl8pPr lvl="7" rtl="0" algn="ctr">
              <a:spcBef>
                <a:spcPts val="0"/>
              </a:spcBef>
              <a:spcAft>
                <a:spcPts val="0"/>
              </a:spcAft>
              <a:buClr>
                <a:srgbClr val="6F40A8"/>
              </a:buClr>
              <a:buSzPts val="4800"/>
              <a:buNone/>
              <a:defRPr sz="4800">
                <a:solidFill>
                  <a:srgbClr val="6F40A8"/>
                </a:solidFill>
              </a:defRPr>
            </a:lvl8pPr>
            <a:lvl9pPr lvl="8" rtl="0" algn="ctr">
              <a:spcBef>
                <a:spcPts val="0"/>
              </a:spcBef>
              <a:spcAft>
                <a:spcPts val="0"/>
              </a:spcAft>
              <a:buClr>
                <a:srgbClr val="6F40A8"/>
              </a:buClr>
              <a:buSzPts val="4800"/>
              <a:buNone/>
              <a:defRPr sz="4800">
                <a:solidFill>
                  <a:srgbClr val="6F40A8"/>
                </a:solidFill>
              </a:defRPr>
            </a:lvl9pPr>
          </a:lstStyle>
          <a:p>
            <a:r>
              <a:t>xx%</a:t>
            </a:r>
          </a:p>
        </p:txBody>
      </p:sp>
      <p:sp>
        <p:nvSpPr>
          <p:cNvPr id="31" name="Google Shape;31;p3"/>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COLUMNS ">
  <p:cSld name="CUSTOM_1_1">
    <p:spTree>
      <p:nvGrpSpPr>
        <p:cNvPr id="32" name="Shape 32"/>
        <p:cNvGrpSpPr/>
        <p:nvPr/>
      </p:nvGrpSpPr>
      <p:grpSpPr>
        <a:xfrm>
          <a:off x="0" y="0"/>
          <a:ext cx="0" cy="0"/>
          <a:chOff x="0" y="0"/>
          <a:chExt cx="0" cy="0"/>
        </a:xfrm>
      </p:grpSpPr>
      <p:pic>
        <p:nvPicPr>
          <p:cNvPr id="33" name="Google Shape;33;p4"/>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34" name="Google Shape;34;p4"/>
          <p:cNvSpPr/>
          <p:nvPr/>
        </p:nvSpPr>
        <p:spPr>
          <a:xfrm>
            <a:off x="796875" y="799650"/>
            <a:ext cx="7551600" cy="354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txBox="1"/>
          <p:nvPr>
            <p:ph idx="1" type="subTitle"/>
          </p:nvPr>
        </p:nvSpPr>
        <p:spPr>
          <a:xfrm flipH="1">
            <a:off x="1302950" y="1610789"/>
            <a:ext cx="1671300" cy="389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1pPr>
            <a:lvl2pPr lvl="1"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2pPr>
            <a:lvl3pPr lvl="2"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3pPr>
            <a:lvl4pPr lvl="3"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4pPr>
            <a:lvl5pPr lvl="4"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5pPr>
            <a:lvl6pPr lvl="5"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6pPr>
            <a:lvl7pPr lvl="6"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7pPr>
            <a:lvl8pPr lvl="7"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8pPr>
            <a:lvl9pPr lvl="8"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9pPr>
          </a:lstStyle>
          <a:p/>
        </p:txBody>
      </p:sp>
      <p:sp>
        <p:nvSpPr>
          <p:cNvPr id="36" name="Google Shape;36;p4"/>
          <p:cNvSpPr txBox="1"/>
          <p:nvPr>
            <p:ph idx="2" type="subTitle"/>
          </p:nvPr>
        </p:nvSpPr>
        <p:spPr>
          <a:xfrm>
            <a:off x="1303150" y="1865388"/>
            <a:ext cx="1671000" cy="38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666666"/>
              </a:buClr>
              <a:buSzPts val="1100"/>
              <a:buNone/>
              <a:defRPr sz="1100">
                <a:solidFill>
                  <a:srgbClr val="666666"/>
                </a:solidFill>
              </a:defRPr>
            </a:lvl1pPr>
            <a:lvl2pPr lvl="1" rtl="0" algn="ctr">
              <a:lnSpc>
                <a:spcPct val="100000"/>
              </a:lnSpc>
              <a:spcBef>
                <a:spcPts val="0"/>
              </a:spcBef>
              <a:spcAft>
                <a:spcPts val="0"/>
              </a:spcAft>
              <a:buClr>
                <a:srgbClr val="666666"/>
              </a:buClr>
              <a:buSzPts val="1100"/>
              <a:buNone/>
              <a:defRPr sz="1100">
                <a:solidFill>
                  <a:srgbClr val="666666"/>
                </a:solidFill>
              </a:defRPr>
            </a:lvl2pPr>
            <a:lvl3pPr lvl="2" rtl="0" algn="ctr">
              <a:lnSpc>
                <a:spcPct val="100000"/>
              </a:lnSpc>
              <a:spcBef>
                <a:spcPts val="0"/>
              </a:spcBef>
              <a:spcAft>
                <a:spcPts val="0"/>
              </a:spcAft>
              <a:buClr>
                <a:srgbClr val="666666"/>
              </a:buClr>
              <a:buSzPts val="1100"/>
              <a:buNone/>
              <a:defRPr sz="1100">
                <a:solidFill>
                  <a:srgbClr val="666666"/>
                </a:solidFill>
              </a:defRPr>
            </a:lvl3pPr>
            <a:lvl4pPr lvl="3" rtl="0" algn="ctr">
              <a:lnSpc>
                <a:spcPct val="100000"/>
              </a:lnSpc>
              <a:spcBef>
                <a:spcPts val="0"/>
              </a:spcBef>
              <a:spcAft>
                <a:spcPts val="0"/>
              </a:spcAft>
              <a:buClr>
                <a:srgbClr val="666666"/>
              </a:buClr>
              <a:buSzPts val="1100"/>
              <a:buNone/>
              <a:defRPr sz="1100">
                <a:solidFill>
                  <a:srgbClr val="666666"/>
                </a:solidFill>
              </a:defRPr>
            </a:lvl4pPr>
            <a:lvl5pPr lvl="4" rtl="0" algn="ctr">
              <a:lnSpc>
                <a:spcPct val="100000"/>
              </a:lnSpc>
              <a:spcBef>
                <a:spcPts val="0"/>
              </a:spcBef>
              <a:spcAft>
                <a:spcPts val="0"/>
              </a:spcAft>
              <a:buClr>
                <a:srgbClr val="666666"/>
              </a:buClr>
              <a:buSzPts val="1100"/>
              <a:buNone/>
              <a:defRPr sz="1100">
                <a:solidFill>
                  <a:srgbClr val="666666"/>
                </a:solidFill>
              </a:defRPr>
            </a:lvl5pPr>
            <a:lvl6pPr lvl="5" rtl="0" algn="ctr">
              <a:lnSpc>
                <a:spcPct val="100000"/>
              </a:lnSpc>
              <a:spcBef>
                <a:spcPts val="0"/>
              </a:spcBef>
              <a:spcAft>
                <a:spcPts val="0"/>
              </a:spcAft>
              <a:buClr>
                <a:srgbClr val="666666"/>
              </a:buClr>
              <a:buSzPts val="1100"/>
              <a:buNone/>
              <a:defRPr sz="1100">
                <a:solidFill>
                  <a:srgbClr val="666666"/>
                </a:solidFill>
              </a:defRPr>
            </a:lvl6pPr>
            <a:lvl7pPr lvl="6" rtl="0" algn="ctr">
              <a:lnSpc>
                <a:spcPct val="100000"/>
              </a:lnSpc>
              <a:spcBef>
                <a:spcPts val="0"/>
              </a:spcBef>
              <a:spcAft>
                <a:spcPts val="0"/>
              </a:spcAft>
              <a:buClr>
                <a:srgbClr val="666666"/>
              </a:buClr>
              <a:buSzPts val="1100"/>
              <a:buNone/>
              <a:defRPr sz="1100">
                <a:solidFill>
                  <a:srgbClr val="666666"/>
                </a:solidFill>
              </a:defRPr>
            </a:lvl7pPr>
            <a:lvl8pPr lvl="7" rtl="0" algn="ctr">
              <a:lnSpc>
                <a:spcPct val="100000"/>
              </a:lnSpc>
              <a:spcBef>
                <a:spcPts val="0"/>
              </a:spcBef>
              <a:spcAft>
                <a:spcPts val="0"/>
              </a:spcAft>
              <a:buClr>
                <a:srgbClr val="666666"/>
              </a:buClr>
              <a:buSzPts val="1100"/>
              <a:buNone/>
              <a:defRPr sz="1100">
                <a:solidFill>
                  <a:srgbClr val="666666"/>
                </a:solidFill>
              </a:defRPr>
            </a:lvl8pPr>
            <a:lvl9pPr lvl="8" rtl="0" algn="ctr">
              <a:lnSpc>
                <a:spcPct val="100000"/>
              </a:lnSpc>
              <a:spcBef>
                <a:spcPts val="0"/>
              </a:spcBef>
              <a:spcAft>
                <a:spcPts val="0"/>
              </a:spcAft>
              <a:buClr>
                <a:srgbClr val="666666"/>
              </a:buClr>
              <a:buSzPts val="1100"/>
              <a:buNone/>
              <a:defRPr sz="1100">
                <a:solidFill>
                  <a:srgbClr val="666666"/>
                </a:solidFill>
              </a:defRPr>
            </a:lvl9pPr>
          </a:lstStyle>
          <a:p/>
        </p:txBody>
      </p:sp>
      <p:sp>
        <p:nvSpPr>
          <p:cNvPr id="37" name="Google Shape;37;p4"/>
          <p:cNvSpPr txBox="1"/>
          <p:nvPr>
            <p:ph idx="3" type="subTitle"/>
          </p:nvPr>
        </p:nvSpPr>
        <p:spPr>
          <a:xfrm flipH="1">
            <a:off x="3736225" y="1610789"/>
            <a:ext cx="1671300" cy="389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1pPr>
            <a:lvl2pPr lvl="1"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2pPr>
            <a:lvl3pPr lvl="2"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3pPr>
            <a:lvl4pPr lvl="3"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4pPr>
            <a:lvl5pPr lvl="4"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5pPr>
            <a:lvl6pPr lvl="5"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6pPr>
            <a:lvl7pPr lvl="6"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7pPr>
            <a:lvl8pPr lvl="7"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8pPr>
            <a:lvl9pPr lvl="8"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9pPr>
          </a:lstStyle>
          <a:p/>
        </p:txBody>
      </p:sp>
      <p:sp>
        <p:nvSpPr>
          <p:cNvPr id="38" name="Google Shape;38;p4"/>
          <p:cNvSpPr txBox="1"/>
          <p:nvPr>
            <p:ph idx="4" type="subTitle"/>
          </p:nvPr>
        </p:nvSpPr>
        <p:spPr>
          <a:xfrm>
            <a:off x="3736500" y="1865388"/>
            <a:ext cx="1671000" cy="38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666666"/>
              </a:buClr>
              <a:buSzPts val="1100"/>
              <a:buNone/>
              <a:defRPr sz="1100">
                <a:solidFill>
                  <a:srgbClr val="666666"/>
                </a:solidFill>
              </a:defRPr>
            </a:lvl1pPr>
            <a:lvl2pPr lvl="1" rtl="0" algn="ctr">
              <a:lnSpc>
                <a:spcPct val="100000"/>
              </a:lnSpc>
              <a:spcBef>
                <a:spcPts val="0"/>
              </a:spcBef>
              <a:spcAft>
                <a:spcPts val="0"/>
              </a:spcAft>
              <a:buClr>
                <a:srgbClr val="666666"/>
              </a:buClr>
              <a:buSzPts val="1100"/>
              <a:buNone/>
              <a:defRPr sz="1100">
                <a:solidFill>
                  <a:srgbClr val="666666"/>
                </a:solidFill>
              </a:defRPr>
            </a:lvl2pPr>
            <a:lvl3pPr lvl="2" rtl="0" algn="ctr">
              <a:lnSpc>
                <a:spcPct val="100000"/>
              </a:lnSpc>
              <a:spcBef>
                <a:spcPts val="0"/>
              </a:spcBef>
              <a:spcAft>
                <a:spcPts val="0"/>
              </a:spcAft>
              <a:buClr>
                <a:srgbClr val="666666"/>
              </a:buClr>
              <a:buSzPts val="1100"/>
              <a:buNone/>
              <a:defRPr sz="1100">
                <a:solidFill>
                  <a:srgbClr val="666666"/>
                </a:solidFill>
              </a:defRPr>
            </a:lvl3pPr>
            <a:lvl4pPr lvl="3" rtl="0" algn="ctr">
              <a:lnSpc>
                <a:spcPct val="100000"/>
              </a:lnSpc>
              <a:spcBef>
                <a:spcPts val="0"/>
              </a:spcBef>
              <a:spcAft>
                <a:spcPts val="0"/>
              </a:spcAft>
              <a:buClr>
                <a:srgbClr val="666666"/>
              </a:buClr>
              <a:buSzPts val="1100"/>
              <a:buNone/>
              <a:defRPr sz="1100">
                <a:solidFill>
                  <a:srgbClr val="666666"/>
                </a:solidFill>
              </a:defRPr>
            </a:lvl4pPr>
            <a:lvl5pPr lvl="4" rtl="0" algn="ctr">
              <a:lnSpc>
                <a:spcPct val="100000"/>
              </a:lnSpc>
              <a:spcBef>
                <a:spcPts val="0"/>
              </a:spcBef>
              <a:spcAft>
                <a:spcPts val="0"/>
              </a:spcAft>
              <a:buClr>
                <a:srgbClr val="666666"/>
              </a:buClr>
              <a:buSzPts val="1100"/>
              <a:buNone/>
              <a:defRPr sz="1100">
                <a:solidFill>
                  <a:srgbClr val="666666"/>
                </a:solidFill>
              </a:defRPr>
            </a:lvl5pPr>
            <a:lvl6pPr lvl="5" rtl="0" algn="ctr">
              <a:lnSpc>
                <a:spcPct val="100000"/>
              </a:lnSpc>
              <a:spcBef>
                <a:spcPts val="0"/>
              </a:spcBef>
              <a:spcAft>
                <a:spcPts val="0"/>
              </a:spcAft>
              <a:buClr>
                <a:srgbClr val="666666"/>
              </a:buClr>
              <a:buSzPts val="1100"/>
              <a:buNone/>
              <a:defRPr sz="1100">
                <a:solidFill>
                  <a:srgbClr val="666666"/>
                </a:solidFill>
              </a:defRPr>
            </a:lvl6pPr>
            <a:lvl7pPr lvl="6" rtl="0" algn="ctr">
              <a:lnSpc>
                <a:spcPct val="100000"/>
              </a:lnSpc>
              <a:spcBef>
                <a:spcPts val="0"/>
              </a:spcBef>
              <a:spcAft>
                <a:spcPts val="0"/>
              </a:spcAft>
              <a:buClr>
                <a:srgbClr val="666666"/>
              </a:buClr>
              <a:buSzPts val="1100"/>
              <a:buNone/>
              <a:defRPr sz="1100">
                <a:solidFill>
                  <a:srgbClr val="666666"/>
                </a:solidFill>
              </a:defRPr>
            </a:lvl7pPr>
            <a:lvl8pPr lvl="7" rtl="0" algn="ctr">
              <a:lnSpc>
                <a:spcPct val="100000"/>
              </a:lnSpc>
              <a:spcBef>
                <a:spcPts val="0"/>
              </a:spcBef>
              <a:spcAft>
                <a:spcPts val="0"/>
              </a:spcAft>
              <a:buClr>
                <a:srgbClr val="666666"/>
              </a:buClr>
              <a:buSzPts val="1100"/>
              <a:buNone/>
              <a:defRPr sz="1100">
                <a:solidFill>
                  <a:srgbClr val="666666"/>
                </a:solidFill>
              </a:defRPr>
            </a:lvl8pPr>
            <a:lvl9pPr lvl="8" rtl="0" algn="ctr">
              <a:lnSpc>
                <a:spcPct val="100000"/>
              </a:lnSpc>
              <a:spcBef>
                <a:spcPts val="0"/>
              </a:spcBef>
              <a:spcAft>
                <a:spcPts val="0"/>
              </a:spcAft>
              <a:buClr>
                <a:srgbClr val="666666"/>
              </a:buClr>
              <a:buSzPts val="1100"/>
              <a:buNone/>
              <a:defRPr sz="1100">
                <a:solidFill>
                  <a:srgbClr val="666666"/>
                </a:solidFill>
              </a:defRPr>
            </a:lvl9pPr>
          </a:lstStyle>
          <a:p/>
        </p:txBody>
      </p:sp>
      <p:sp>
        <p:nvSpPr>
          <p:cNvPr id="39" name="Google Shape;39;p4"/>
          <p:cNvSpPr txBox="1"/>
          <p:nvPr>
            <p:ph idx="5" type="subTitle"/>
          </p:nvPr>
        </p:nvSpPr>
        <p:spPr>
          <a:xfrm flipH="1">
            <a:off x="1302950" y="3059664"/>
            <a:ext cx="1671300" cy="389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1pPr>
            <a:lvl2pPr lvl="1"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2pPr>
            <a:lvl3pPr lvl="2"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3pPr>
            <a:lvl4pPr lvl="3"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4pPr>
            <a:lvl5pPr lvl="4"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5pPr>
            <a:lvl6pPr lvl="5"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6pPr>
            <a:lvl7pPr lvl="6"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7pPr>
            <a:lvl8pPr lvl="7"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8pPr>
            <a:lvl9pPr lvl="8"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9pPr>
          </a:lstStyle>
          <a:p/>
        </p:txBody>
      </p:sp>
      <p:sp>
        <p:nvSpPr>
          <p:cNvPr id="40" name="Google Shape;40;p4"/>
          <p:cNvSpPr txBox="1"/>
          <p:nvPr>
            <p:ph idx="6" type="subTitle"/>
          </p:nvPr>
        </p:nvSpPr>
        <p:spPr>
          <a:xfrm>
            <a:off x="1303150" y="3314263"/>
            <a:ext cx="1671000" cy="38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666666"/>
              </a:buClr>
              <a:buSzPts val="1100"/>
              <a:buNone/>
              <a:defRPr sz="1100">
                <a:solidFill>
                  <a:srgbClr val="666666"/>
                </a:solidFill>
              </a:defRPr>
            </a:lvl1pPr>
            <a:lvl2pPr lvl="1" rtl="0" algn="ctr">
              <a:lnSpc>
                <a:spcPct val="100000"/>
              </a:lnSpc>
              <a:spcBef>
                <a:spcPts val="0"/>
              </a:spcBef>
              <a:spcAft>
                <a:spcPts val="0"/>
              </a:spcAft>
              <a:buClr>
                <a:srgbClr val="666666"/>
              </a:buClr>
              <a:buSzPts val="1100"/>
              <a:buNone/>
              <a:defRPr sz="1100">
                <a:solidFill>
                  <a:srgbClr val="666666"/>
                </a:solidFill>
              </a:defRPr>
            </a:lvl2pPr>
            <a:lvl3pPr lvl="2" rtl="0" algn="ctr">
              <a:lnSpc>
                <a:spcPct val="100000"/>
              </a:lnSpc>
              <a:spcBef>
                <a:spcPts val="0"/>
              </a:spcBef>
              <a:spcAft>
                <a:spcPts val="0"/>
              </a:spcAft>
              <a:buClr>
                <a:srgbClr val="666666"/>
              </a:buClr>
              <a:buSzPts val="1100"/>
              <a:buNone/>
              <a:defRPr sz="1100">
                <a:solidFill>
                  <a:srgbClr val="666666"/>
                </a:solidFill>
              </a:defRPr>
            </a:lvl3pPr>
            <a:lvl4pPr lvl="3" rtl="0" algn="ctr">
              <a:lnSpc>
                <a:spcPct val="100000"/>
              </a:lnSpc>
              <a:spcBef>
                <a:spcPts val="0"/>
              </a:spcBef>
              <a:spcAft>
                <a:spcPts val="0"/>
              </a:spcAft>
              <a:buClr>
                <a:srgbClr val="666666"/>
              </a:buClr>
              <a:buSzPts val="1100"/>
              <a:buNone/>
              <a:defRPr sz="1100">
                <a:solidFill>
                  <a:srgbClr val="666666"/>
                </a:solidFill>
              </a:defRPr>
            </a:lvl4pPr>
            <a:lvl5pPr lvl="4" rtl="0" algn="ctr">
              <a:lnSpc>
                <a:spcPct val="100000"/>
              </a:lnSpc>
              <a:spcBef>
                <a:spcPts val="0"/>
              </a:spcBef>
              <a:spcAft>
                <a:spcPts val="0"/>
              </a:spcAft>
              <a:buClr>
                <a:srgbClr val="666666"/>
              </a:buClr>
              <a:buSzPts val="1100"/>
              <a:buNone/>
              <a:defRPr sz="1100">
                <a:solidFill>
                  <a:srgbClr val="666666"/>
                </a:solidFill>
              </a:defRPr>
            </a:lvl5pPr>
            <a:lvl6pPr lvl="5" rtl="0" algn="ctr">
              <a:lnSpc>
                <a:spcPct val="100000"/>
              </a:lnSpc>
              <a:spcBef>
                <a:spcPts val="0"/>
              </a:spcBef>
              <a:spcAft>
                <a:spcPts val="0"/>
              </a:spcAft>
              <a:buClr>
                <a:srgbClr val="666666"/>
              </a:buClr>
              <a:buSzPts val="1100"/>
              <a:buNone/>
              <a:defRPr sz="1100">
                <a:solidFill>
                  <a:srgbClr val="666666"/>
                </a:solidFill>
              </a:defRPr>
            </a:lvl6pPr>
            <a:lvl7pPr lvl="6" rtl="0" algn="ctr">
              <a:lnSpc>
                <a:spcPct val="100000"/>
              </a:lnSpc>
              <a:spcBef>
                <a:spcPts val="0"/>
              </a:spcBef>
              <a:spcAft>
                <a:spcPts val="0"/>
              </a:spcAft>
              <a:buClr>
                <a:srgbClr val="666666"/>
              </a:buClr>
              <a:buSzPts val="1100"/>
              <a:buNone/>
              <a:defRPr sz="1100">
                <a:solidFill>
                  <a:srgbClr val="666666"/>
                </a:solidFill>
              </a:defRPr>
            </a:lvl7pPr>
            <a:lvl8pPr lvl="7" rtl="0" algn="ctr">
              <a:lnSpc>
                <a:spcPct val="100000"/>
              </a:lnSpc>
              <a:spcBef>
                <a:spcPts val="0"/>
              </a:spcBef>
              <a:spcAft>
                <a:spcPts val="0"/>
              </a:spcAft>
              <a:buClr>
                <a:srgbClr val="666666"/>
              </a:buClr>
              <a:buSzPts val="1100"/>
              <a:buNone/>
              <a:defRPr sz="1100">
                <a:solidFill>
                  <a:srgbClr val="666666"/>
                </a:solidFill>
              </a:defRPr>
            </a:lvl8pPr>
            <a:lvl9pPr lvl="8" rtl="0" algn="ctr">
              <a:lnSpc>
                <a:spcPct val="100000"/>
              </a:lnSpc>
              <a:spcBef>
                <a:spcPts val="0"/>
              </a:spcBef>
              <a:spcAft>
                <a:spcPts val="0"/>
              </a:spcAft>
              <a:buClr>
                <a:srgbClr val="666666"/>
              </a:buClr>
              <a:buSzPts val="1100"/>
              <a:buNone/>
              <a:defRPr sz="1100">
                <a:solidFill>
                  <a:srgbClr val="666666"/>
                </a:solidFill>
              </a:defRPr>
            </a:lvl9pPr>
          </a:lstStyle>
          <a:p/>
        </p:txBody>
      </p:sp>
      <p:sp>
        <p:nvSpPr>
          <p:cNvPr id="41" name="Google Shape;41;p4"/>
          <p:cNvSpPr txBox="1"/>
          <p:nvPr>
            <p:ph idx="7" type="subTitle"/>
          </p:nvPr>
        </p:nvSpPr>
        <p:spPr>
          <a:xfrm flipH="1">
            <a:off x="3736225" y="3059664"/>
            <a:ext cx="1671300" cy="389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1pPr>
            <a:lvl2pPr lvl="1"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2pPr>
            <a:lvl3pPr lvl="2"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3pPr>
            <a:lvl4pPr lvl="3"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4pPr>
            <a:lvl5pPr lvl="4"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5pPr>
            <a:lvl6pPr lvl="5"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6pPr>
            <a:lvl7pPr lvl="6"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7pPr>
            <a:lvl8pPr lvl="7"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8pPr>
            <a:lvl9pPr lvl="8"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9pPr>
          </a:lstStyle>
          <a:p/>
        </p:txBody>
      </p:sp>
      <p:sp>
        <p:nvSpPr>
          <p:cNvPr id="42" name="Google Shape;42;p4"/>
          <p:cNvSpPr txBox="1"/>
          <p:nvPr>
            <p:ph idx="8" type="subTitle"/>
          </p:nvPr>
        </p:nvSpPr>
        <p:spPr>
          <a:xfrm>
            <a:off x="3736500" y="3314263"/>
            <a:ext cx="1671000" cy="38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666666"/>
              </a:buClr>
              <a:buSzPts val="1100"/>
              <a:buNone/>
              <a:defRPr sz="1100">
                <a:solidFill>
                  <a:srgbClr val="666666"/>
                </a:solidFill>
              </a:defRPr>
            </a:lvl1pPr>
            <a:lvl2pPr lvl="1" rtl="0" algn="ctr">
              <a:lnSpc>
                <a:spcPct val="100000"/>
              </a:lnSpc>
              <a:spcBef>
                <a:spcPts val="0"/>
              </a:spcBef>
              <a:spcAft>
                <a:spcPts val="0"/>
              </a:spcAft>
              <a:buClr>
                <a:srgbClr val="666666"/>
              </a:buClr>
              <a:buSzPts val="1100"/>
              <a:buNone/>
              <a:defRPr sz="1100">
                <a:solidFill>
                  <a:srgbClr val="666666"/>
                </a:solidFill>
              </a:defRPr>
            </a:lvl2pPr>
            <a:lvl3pPr lvl="2" rtl="0" algn="ctr">
              <a:lnSpc>
                <a:spcPct val="100000"/>
              </a:lnSpc>
              <a:spcBef>
                <a:spcPts val="0"/>
              </a:spcBef>
              <a:spcAft>
                <a:spcPts val="0"/>
              </a:spcAft>
              <a:buClr>
                <a:srgbClr val="666666"/>
              </a:buClr>
              <a:buSzPts val="1100"/>
              <a:buNone/>
              <a:defRPr sz="1100">
                <a:solidFill>
                  <a:srgbClr val="666666"/>
                </a:solidFill>
              </a:defRPr>
            </a:lvl3pPr>
            <a:lvl4pPr lvl="3" rtl="0" algn="ctr">
              <a:lnSpc>
                <a:spcPct val="100000"/>
              </a:lnSpc>
              <a:spcBef>
                <a:spcPts val="0"/>
              </a:spcBef>
              <a:spcAft>
                <a:spcPts val="0"/>
              </a:spcAft>
              <a:buClr>
                <a:srgbClr val="666666"/>
              </a:buClr>
              <a:buSzPts val="1100"/>
              <a:buNone/>
              <a:defRPr sz="1100">
                <a:solidFill>
                  <a:srgbClr val="666666"/>
                </a:solidFill>
              </a:defRPr>
            </a:lvl4pPr>
            <a:lvl5pPr lvl="4" rtl="0" algn="ctr">
              <a:lnSpc>
                <a:spcPct val="100000"/>
              </a:lnSpc>
              <a:spcBef>
                <a:spcPts val="0"/>
              </a:spcBef>
              <a:spcAft>
                <a:spcPts val="0"/>
              </a:spcAft>
              <a:buClr>
                <a:srgbClr val="666666"/>
              </a:buClr>
              <a:buSzPts val="1100"/>
              <a:buNone/>
              <a:defRPr sz="1100">
                <a:solidFill>
                  <a:srgbClr val="666666"/>
                </a:solidFill>
              </a:defRPr>
            </a:lvl5pPr>
            <a:lvl6pPr lvl="5" rtl="0" algn="ctr">
              <a:lnSpc>
                <a:spcPct val="100000"/>
              </a:lnSpc>
              <a:spcBef>
                <a:spcPts val="0"/>
              </a:spcBef>
              <a:spcAft>
                <a:spcPts val="0"/>
              </a:spcAft>
              <a:buClr>
                <a:srgbClr val="666666"/>
              </a:buClr>
              <a:buSzPts val="1100"/>
              <a:buNone/>
              <a:defRPr sz="1100">
                <a:solidFill>
                  <a:srgbClr val="666666"/>
                </a:solidFill>
              </a:defRPr>
            </a:lvl6pPr>
            <a:lvl7pPr lvl="6" rtl="0" algn="ctr">
              <a:lnSpc>
                <a:spcPct val="100000"/>
              </a:lnSpc>
              <a:spcBef>
                <a:spcPts val="0"/>
              </a:spcBef>
              <a:spcAft>
                <a:spcPts val="0"/>
              </a:spcAft>
              <a:buClr>
                <a:srgbClr val="666666"/>
              </a:buClr>
              <a:buSzPts val="1100"/>
              <a:buNone/>
              <a:defRPr sz="1100">
                <a:solidFill>
                  <a:srgbClr val="666666"/>
                </a:solidFill>
              </a:defRPr>
            </a:lvl7pPr>
            <a:lvl8pPr lvl="7" rtl="0" algn="ctr">
              <a:lnSpc>
                <a:spcPct val="100000"/>
              </a:lnSpc>
              <a:spcBef>
                <a:spcPts val="0"/>
              </a:spcBef>
              <a:spcAft>
                <a:spcPts val="0"/>
              </a:spcAft>
              <a:buClr>
                <a:srgbClr val="666666"/>
              </a:buClr>
              <a:buSzPts val="1100"/>
              <a:buNone/>
              <a:defRPr sz="1100">
                <a:solidFill>
                  <a:srgbClr val="666666"/>
                </a:solidFill>
              </a:defRPr>
            </a:lvl8pPr>
            <a:lvl9pPr lvl="8" rtl="0" algn="ctr">
              <a:lnSpc>
                <a:spcPct val="100000"/>
              </a:lnSpc>
              <a:spcBef>
                <a:spcPts val="0"/>
              </a:spcBef>
              <a:spcAft>
                <a:spcPts val="0"/>
              </a:spcAft>
              <a:buClr>
                <a:srgbClr val="666666"/>
              </a:buClr>
              <a:buSzPts val="1100"/>
              <a:buNone/>
              <a:defRPr sz="1100">
                <a:solidFill>
                  <a:srgbClr val="666666"/>
                </a:solidFill>
              </a:defRPr>
            </a:lvl9pPr>
          </a:lstStyle>
          <a:p/>
        </p:txBody>
      </p:sp>
      <p:sp>
        <p:nvSpPr>
          <p:cNvPr id="43" name="Google Shape;43;p4"/>
          <p:cNvSpPr txBox="1"/>
          <p:nvPr>
            <p:ph type="ctrTitle"/>
          </p:nvPr>
        </p:nvSpPr>
        <p:spPr>
          <a:xfrm>
            <a:off x="6105025" y="1739250"/>
            <a:ext cx="2199300" cy="16650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666666"/>
              </a:buClr>
              <a:buSzPts val="1800"/>
              <a:buFont typeface="Josefin Sans"/>
              <a:buNone/>
              <a:defRPr b="1" sz="1800">
                <a:solidFill>
                  <a:srgbClr val="666666"/>
                </a:solidFill>
                <a:latin typeface="Josefin Sans"/>
                <a:ea typeface="Josefin Sans"/>
                <a:cs typeface="Josefin Sans"/>
                <a:sym typeface="Josefin Sans"/>
              </a:defRPr>
            </a:lvl1pPr>
            <a:lvl2pPr lvl="1" rtl="0" algn="r">
              <a:spcBef>
                <a:spcPts val="0"/>
              </a:spcBef>
              <a:spcAft>
                <a:spcPts val="0"/>
              </a:spcAft>
              <a:buClr>
                <a:srgbClr val="666666"/>
              </a:buClr>
              <a:buSzPts val="2400"/>
              <a:buNone/>
              <a:defRPr sz="2400">
                <a:solidFill>
                  <a:srgbClr val="666666"/>
                </a:solidFill>
              </a:defRPr>
            </a:lvl2pPr>
            <a:lvl3pPr lvl="2" rtl="0" algn="r">
              <a:spcBef>
                <a:spcPts val="0"/>
              </a:spcBef>
              <a:spcAft>
                <a:spcPts val="0"/>
              </a:spcAft>
              <a:buClr>
                <a:srgbClr val="666666"/>
              </a:buClr>
              <a:buSzPts val="2400"/>
              <a:buNone/>
              <a:defRPr sz="2400">
                <a:solidFill>
                  <a:srgbClr val="666666"/>
                </a:solidFill>
              </a:defRPr>
            </a:lvl3pPr>
            <a:lvl4pPr lvl="3" rtl="0" algn="r">
              <a:spcBef>
                <a:spcPts val="0"/>
              </a:spcBef>
              <a:spcAft>
                <a:spcPts val="0"/>
              </a:spcAft>
              <a:buClr>
                <a:srgbClr val="666666"/>
              </a:buClr>
              <a:buSzPts val="2400"/>
              <a:buNone/>
              <a:defRPr sz="2400">
                <a:solidFill>
                  <a:srgbClr val="666666"/>
                </a:solidFill>
              </a:defRPr>
            </a:lvl4pPr>
            <a:lvl5pPr lvl="4" rtl="0" algn="r">
              <a:spcBef>
                <a:spcPts val="0"/>
              </a:spcBef>
              <a:spcAft>
                <a:spcPts val="0"/>
              </a:spcAft>
              <a:buClr>
                <a:srgbClr val="666666"/>
              </a:buClr>
              <a:buSzPts val="2400"/>
              <a:buNone/>
              <a:defRPr sz="2400">
                <a:solidFill>
                  <a:srgbClr val="666666"/>
                </a:solidFill>
              </a:defRPr>
            </a:lvl5pPr>
            <a:lvl6pPr lvl="5" rtl="0" algn="r">
              <a:spcBef>
                <a:spcPts val="0"/>
              </a:spcBef>
              <a:spcAft>
                <a:spcPts val="0"/>
              </a:spcAft>
              <a:buClr>
                <a:srgbClr val="666666"/>
              </a:buClr>
              <a:buSzPts val="2400"/>
              <a:buNone/>
              <a:defRPr sz="2400">
                <a:solidFill>
                  <a:srgbClr val="666666"/>
                </a:solidFill>
              </a:defRPr>
            </a:lvl6pPr>
            <a:lvl7pPr lvl="6" rtl="0" algn="r">
              <a:spcBef>
                <a:spcPts val="0"/>
              </a:spcBef>
              <a:spcAft>
                <a:spcPts val="0"/>
              </a:spcAft>
              <a:buClr>
                <a:srgbClr val="666666"/>
              </a:buClr>
              <a:buSzPts val="2400"/>
              <a:buNone/>
              <a:defRPr sz="2400">
                <a:solidFill>
                  <a:srgbClr val="666666"/>
                </a:solidFill>
              </a:defRPr>
            </a:lvl7pPr>
            <a:lvl8pPr lvl="7" rtl="0" algn="r">
              <a:spcBef>
                <a:spcPts val="0"/>
              </a:spcBef>
              <a:spcAft>
                <a:spcPts val="0"/>
              </a:spcAft>
              <a:buClr>
                <a:srgbClr val="666666"/>
              </a:buClr>
              <a:buSzPts val="2400"/>
              <a:buNone/>
              <a:defRPr sz="2400">
                <a:solidFill>
                  <a:srgbClr val="666666"/>
                </a:solidFill>
              </a:defRPr>
            </a:lvl8pPr>
            <a:lvl9pPr lvl="8" rtl="0" algn="r">
              <a:spcBef>
                <a:spcPts val="0"/>
              </a:spcBef>
              <a:spcAft>
                <a:spcPts val="0"/>
              </a:spcAft>
              <a:buClr>
                <a:srgbClr val="666666"/>
              </a:buClr>
              <a:buSzPts val="2400"/>
              <a:buNone/>
              <a:defRPr sz="2400">
                <a:solidFill>
                  <a:srgbClr val="666666"/>
                </a:solidFill>
              </a:defRPr>
            </a:lvl9pPr>
          </a:lstStyle>
          <a:p/>
        </p:txBody>
      </p:sp>
      <p:sp>
        <p:nvSpPr>
          <p:cNvPr id="44" name="Google Shape;44;p4"/>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extLst>
    <p:ext uri="{DCECCB84-F9BA-43D5-87BE-67443E8EF086}">
      <p15:sldGuideLst>
        <p15:guide id="1" orient="horz" pos="454">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SUBTITLE 1">
  <p:cSld name="CUSTOM_4_4">
    <p:spTree>
      <p:nvGrpSpPr>
        <p:cNvPr id="45" name="Shape 45"/>
        <p:cNvGrpSpPr/>
        <p:nvPr/>
      </p:nvGrpSpPr>
      <p:grpSpPr>
        <a:xfrm>
          <a:off x="0" y="0"/>
          <a:ext cx="0" cy="0"/>
          <a:chOff x="0" y="0"/>
          <a:chExt cx="0" cy="0"/>
        </a:xfrm>
      </p:grpSpPr>
      <p:pic>
        <p:nvPicPr>
          <p:cNvPr id="46" name="Google Shape;46;p5"/>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47" name="Google Shape;47;p5"/>
          <p:cNvSpPr/>
          <p:nvPr/>
        </p:nvSpPr>
        <p:spPr>
          <a:xfrm>
            <a:off x="0" y="1301200"/>
            <a:ext cx="8041200" cy="254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0" y="1301250"/>
            <a:ext cx="8041200" cy="254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txBox="1"/>
          <p:nvPr>
            <p:ph idx="1" type="subTitle"/>
          </p:nvPr>
        </p:nvSpPr>
        <p:spPr>
          <a:xfrm>
            <a:off x="4548074" y="2303100"/>
            <a:ext cx="2564700" cy="53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6F40A8"/>
              </a:buClr>
              <a:buSzPts val="1200"/>
              <a:buNone/>
              <a:defRPr sz="1200">
                <a:solidFill>
                  <a:srgbClr val="6F40A8"/>
                </a:solidFill>
              </a:defRPr>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200"/>
              <a:buNone/>
              <a:defRPr sz="1200">
                <a:solidFill>
                  <a:srgbClr val="FFFFFF"/>
                </a:solidFill>
              </a:defRPr>
            </a:lvl6pPr>
            <a:lvl7pPr lvl="6" rtl="0">
              <a:lnSpc>
                <a:spcPct val="100000"/>
              </a:lnSpc>
              <a:spcBef>
                <a:spcPts val="0"/>
              </a:spcBef>
              <a:spcAft>
                <a:spcPts val="0"/>
              </a:spcAft>
              <a:buClr>
                <a:srgbClr val="FFFFFF"/>
              </a:buClr>
              <a:buSzPts val="1200"/>
              <a:buNone/>
              <a:defRPr sz="1200">
                <a:solidFill>
                  <a:srgbClr val="FFFFFF"/>
                </a:solidFill>
              </a:defRPr>
            </a:lvl7pPr>
            <a:lvl8pPr lvl="7" rtl="0">
              <a:lnSpc>
                <a:spcPct val="100000"/>
              </a:lnSpc>
              <a:spcBef>
                <a:spcPts val="0"/>
              </a:spcBef>
              <a:spcAft>
                <a:spcPts val="0"/>
              </a:spcAft>
              <a:buClr>
                <a:srgbClr val="FFFFFF"/>
              </a:buClr>
              <a:buSzPts val="1200"/>
              <a:buNone/>
              <a:defRPr sz="1200">
                <a:solidFill>
                  <a:srgbClr val="FFFFFF"/>
                </a:solidFill>
              </a:defRPr>
            </a:lvl8pPr>
            <a:lvl9pPr lvl="8" rtl="0">
              <a:lnSpc>
                <a:spcPct val="100000"/>
              </a:lnSpc>
              <a:spcBef>
                <a:spcPts val="0"/>
              </a:spcBef>
              <a:spcAft>
                <a:spcPts val="0"/>
              </a:spcAft>
              <a:buClr>
                <a:srgbClr val="FFFFFF"/>
              </a:buClr>
              <a:buSzPts val="1200"/>
              <a:buNone/>
              <a:defRPr sz="1200">
                <a:solidFill>
                  <a:srgbClr val="FFFFFF"/>
                </a:solidFill>
              </a:defRPr>
            </a:lvl9pPr>
          </a:lstStyle>
          <a:p/>
        </p:txBody>
      </p:sp>
      <p:sp>
        <p:nvSpPr>
          <p:cNvPr id="50" name="Google Shape;50;p5"/>
          <p:cNvSpPr txBox="1"/>
          <p:nvPr>
            <p:ph type="ctrTitle"/>
          </p:nvPr>
        </p:nvSpPr>
        <p:spPr>
          <a:xfrm>
            <a:off x="610142" y="1545450"/>
            <a:ext cx="3717600" cy="20526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6F40A8"/>
              </a:buClr>
              <a:buSzPts val="3600"/>
              <a:buNone/>
              <a:defRPr sz="3600">
                <a:solidFill>
                  <a:srgbClr val="6F40A8"/>
                </a:solidFill>
              </a:defRPr>
            </a:lvl1pPr>
            <a:lvl2pPr lvl="1" rtl="0" algn="r">
              <a:spcBef>
                <a:spcPts val="0"/>
              </a:spcBef>
              <a:spcAft>
                <a:spcPts val="0"/>
              </a:spcAft>
              <a:buClr>
                <a:srgbClr val="FFFFFF"/>
              </a:buClr>
              <a:buSzPts val="3600"/>
              <a:buNone/>
              <a:defRPr sz="3600">
                <a:solidFill>
                  <a:srgbClr val="FFFFFF"/>
                </a:solidFill>
              </a:defRPr>
            </a:lvl2pPr>
            <a:lvl3pPr lvl="2" rtl="0" algn="r">
              <a:spcBef>
                <a:spcPts val="0"/>
              </a:spcBef>
              <a:spcAft>
                <a:spcPts val="0"/>
              </a:spcAft>
              <a:buClr>
                <a:srgbClr val="FFFFFF"/>
              </a:buClr>
              <a:buSzPts val="3600"/>
              <a:buNone/>
              <a:defRPr sz="3600">
                <a:solidFill>
                  <a:srgbClr val="FFFFFF"/>
                </a:solidFill>
              </a:defRPr>
            </a:lvl3pPr>
            <a:lvl4pPr lvl="3" rtl="0" algn="r">
              <a:spcBef>
                <a:spcPts val="0"/>
              </a:spcBef>
              <a:spcAft>
                <a:spcPts val="0"/>
              </a:spcAft>
              <a:buClr>
                <a:srgbClr val="FFFFFF"/>
              </a:buClr>
              <a:buSzPts val="3600"/>
              <a:buNone/>
              <a:defRPr sz="3600">
                <a:solidFill>
                  <a:srgbClr val="FFFFFF"/>
                </a:solidFill>
              </a:defRPr>
            </a:lvl4pPr>
            <a:lvl5pPr lvl="4" rtl="0" algn="r">
              <a:spcBef>
                <a:spcPts val="0"/>
              </a:spcBef>
              <a:spcAft>
                <a:spcPts val="0"/>
              </a:spcAft>
              <a:buClr>
                <a:srgbClr val="FFFFFF"/>
              </a:buClr>
              <a:buSzPts val="3600"/>
              <a:buNone/>
              <a:defRPr sz="3600">
                <a:solidFill>
                  <a:srgbClr val="FFFFFF"/>
                </a:solidFill>
              </a:defRPr>
            </a:lvl5pPr>
            <a:lvl6pPr lvl="5" rtl="0" algn="r">
              <a:spcBef>
                <a:spcPts val="0"/>
              </a:spcBef>
              <a:spcAft>
                <a:spcPts val="0"/>
              </a:spcAft>
              <a:buClr>
                <a:srgbClr val="FFFFFF"/>
              </a:buClr>
              <a:buSzPts val="3600"/>
              <a:buNone/>
              <a:defRPr sz="3600">
                <a:solidFill>
                  <a:srgbClr val="FFFFFF"/>
                </a:solidFill>
              </a:defRPr>
            </a:lvl6pPr>
            <a:lvl7pPr lvl="6" rtl="0" algn="r">
              <a:spcBef>
                <a:spcPts val="0"/>
              </a:spcBef>
              <a:spcAft>
                <a:spcPts val="0"/>
              </a:spcAft>
              <a:buClr>
                <a:srgbClr val="FFFFFF"/>
              </a:buClr>
              <a:buSzPts val="3600"/>
              <a:buNone/>
              <a:defRPr sz="3600">
                <a:solidFill>
                  <a:srgbClr val="FFFFFF"/>
                </a:solidFill>
              </a:defRPr>
            </a:lvl7pPr>
            <a:lvl8pPr lvl="7" rtl="0" algn="r">
              <a:spcBef>
                <a:spcPts val="0"/>
              </a:spcBef>
              <a:spcAft>
                <a:spcPts val="0"/>
              </a:spcAft>
              <a:buClr>
                <a:srgbClr val="FFFFFF"/>
              </a:buClr>
              <a:buSzPts val="3600"/>
              <a:buNone/>
              <a:defRPr sz="3600">
                <a:solidFill>
                  <a:srgbClr val="FFFFFF"/>
                </a:solidFill>
              </a:defRPr>
            </a:lvl8pPr>
            <a:lvl9pPr lvl="8" rtl="0" algn="r">
              <a:spcBef>
                <a:spcPts val="0"/>
              </a:spcBef>
              <a:spcAft>
                <a:spcPts val="0"/>
              </a:spcAft>
              <a:buClr>
                <a:srgbClr val="FFFFFF"/>
              </a:buClr>
              <a:buSzPts val="3600"/>
              <a:buNone/>
              <a:defRPr sz="3600">
                <a:solidFill>
                  <a:srgbClr val="FFFFFF"/>
                </a:solidFill>
              </a:defRPr>
            </a:lvl9pPr>
          </a:lstStyle>
          <a:p/>
        </p:txBody>
      </p:sp>
      <p:sp>
        <p:nvSpPr>
          <p:cNvPr id="51" name="Google Shape;51;p5"/>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
  <p:cSld name="CUSTOM_7_1">
    <p:spTree>
      <p:nvGrpSpPr>
        <p:cNvPr id="52" name="Shape 52"/>
        <p:cNvGrpSpPr/>
        <p:nvPr/>
      </p:nvGrpSpPr>
      <p:grpSpPr>
        <a:xfrm>
          <a:off x="0" y="0"/>
          <a:ext cx="0" cy="0"/>
          <a:chOff x="0" y="0"/>
          <a:chExt cx="0" cy="0"/>
        </a:xfrm>
      </p:grpSpPr>
      <p:pic>
        <p:nvPicPr>
          <p:cNvPr id="53" name="Google Shape;53;p6"/>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54" name="Google Shape;54;p6"/>
          <p:cNvSpPr/>
          <p:nvPr/>
        </p:nvSpPr>
        <p:spPr>
          <a:xfrm>
            <a:off x="1774500" y="1301200"/>
            <a:ext cx="5595000" cy="254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
          <p:cNvSpPr/>
          <p:nvPr/>
        </p:nvSpPr>
        <p:spPr>
          <a:xfrm>
            <a:off x="1774500" y="1301200"/>
            <a:ext cx="5595000" cy="254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6"/>
          <p:cNvSpPr txBox="1"/>
          <p:nvPr>
            <p:ph idx="1" type="subTitle"/>
          </p:nvPr>
        </p:nvSpPr>
        <p:spPr>
          <a:xfrm flipH="1">
            <a:off x="2437659" y="3209600"/>
            <a:ext cx="4268700" cy="390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1pPr>
            <a:lvl2pPr lvl="1"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2pPr>
            <a:lvl3pPr lvl="2"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3pPr>
            <a:lvl4pPr lvl="3"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4pPr>
            <a:lvl5pPr lvl="4"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5pPr>
            <a:lvl6pPr lvl="5"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6pPr>
            <a:lvl7pPr lvl="6"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7pPr>
            <a:lvl8pPr lvl="7"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8pPr>
            <a:lvl9pPr lvl="8"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9pPr>
          </a:lstStyle>
          <a:p/>
        </p:txBody>
      </p:sp>
      <p:sp>
        <p:nvSpPr>
          <p:cNvPr id="57" name="Google Shape;57;p6"/>
          <p:cNvSpPr txBox="1"/>
          <p:nvPr>
            <p:ph idx="2" type="subTitle"/>
          </p:nvPr>
        </p:nvSpPr>
        <p:spPr>
          <a:xfrm>
            <a:off x="2189450" y="2303050"/>
            <a:ext cx="4765200" cy="537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58" name="Google Shape;58;p6"/>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LANK SLIDE">
  <p:cSld name="CUSTOM_2_1_1">
    <p:spTree>
      <p:nvGrpSpPr>
        <p:cNvPr id="59" name="Shape 59"/>
        <p:cNvGrpSpPr/>
        <p:nvPr/>
      </p:nvGrpSpPr>
      <p:grpSpPr>
        <a:xfrm>
          <a:off x="0" y="0"/>
          <a:ext cx="0" cy="0"/>
          <a:chOff x="0" y="0"/>
          <a:chExt cx="0" cy="0"/>
        </a:xfrm>
      </p:grpSpPr>
      <p:pic>
        <p:nvPicPr>
          <p:cNvPr id="60" name="Google Shape;60;p7"/>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61" name="Google Shape;61;p7"/>
          <p:cNvSpPr/>
          <p:nvPr/>
        </p:nvSpPr>
        <p:spPr>
          <a:xfrm>
            <a:off x="829825" y="36150"/>
            <a:ext cx="7474800" cy="496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
          <p:cNvSpPr/>
          <p:nvPr/>
        </p:nvSpPr>
        <p:spPr>
          <a:xfrm>
            <a:off x="6105025" y="1847250"/>
            <a:ext cx="2243400" cy="1449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7"/>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
        <p:nvSpPr>
          <p:cNvPr id="64" name="Google Shape;64;p7"/>
          <p:cNvSpPr txBox="1"/>
          <p:nvPr>
            <p:ph type="ctrTitle"/>
          </p:nvPr>
        </p:nvSpPr>
        <p:spPr>
          <a:xfrm>
            <a:off x="6381625" y="1739250"/>
            <a:ext cx="1923000" cy="16650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666666"/>
              </a:buClr>
              <a:buSzPts val="1800"/>
              <a:buFont typeface="Josefin Sans"/>
              <a:buNone/>
              <a:defRPr b="1" sz="1800">
                <a:solidFill>
                  <a:srgbClr val="666666"/>
                </a:solidFill>
                <a:latin typeface="Josefin Sans"/>
                <a:ea typeface="Josefin Sans"/>
                <a:cs typeface="Josefin Sans"/>
                <a:sym typeface="Josefin Sans"/>
              </a:defRPr>
            </a:lvl1pPr>
            <a:lvl2pPr lvl="1" rtl="0" algn="r">
              <a:spcBef>
                <a:spcPts val="0"/>
              </a:spcBef>
              <a:spcAft>
                <a:spcPts val="0"/>
              </a:spcAft>
              <a:buClr>
                <a:srgbClr val="666666"/>
              </a:buClr>
              <a:buSzPts val="2400"/>
              <a:buNone/>
              <a:defRPr sz="2400">
                <a:solidFill>
                  <a:srgbClr val="666666"/>
                </a:solidFill>
              </a:defRPr>
            </a:lvl2pPr>
            <a:lvl3pPr lvl="2" rtl="0" algn="r">
              <a:spcBef>
                <a:spcPts val="0"/>
              </a:spcBef>
              <a:spcAft>
                <a:spcPts val="0"/>
              </a:spcAft>
              <a:buClr>
                <a:srgbClr val="666666"/>
              </a:buClr>
              <a:buSzPts val="2400"/>
              <a:buNone/>
              <a:defRPr sz="2400">
                <a:solidFill>
                  <a:srgbClr val="666666"/>
                </a:solidFill>
              </a:defRPr>
            </a:lvl3pPr>
            <a:lvl4pPr lvl="3" rtl="0" algn="r">
              <a:spcBef>
                <a:spcPts val="0"/>
              </a:spcBef>
              <a:spcAft>
                <a:spcPts val="0"/>
              </a:spcAft>
              <a:buClr>
                <a:srgbClr val="666666"/>
              </a:buClr>
              <a:buSzPts val="2400"/>
              <a:buNone/>
              <a:defRPr sz="2400">
                <a:solidFill>
                  <a:srgbClr val="666666"/>
                </a:solidFill>
              </a:defRPr>
            </a:lvl4pPr>
            <a:lvl5pPr lvl="4" rtl="0" algn="r">
              <a:spcBef>
                <a:spcPts val="0"/>
              </a:spcBef>
              <a:spcAft>
                <a:spcPts val="0"/>
              </a:spcAft>
              <a:buClr>
                <a:srgbClr val="666666"/>
              </a:buClr>
              <a:buSzPts val="2400"/>
              <a:buNone/>
              <a:defRPr sz="2400">
                <a:solidFill>
                  <a:srgbClr val="666666"/>
                </a:solidFill>
              </a:defRPr>
            </a:lvl5pPr>
            <a:lvl6pPr lvl="5" rtl="0" algn="r">
              <a:spcBef>
                <a:spcPts val="0"/>
              </a:spcBef>
              <a:spcAft>
                <a:spcPts val="0"/>
              </a:spcAft>
              <a:buClr>
                <a:srgbClr val="666666"/>
              </a:buClr>
              <a:buSzPts val="2400"/>
              <a:buNone/>
              <a:defRPr sz="2400">
                <a:solidFill>
                  <a:srgbClr val="666666"/>
                </a:solidFill>
              </a:defRPr>
            </a:lvl6pPr>
            <a:lvl7pPr lvl="6" rtl="0" algn="r">
              <a:spcBef>
                <a:spcPts val="0"/>
              </a:spcBef>
              <a:spcAft>
                <a:spcPts val="0"/>
              </a:spcAft>
              <a:buClr>
                <a:srgbClr val="666666"/>
              </a:buClr>
              <a:buSzPts val="2400"/>
              <a:buNone/>
              <a:defRPr sz="2400">
                <a:solidFill>
                  <a:srgbClr val="666666"/>
                </a:solidFill>
              </a:defRPr>
            </a:lvl7pPr>
            <a:lvl8pPr lvl="7" rtl="0" algn="r">
              <a:spcBef>
                <a:spcPts val="0"/>
              </a:spcBef>
              <a:spcAft>
                <a:spcPts val="0"/>
              </a:spcAft>
              <a:buClr>
                <a:srgbClr val="666666"/>
              </a:buClr>
              <a:buSzPts val="2400"/>
              <a:buNone/>
              <a:defRPr sz="2400">
                <a:solidFill>
                  <a:srgbClr val="666666"/>
                </a:solidFill>
              </a:defRPr>
            </a:lvl8pPr>
            <a:lvl9pPr lvl="8" rtl="0" algn="r">
              <a:spcBef>
                <a:spcPts val="0"/>
              </a:spcBef>
              <a:spcAft>
                <a:spcPts val="0"/>
              </a:spcAft>
              <a:buClr>
                <a:srgbClr val="666666"/>
              </a:buClr>
              <a:buSzPts val="2400"/>
              <a:buNone/>
              <a:defRPr sz="2400">
                <a:solidFill>
                  <a:srgbClr val="666666"/>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LANK SLIDE 1">
  <p:cSld name="CUSTOM_2_1_1_1">
    <p:spTree>
      <p:nvGrpSpPr>
        <p:cNvPr id="65" name="Shape 65"/>
        <p:cNvGrpSpPr/>
        <p:nvPr/>
      </p:nvGrpSpPr>
      <p:grpSpPr>
        <a:xfrm>
          <a:off x="0" y="0"/>
          <a:ext cx="0" cy="0"/>
          <a:chOff x="0" y="0"/>
          <a:chExt cx="0" cy="0"/>
        </a:xfrm>
      </p:grpSpPr>
      <p:pic>
        <p:nvPicPr>
          <p:cNvPr id="66" name="Google Shape;66;p8"/>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67" name="Google Shape;67;p8"/>
          <p:cNvSpPr/>
          <p:nvPr/>
        </p:nvSpPr>
        <p:spPr>
          <a:xfrm>
            <a:off x="829825" y="36150"/>
            <a:ext cx="7474800" cy="496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a:off x="6105025" y="1847250"/>
            <a:ext cx="2243400" cy="1449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
        <p:nvSpPr>
          <p:cNvPr id="70" name="Google Shape;70;p8"/>
          <p:cNvSpPr txBox="1"/>
          <p:nvPr>
            <p:ph type="ctrTitle"/>
          </p:nvPr>
        </p:nvSpPr>
        <p:spPr>
          <a:xfrm>
            <a:off x="6381625" y="0"/>
            <a:ext cx="1923000" cy="16650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666666"/>
              </a:buClr>
              <a:buSzPts val="1800"/>
              <a:buFont typeface="Josefin Sans"/>
              <a:buNone/>
              <a:defRPr b="1" sz="1800">
                <a:solidFill>
                  <a:srgbClr val="666666"/>
                </a:solidFill>
                <a:latin typeface="Josefin Sans"/>
                <a:ea typeface="Josefin Sans"/>
                <a:cs typeface="Josefin Sans"/>
                <a:sym typeface="Josefin Sans"/>
              </a:defRPr>
            </a:lvl1pPr>
            <a:lvl2pPr lvl="1" rtl="0" algn="r">
              <a:spcBef>
                <a:spcPts val="0"/>
              </a:spcBef>
              <a:spcAft>
                <a:spcPts val="0"/>
              </a:spcAft>
              <a:buClr>
                <a:srgbClr val="666666"/>
              </a:buClr>
              <a:buSzPts val="2400"/>
              <a:buNone/>
              <a:defRPr sz="2400">
                <a:solidFill>
                  <a:srgbClr val="666666"/>
                </a:solidFill>
              </a:defRPr>
            </a:lvl2pPr>
            <a:lvl3pPr lvl="2" rtl="0" algn="r">
              <a:spcBef>
                <a:spcPts val="0"/>
              </a:spcBef>
              <a:spcAft>
                <a:spcPts val="0"/>
              </a:spcAft>
              <a:buClr>
                <a:srgbClr val="666666"/>
              </a:buClr>
              <a:buSzPts val="2400"/>
              <a:buNone/>
              <a:defRPr sz="2400">
                <a:solidFill>
                  <a:srgbClr val="666666"/>
                </a:solidFill>
              </a:defRPr>
            </a:lvl3pPr>
            <a:lvl4pPr lvl="3" rtl="0" algn="r">
              <a:spcBef>
                <a:spcPts val="0"/>
              </a:spcBef>
              <a:spcAft>
                <a:spcPts val="0"/>
              </a:spcAft>
              <a:buClr>
                <a:srgbClr val="666666"/>
              </a:buClr>
              <a:buSzPts val="2400"/>
              <a:buNone/>
              <a:defRPr sz="2400">
                <a:solidFill>
                  <a:srgbClr val="666666"/>
                </a:solidFill>
              </a:defRPr>
            </a:lvl4pPr>
            <a:lvl5pPr lvl="4" rtl="0" algn="r">
              <a:spcBef>
                <a:spcPts val="0"/>
              </a:spcBef>
              <a:spcAft>
                <a:spcPts val="0"/>
              </a:spcAft>
              <a:buClr>
                <a:srgbClr val="666666"/>
              </a:buClr>
              <a:buSzPts val="2400"/>
              <a:buNone/>
              <a:defRPr sz="2400">
                <a:solidFill>
                  <a:srgbClr val="666666"/>
                </a:solidFill>
              </a:defRPr>
            </a:lvl5pPr>
            <a:lvl6pPr lvl="5" rtl="0" algn="r">
              <a:spcBef>
                <a:spcPts val="0"/>
              </a:spcBef>
              <a:spcAft>
                <a:spcPts val="0"/>
              </a:spcAft>
              <a:buClr>
                <a:srgbClr val="666666"/>
              </a:buClr>
              <a:buSzPts val="2400"/>
              <a:buNone/>
              <a:defRPr sz="2400">
                <a:solidFill>
                  <a:srgbClr val="666666"/>
                </a:solidFill>
              </a:defRPr>
            </a:lvl6pPr>
            <a:lvl7pPr lvl="6" rtl="0" algn="r">
              <a:spcBef>
                <a:spcPts val="0"/>
              </a:spcBef>
              <a:spcAft>
                <a:spcPts val="0"/>
              </a:spcAft>
              <a:buClr>
                <a:srgbClr val="666666"/>
              </a:buClr>
              <a:buSzPts val="2400"/>
              <a:buNone/>
              <a:defRPr sz="2400">
                <a:solidFill>
                  <a:srgbClr val="666666"/>
                </a:solidFill>
              </a:defRPr>
            </a:lvl7pPr>
            <a:lvl8pPr lvl="7" rtl="0" algn="r">
              <a:spcBef>
                <a:spcPts val="0"/>
              </a:spcBef>
              <a:spcAft>
                <a:spcPts val="0"/>
              </a:spcAft>
              <a:buClr>
                <a:srgbClr val="666666"/>
              </a:buClr>
              <a:buSzPts val="2400"/>
              <a:buNone/>
              <a:defRPr sz="2400">
                <a:solidFill>
                  <a:srgbClr val="666666"/>
                </a:solidFill>
              </a:defRPr>
            </a:lvl8pPr>
            <a:lvl9pPr lvl="8" rtl="0" algn="r">
              <a:spcBef>
                <a:spcPts val="0"/>
              </a:spcBef>
              <a:spcAft>
                <a:spcPts val="0"/>
              </a:spcAft>
              <a:buClr>
                <a:srgbClr val="666666"/>
              </a:buClr>
              <a:buSzPts val="2400"/>
              <a:buNone/>
              <a:defRPr sz="2400">
                <a:solidFill>
                  <a:srgbClr val="666666"/>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LANK SLIDE 2">
  <p:cSld name="CUSTOM_2">
    <p:spTree>
      <p:nvGrpSpPr>
        <p:cNvPr id="71" name="Shape 71"/>
        <p:cNvGrpSpPr/>
        <p:nvPr/>
      </p:nvGrpSpPr>
      <p:grpSpPr>
        <a:xfrm>
          <a:off x="0" y="0"/>
          <a:ext cx="0" cy="0"/>
          <a:chOff x="0" y="0"/>
          <a:chExt cx="0" cy="0"/>
        </a:xfrm>
      </p:grpSpPr>
      <p:pic>
        <p:nvPicPr>
          <p:cNvPr id="72" name="Google Shape;72;p9"/>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73" name="Google Shape;73;p9"/>
          <p:cNvSpPr/>
          <p:nvPr/>
        </p:nvSpPr>
        <p:spPr>
          <a:xfrm>
            <a:off x="810050" y="816650"/>
            <a:ext cx="7527600" cy="3510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9"/>
          <p:cNvSpPr txBox="1"/>
          <p:nvPr>
            <p:ph idx="12" type="sldNum"/>
          </p:nvPr>
        </p:nvSpPr>
        <p:spPr>
          <a:xfrm>
            <a:off x="8595275"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
        <p:nvSpPr>
          <p:cNvPr id="75" name="Google Shape;75;p9"/>
          <p:cNvSpPr txBox="1"/>
          <p:nvPr>
            <p:ph type="ctrTitle"/>
          </p:nvPr>
        </p:nvSpPr>
        <p:spPr>
          <a:xfrm>
            <a:off x="6381625" y="1739250"/>
            <a:ext cx="1923000" cy="16650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666666"/>
              </a:buClr>
              <a:buSzPts val="1800"/>
              <a:buFont typeface="Josefin Sans"/>
              <a:buNone/>
              <a:defRPr b="1" sz="1800">
                <a:solidFill>
                  <a:srgbClr val="666666"/>
                </a:solidFill>
                <a:latin typeface="Josefin Sans"/>
                <a:ea typeface="Josefin Sans"/>
                <a:cs typeface="Josefin Sans"/>
                <a:sym typeface="Josefin Sans"/>
              </a:defRPr>
            </a:lvl1pPr>
            <a:lvl2pPr lvl="1" rtl="0" algn="r">
              <a:spcBef>
                <a:spcPts val="0"/>
              </a:spcBef>
              <a:spcAft>
                <a:spcPts val="0"/>
              </a:spcAft>
              <a:buClr>
                <a:srgbClr val="666666"/>
              </a:buClr>
              <a:buSzPts val="2400"/>
              <a:buNone/>
              <a:defRPr sz="2400">
                <a:solidFill>
                  <a:srgbClr val="666666"/>
                </a:solidFill>
              </a:defRPr>
            </a:lvl2pPr>
            <a:lvl3pPr lvl="2" rtl="0" algn="r">
              <a:spcBef>
                <a:spcPts val="0"/>
              </a:spcBef>
              <a:spcAft>
                <a:spcPts val="0"/>
              </a:spcAft>
              <a:buClr>
                <a:srgbClr val="666666"/>
              </a:buClr>
              <a:buSzPts val="2400"/>
              <a:buNone/>
              <a:defRPr sz="2400">
                <a:solidFill>
                  <a:srgbClr val="666666"/>
                </a:solidFill>
              </a:defRPr>
            </a:lvl3pPr>
            <a:lvl4pPr lvl="3" rtl="0" algn="r">
              <a:spcBef>
                <a:spcPts val="0"/>
              </a:spcBef>
              <a:spcAft>
                <a:spcPts val="0"/>
              </a:spcAft>
              <a:buClr>
                <a:srgbClr val="666666"/>
              </a:buClr>
              <a:buSzPts val="2400"/>
              <a:buNone/>
              <a:defRPr sz="2400">
                <a:solidFill>
                  <a:srgbClr val="666666"/>
                </a:solidFill>
              </a:defRPr>
            </a:lvl4pPr>
            <a:lvl5pPr lvl="4" rtl="0" algn="r">
              <a:spcBef>
                <a:spcPts val="0"/>
              </a:spcBef>
              <a:spcAft>
                <a:spcPts val="0"/>
              </a:spcAft>
              <a:buClr>
                <a:srgbClr val="666666"/>
              </a:buClr>
              <a:buSzPts val="2400"/>
              <a:buNone/>
              <a:defRPr sz="2400">
                <a:solidFill>
                  <a:srgbClr val="666666"/>
                </a:solidFill>
              </a:defRPr>
            </a:lvl5pPr>
            <a:lvl6pPr lvl="5" rtl="0" algn="r">
              <a:spcBef>
                <a:spcPts val="0"/>
              </a:spcBef>
              <a:spcAft>
                <a:spcPts val="0"/>
              </a:spcAft>
              <a:buClr>
                <a:srgbClr val="666666"/>
              </a:buClr>
              <a:buSzPts val="2400"/>
              <a:buNone/>
              <a:defRPr sz="2400">
                <a:solidFill>
                  <a:srgbClr val="666666"/>
                </a:solidFill>
              </a:defRPr>
            </a:lvl6pPr>
            <a:lvl7pPr lvl="6" rtl="0" algn="r">
              <a:spcBef>
                <a:spcPts val="0"/>
              </a:spcBef>
              <a:spcAft>
                <a:spcPts val="0"/>
              </a:spcAft>
              <a:buClr>
                <a:srgbClr val="666666"/>
              </a:buClr>
              <a:buSzPts val="2400"/>
              <a:buNone/>
              <a:defRPr sz="2400">
                <a:solidFill>
                  <a:srgbClr val="666666"/>
                </a:solidFill>
              </a:defRPr>
            </a:lvl7pPr>
            <a:lvl8pPr lvl="7" rtl="0" algn="r">
              <a:spcBef>
                <a:spcPts val="0"/>
              </a:spcBef>
              <a:spcAft>
                <a:spcPts val="0"/>
              </a:spcAft>
              <a:buClr>
                <a:srgbClr val="666666"/>
              </a:buClr>
              <a:buSzPts val="2400"/>
              <a:buNone/>
              <a:defRPr sz="2400">
                <a:solidFill>
                  <a:srgbClr val="666666"/>
                </a:solidFill>
              </a:defRPr>
            </a:lvl8pPr>
            <a:lvl9pPr lvl="8" rtl="0" algn="r">
              <a:spcBef>
                <a:spcPts val="0"/>
              </a:spcBef>
              <a:spcAft>
                <a:spcPts val="0"/>
              </a:spcAft>
              <a:buClr>
                <a:srgbClr val="666666"/>
              </a:buClr>
              <a:buSzPts val="2400"/>
              <a:buNone/>
              <a:defRPr sz="2400">
                <a:solidFill>
                  <a:srgbClr val="666666"/>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
  <p:cSld name="CUSTOM_5">
    <p:spTree>
      <p:nvGrpSpPr>
        <p:cNvPr id="76" name="Shape 76"/>
        <p:cNvGrpSpPr/>
        <p:nvPr/>
      </p:nvGrpSpPr>
      <p:grpSpPr>
        <a:xfrm>
          <a:off x="0" y="0"/>
          <a:ext cx="0" cy="0"/>
          <a:chOff x="0" y="0"/>
          <a:chExt cx="0" cy="0"/>
        </a:xfrm>
      </p:grpSpPr>
      <p:pic>
        <p:nvPicPr>
          <p:cNvPr id="77" name="Google Shape;77;p10"/>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78" name="Google Shape;78;p10"/>
          <p:cNvSpPr/>
          <p:nvPr/>
        </p:nvSpPr>
        <p:spPr>
          <a:xfrm>
            <a:off x="796875" y="799650"/>
            <a:ext cx="7551600" cy="354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0"/>
          <p:cNvSpPr txBox="1"/>
          <p:nvPr>
            <p:ph type="ctrTitle"/>
          </p:nvPr>
        </p:nvSpPr>
        <p:spPr>
          <a:xfrm>
            <a:off x="6381625" y="1739250"/>
            <a:ext cx="1923000" cy="16650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666666"/>
              </a:buClr>
              <a:buSzPts val="1800"/>
              <a:buFont typeface="Josefin Sans"/>
              <a:buNone/>
              <a:defRPr b="1" sz="1800">
                <a:solidFill>
                  <a:srgbClr val="666666"/>
                </a:solidFill>
                <a:latin typeface="Josefin Sans"/>
                <a:ea typeface="Josefin Sans"/>
                <a:cs typeface="Josefin Sans"/>
                <a:sym typeface="Josefin Sans"/>
              </a:defRPr>
            </a:lvl1pPr>
            <a:lvl2pPr lvl="1" rtl="0" algn="r">
              <a:spcBef>
                <a:spcPts val="0"/>
              </a:spcBef>
              <a:spcAft>
                <a:spcPts val="0"/>
              </a:spcAft>
              <a:buClr>
                <a:srgbClr val="666666"/>
              </a:buClr>
              <a:buSzPts val="2400"/>
              <a:buNone/>
              <a:defRPr sz="2400">
                <a:solidFill>
                  <a:srgbClr val="666666"/>
                </a:solidFill>
              </a:defRPr>
            </a:lvl2pPr>
            <a:lvl3pPr lvl="2" rtl="0" algn="r">
              <a:spcBef>
                <a:spcPts val="0"/>
              </a:spcBef>
              <a:spcAft>
                <a:spcPts val="0"/>
              </a:spcAft>
              <a:buClr>
                <a:srgbClr val="666666"/>
              </a:buClr>
              <a:buSzPts val="2400"/>
              <a:buNone/>
              <a:defRPr sz="2400">
                <a:solidFill>
                  <a:srgbClr val="666666"/>
                </a:solidFill>
              </a:defRPr>
            </a:lvl3pPr>
            <a:lvl4pPr lvl="3" rtl="0" algn="r">
              <a:spcBef>
                <a:spcPts val="0"/>
              </a:spcBef>
              <a:spcAft>
                <a:spcPts val="0"/>
              </a:spcAft>
              <a:buClr>
                <a:srgbClr val="666666"/>
              </a:buClr>
              <a:buSzPts val="2400"/>
              <a:buNone/>
              <a:defRPr sz="2400">
                <a:solidFill>
                  <a:srgbClr val="666666"/>
                </a:solidFill>
              </a:defRPr>
            </a:lvl4pPr>
            <a:lvl5pPr lvl="4" rtl="0" algn="r">
              <a:spcBef>
                <a:spcPts val="0"/>
              </a:spcBef>
              <a:spcAft>
                <a:spcPts val="0"/>
              </a:spcAft>
              <a:buClr>
                <a:srgbClr val="666666"/>
              </a:buClr>
              <a:buSzPts val="2400"/>
              <a:buNone/>
              <a:defRPr sz="2400">
                <a:solidFill>
                  <a:srgbClr val="666666"/>
                </a:solidFill>
              </a:defRPr>
            </a:lvl5pPr>
            <a:lvl6pPr lvl="5" rtl="0" algn="r">
              <a:spcBef>
                <a:spcPts val="0"/>
              </a:spcBef>
              <a:spcAft>
                <a:spcPts val="0"/>
              </a:spcAft>
              <a:buClr>
                <a:srgbClr val="666666"/>
              </a:buClr>
              <a:buSzPts val="2400"/>
              <a:buNone/>
              <a:defRPr sz="2400">
                <a:solidFill>
                  <a:srgbClr val="666666"/>
                </a:solidFill>
              </a:defRPr>
            </a:lvl6pPr>
            <a:lvl7pPr lvl="6" rtl="0" algn="r">
              <a:spcBef>
                <a:spcPts val="0"/>
              </a:spcBef>
              <a:spcAft>
                <a:spcPts val="0"/>
              </a:spcAft>
              <a:buClr>
                <a:srgbClr val="666666"/>
              </a:buClr>
              <a:buSzPts val="2400"/>
              <a:buNone/>
              <a:defRPr sz="2400">
                <a:solidFill>
                  <a:srgbClr val="666666"/>
                </a:solidFill>
              </a:defRPr>
            </a:lvl7pPr>
            <a:lvl8pPr lvl="7" rtl="0" algn="r">
              <a:spcBef>
                <a:spcPts val="0"/>
              </a:spcBef>
              <a:spcAft>
                <a:spcPts val="0"/>
              </a:spcAft>
              <a:buClr>
                <a:srgbClr val="666666"/>
              </a:buClr>
              <a:buSzPts val="2400"/>
              <a:buNone/>
              <a:defRPr sz="2400">
                <a:solidFill>
                  <a:srgbClr val="666666"/>
                </a:solidFill>
              </a:defRPr>
            </a:lvl8pPr>
            <a:lvl9pPr lvl="8" rtl="0" algn="r">
              <a:spcBef>
                <a:spcPts val="0"/>
              </a:spcBef>
              <a:spcAft>
                <a:spcPts val="0"/>
              </a:spcAft>
              <a:buClr>
                <a:srgbClr val="666666"/>
              </a:buClr>
              <a:buSzPts val="2400"/>
              <a:buNone/>
              <a:defRPr sz="2400">
                <a:solidFill>
                  <a:srgbClr val="666666"/>
                </a:solidFill>
              </a:defRPr>
            </a:lvl9pPr>
          </a:lstStyle>
          <a:p/>
        </p:txBody>
      </p:sp>
      <p:sp>
        <p:nvSpPr>
          <p:cNvPr id="80" name="Google Shape;80;p10"/>
          <p:cNvSpPr txBox="1"/>
          <p:nvPr>
            <p:ph idx="1" type="subTitle"/>
          </p:nvPr>
        </p:nvSpPr>
        <p:spPr>
          <a:xfrm flipH="1">
            <a:off x="2918425" y="2467750"/>
            <a:ext cx="1564500" cy="28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1pPr>
            <a:lvl2pPr lvl="1"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2pPr>
            <a:lvl3pPr lvl="2"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3pPr>
            <a:lvl4pPr lvl="3"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4pPr>
            <a:lvl5pPr lvl="4"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5pPr>
            <a:lvl6pPr lvl="5"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6pPr>
            <a:lvl7pPr lvl="6"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7pPr>
            <a:lvl8pPr lvl="7"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8pPr>
            <a:lvl9pPr lvl="8"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9pPr>
          </a:lstStyle>
          <a:p/>
        </p:txBody>
      </p:sp>
      <p:sp>
        <p:nvSpPr>
          <p:cNvPr id="81" name="Google Shape;81;p10"/>
          <p:cNvSpPr txBox="1"/>
          <p:nvPr>
            <p:ph idx="2" type="subTitle"/>
          </p:nvPr>
        </p:nvSpPr>
        <p:spPr>
          <a:xfrm>
            <a:off x="2918475" y="2815063"/>
            <a:ext cx="1564500" cy="46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2" name="Google Shape;82;p10"/>
          <p:cNvSpPr txBox="1"/>
          <p:nvPr>
            <p:ph idx="3" type="subTitle"/>
          </p:nvPr>
        </p:nvSpPr>
        <p:spPr>
          <a:xfrm flipH="1">
            <a:off x="4630775" y="2467750"/>
            <a:ext cx="1564500" cy="28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1pPr>
            <a:lvl2pPr lvl="1"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2pPr>
            <a:lvl3pPr lvl="2"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3pPr>
            <a:lvl4pPr lvl="3"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4pPr>
            <a:lvl5pPr lvl="4"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5pPr>
            <a:lvl6pPr lvl="5"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6pPr>
            <a:lvl7pPr lvl="6"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7pPr>
            <a:lvl8pPr lvl="7"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8pPr>
            <a:lvl9pPr lvl="8"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9pPr>
          </a:lstStyle>
          <a:p/>
        </p:txBody>
      </p:sp>
      <p:sp>
        <p:nvSpPr>
          <p:cNvPr id="83" name="Google Shape;83;p10"/>
          <p:cNvSpPr txBox="1"/>
          <p:nvPr>
            <p:ph idx="4" type="subTitle"/>
          </p:nvPr>
        </p:nvSpPr>
        <p:spPr>
          <a:xfrm>
            <a:off x="4630825" y="2815038"/>
            <a:ext cx="1564500" cy="46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4" name="Google Shape;84;p10"/>
          <p:cNvSpPr txBox="1"/>
          <p:nvPr>
            <p:ph idx="5" type="subTitle"/>
          </p:nvPr>
        </p:nvSpPr>
        <p:spPr>
          <a:xfrm flipH="1">
            <a:off x="1206000" y="2467700"/>
            <a:ext cx="1564500" cy="28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1pPr>
            <a:lvl2pPr lvl="1"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2pPr>
            <a:lvl3pPr lvl="2"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3pPr>
            <a:lvl4pPr lvl="3"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4pPr>
            <a:lvl5pPr lvl="4"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5pPr>
            <a:lvl6pPr lvl="5"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6pPr>
            <a:lvl7pPr lvl="6"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7pPr>
            <a:lvl8pPr lvl="7"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8pPr>
            <a:lvl9pPr lvl="8"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9pPr>
          </a:lstStyle>
          <a:p/>
        </p:txBody>
      </p:sp>
      <p:sp>
        <p:nvSpPr>
          <p:cNvPr id="85" name="Google Shape;85;p10"/>
          <p:cNvSpPr txBox="1"/>
          <p:nvPr>
            <p:ph idx="6" type="subTitle"/>
          </p:nvPr>
        </p:nvSpPr>
        <p:spPr>
          <a:xfrm>
            <a:off x="1206050" y="2815100"/>
            <a:ext cx="1564500" cy="46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6" name="Google Shape;86;p10"/>
          <p:cNvSpPr txBox="1"/>
          <p:nvPr>
            <p:ph idx="7" type="subTitle"/>
          </p:nvPr>
        </p:nvSpPr>
        <p:spPr>
          <a:xfrm>
            <a:off x="2918500" y="2614050"/>
            <a:ext cx="1564500" cy="38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900"/>
              <a:buNone/>
              <a:defRPr sz="900"/>
            </a:lvl1pPr>
            <a:lvl2pPr lvl="1" rtl="0" algn="ctr">
              <a:lnSpc>
                <a:spcPct val="100000"/>
              </a:lnSpc>
              <a:spcBef>
                <a:spcPts val="0"/>
              </a:spcBef>
              <a:spcAft>
                <a:spcPts val="0"/>
              </a:spcAft>
              <a:buSzPts val="900"/>
              <a:buNone/>
              <a:defRPr sz="900"/>
            </a:lvl2pPr>
            <a:lvl3pPr lvl="2" rtl="0" algn="ctr">
              <a:lnSpc>
                <a:spcPct val="100000"/>
              </a:lnSpc>
              <a:spcBef>
                <a:spcPts val="0"/>
              </a:spcBef>
              <a:spcAft>
                <a:spcPts val="0"/>
              </a:spcAft>
              <a:buSzPts val="900"/>
              <a:buNone/>
              <a:defRPr sz="900"/>
            </a:lvl3pPr>
            <a:lvl4pPr lvl="3" rtl="0" algn="ctr">
              <a:lnSpc>
                <a:spcPct val="100000"/>
              </a:lnSpc>
              <a:spcBef>
                <a:spcPts val="0"/>
              </a:spcBef>
              <a:spcAft>
                <a:spcPts val="0"/>
              </a:spcAft>
              <a:buSzPts val="900"/>
              <a:buNone/>
              <a:defRPr sz="900"/>
            </a:lvl4pPr>
            <a:lvl5pPr lvl="4" rtl="0" algn="ctr">
              <a:lnSpc>
                <a:spcPct val="100000"/>
              </a:lnSpc>
              <a:spcBef>
                <a:spcPts val="0"/>
              </a:spcBef>
              <a:spcAft>
                <a:spcPts val="0"/>
              </a:spcAft>
              <a:buSzPts val="900"/>
              <a:buNone/>
              <a:defRPr sz="900"/>
            </a:lvl5pPr>
            <a:lvl6pPr lvl="5" rtl="0" algn="ctr">
              <a:lnSpc>
                <a:spcPct val="100000"/>
              </a:lnSpc>
              <a:spcBef>
                <a:spcPts val="0"/>
              </a:spcBef>
              <a:spcAft>
                <a:spcPts val="0"/>
              </a:spcAft>
              <a:buSzPts val="900"/>
              <a:buNone/>
              <a:defRPr sz="900"/>
            </a:lvl6pPr>
            <a:lvl7pPr lvl="6" rtl="0" algn="ctr">
              <a:lnSpc>
                <a:spcPct val="100000"/>
              </a:lnSpc>
              <a:spcBef>
                <a:spcPts val="0"/>
              </a:spcBef>
              <a:spcAft>
                <a:spcPts val="0"/>
              </a:spcAft>
              <a:buSzPts val="900"/>
              <a:buNone/>
              <a:defRPr sz="900"/>
            </a:lvl7pPr>
            <a:lvl8pPr lvl="7" rtl="0" algn="ctr">
              <a:lnSpc>
                <a:spcPct val="100000"/>
              </a:lnSpc>
              <a:spcBef>
                <a:spcPts val="0"/>
              </a:spcBef>
              <a:spcAft>
                <a:spcPts val="0"/>
              </a:spcAft>
              <a:buSzPts val="900"/>
              <a:buNone/>
              <a:defRPr sz="900"/>
            </a:lvl8pPr>
            <a:lvl9pPr lvl="8" rtl="0" algn="ctr">
              <a:lnSpc>
                <a:spcPct val="100000"/>
              </a:lnSpc>
              <a:spcBef>
                <a:spcPts val="0"/>
              </a:spcBef>
              <a:spcAft>
                <a:spcPts val="0"/>
              </a:spcAft>
              <a:buSzPts val="900"/>
              <a:buNone/>
              <a:defRPr sz="900"/>
            </a:lvl9pPr>
          </a:lstStyle>
          <a:p/>
        </p:txBody>
      </p:sp>
      <p:sp>
        <p:nvSpPr>
          <p:cNvPr id="87" name="Google Shape;87;p10"/>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
        <p:nvSpPr>
          <p:cNvPr id="88" name="Google Shape;88;p10"/>
          <p:cNvSpPr txBox="1"/>
          <p:nvPr>
            <p:ph idx="8" type="subTitle"/>
          </p:nvPr>
        </p:nvSpPr>
        <p:spPr>
          <a:xfrm>
            <a:off x="4630850" y="2614025"/>
            <a:ext cx="1564500" cy="38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900"/>
              <a:buNone/>
              <a:defRPr sz="900"/>
            </a:lvl1pPr>
            <a:lvl2pPr lvl="1" rtl="0" algn="ctr">
              <a:lnSpc>
                <a:spcPct val="100000"/>
              </a:lnSpc>
              <a:spcBef>
                <a:spcPts val="0"/>
              </a:spcBef>
              <a:spcAft>
                <a:spcPts val="0"/>
              </a:spcAft>
              <a:buSzPts val="900"/>
              <a:buNone/>
              <a:defRPr sz="900"/>
            </a:lvl2pPr>
            <a:lvl3pPr lvl="2" rtl="0" algn="ctr">
              <a:lnSpc>
                <a:spcPct val="100000"/>
              </a:lnSpc>
              <a:spcBef>
                <a:spcPts val="0"/>
              </a:spcBef>
              <a:spcAft>
                <a:spcPts val="0"/>
              </a:spcAft>
              <a:buSzPts val="900"/>
              <a:buNone/>
              <a:defRPr sz="900"/>
            </a:lvl3pPr>
            <a:lvl4pPr lvl="3" rtl="0" algn="ctr">
              <a:lnSpc>
                <a:spcPct val="100000"/>
              </a:lnSpc>
              <a:spcBef>
                <a:spcPts val="0"/>
              </a:spcBef>
              <a:spcAft>
                <a:spcPts val="0"/>
              </a:spcAft>
              <a:buSzPts val="900"/>
              <a:buNone/>
              <a:defRPr sz="900"/>
            </a:lvl4pPr>
            <a:lvl5pPr lvl="4" rtl="0" algn="ctr">
              <a:lnSpc>
                <a:spcPct val="100000"/>
              </a:lnSpc>
              <a:spcBef>
                <a:spcPts val="0"/>
              </a:spcBef>
              <a:spcAft>
                <a:spcPts val="0"/>
              </a:spcAft>
              <a:buSzPts val="900"/>
              <a:buNone/>
              <a:defRPr sz="900"/>
            </a:lvl5pPr>
            <a:lvl6pPr lvl="5" rtl="0" algn="ctr">
              <a:lnSpc>
                <a:spcPct val="100000"/>
              </a:lnSpc>
              <a:spcBef>
                <a:spcPts val="0"/>
              </a:spcBef>
              <a:spcAft>
                <a:spcPts val="0"/>
              </a:spcAft>
              <a:buSzPts val="900"/>
              <a:buNone/>
              <a:defRPr sz="900"/>
            </a:lvl6pPr>
            <a:lvl7pPr lvl="6" rtl="0" algn="ctr">
              <a:lnSpc>
                <a:spcPct val="100000"/>
              </a:lnSpc>
              <a:spcBef>
                <a:spcPts val="0"/>
              </a:spcBef>
              <a:spcAft>
                <a:spcPts val="0"/>
              </a:spcAft>
              <a:buSzPts val="900"/>
              <a:buNone/>
              <a:defRPr sz="900"/>
            </a:lvl7pPr>
            <a:lvl8pPr lvl="7" rtl="0" algn="ctr">
              <a:lnSpc>
                <a:spcPct val="100000"/>
              </a:lnSpc>
              <a:spcBef>
                <a:spcPts val="0"/>
              </a:spcBef>
              <a:spcAft>
                <a:spcPts val="0"/>
              </a:spcAft>
              <a:buSzPts val="900"/>
              <a:buNone/>
              <a:defRPr sz="900"/>
            </a:lvl8pPr>
            <a:lvl9pPr lvl="8" rtl="0" algn="ctr">
              <a:lnSpc>
                <a:spcPct val="100000"/>
              </a:lnSpc>
              <a:spcBef>
                <a:spcPts val="0"/>
              </a:spcBef>
              <a:spcAft>
                <a:spcPts val="0"/>
              </a:spcAft>
              <a:buSzPts val="900"/>
              <a:buNone/>
              <a:defRPr sz="900"/>
            </a:lvl9pPr>
          </a:lstStyle>
          <a:p/>
        </p:txBody>
      </p:sp>
      <p:sp>
        <p:nvSpPr>
          <p:cNvPr id="89" name="Google Shape;89;p10"/>
          <p:cNvSpPr txBox="1"/>
          <p:nvPr>
            <p:ph idx="9" type="subTitle"/>
          </p:nvPr>
        </p:nvSpPr>
        <p:spPr>
          <a:xfrm>
            <a:off x="1206075" y="2614075"/>
            <a:ext cx="1564500" cy="38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900"/>
              <a:buNone/>
              <a:defRPr sz="900"/>
            </a:lvl1pPr>
            <a:lvl2pPr lvl="1" rtl="0" algn="ctr">
              <a:lnSpc>
                <a:spcPct val="100000"/>
              </a:lnSpc>
              <a:spcBef>
                <a:spcPts val="0"/>
              </a:spcBef>
              <a:spcAft>
                <a:spcPts val="0"/>
              </a:spcAft>
              <a:buSzPts val="900"/>
              <a:buNone/>
              <a:defRPr sz="900"/>
            </a:lvl2pPr>
            <a:lvl3pPr lvl="2" rtl="0" algn="ctr">
              <a:lnSpc>
                <a:spcPct val="100000"/>
              </a:lnSpc>
              <a:spcBef>
                <a:spcPts val="0"/>
              </a:spcBef>
              <a:spcAft>
                <a:spcPts val="0"/>
              </a:spcAft>
              <a:buSzPts val="900"/>
              <a:buNone/>
              <a:defRPr sz="900"/>
            </a:lvl3pPr>
            <a:lvl4pPr lvl="3" rtl="0" algn="ctr">
              <a:lnSpc>
                <a:spcPct val="100000"/>
              </a:lnSpc>
              <a:spcBef>
                <a:spcPts val="0"/>
              </a:spcBef>
              <a:spcAft>
                <a:spcPts val="0"/>
              </a:spcAft>
              <a:buSzPts val="900"/>
              <a:buNone/>
              <a:defRPr sz="900"/>
            </a:lvl4pPr>
            <a:lvl5pPr lvl="4" rtl="0" algn="ctr">
              <a:lnSpc>
                <a:spcPct val="100000"/>
              </a:lnSpc>
              <a:spcBef>
                <a:spcPts val="0"/>
              </a:spcBef>
              <a:spcAft>
                <a:spcPts val="0"/>
              </a:spcAft>
              <a:buSzPts val="900"/>
              <a:buNone/>
              <a:defRPr sz="900"/>
            </a:lvl5pPr>
            <a:lvl6pPr lvl="5" rtl="0" algn="ctr">
              <a:lnSpc>
                <a:spcPct val="100000"/>
              </a:lnSpc>
              <a:spcBef>
                <a:spcPts val="0"/>
              </a:spcBef>
              <a:spcAft>
                <a:spcPts val="0"/>
              </a:spcAft>
              <a:buSzPts val="900"/>
              <a:buNone/>
              <a:defRPr sz="900"/>
            </a:lvl6pPr>
            <a:lvl7pPr lvl="6" rtl="0" algn="ctr">
              <a:lnSpc>
                <a:spcPct val="100000"/>
              </a:lnSpc>
              <a:spcBef>
                <a:spcPts val="0"/>
              </a:spcBef>
              <a:spcAft>
                <a:spcPts val="0"/>
              </a:spcAft>
              <a:buSzPts val="900"/>
              <a:buNone/>
              <a:defRPr sz="900"/>
            </a:lvl7pPr>
            <a:lvl8pPr lvl="7" rtl="0" algn="ctr">
              <a:lnSpc>
                <a:spcPct val="100000"/>
              </a:lnSpc>
              <a:spcBef>
                <a:spcPts val="0"/>
              </a:spcBef>
              <a:spcAft>
                <a:spcPts val="0"/>
              </a:spcAft>
              <a:buSzPts val="900"/>
              <a:buNone/>
              <a:defRPr sz="900"/>
            </a:lvl8pPr>
            <a:lvl9pPr lvl="8" rtl="0" algn="ctr">
              <a:lnSpc>
                <a:spcPct val="100000"/>
              </a:lnSpc>
              <a:spcBef>
                <a:spcPts val="0"/>
              </a:spcBef>
              <a:spcAft>
                <a:spcPts val="0"/>
              </a:spcAft>
              <a:buSzPts val="900"/>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1pPr>
            <a:lvl2pPr lvl="1">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2pPr>
            <a:lvl3pPr lvl="2">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3pPr>
            <a:lvl4pPr lvl="3">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4pPr>
            <a:lvl5pPr lvl="4">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5pPr>
            <a:lvl6pPr lvl="5">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6pPr>
            <a:lvl7pPr lvl="6">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7pPr>
            <a:lvl8pPr lvl="7">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8pPr>
            <a:lvl9pPr lvl="8">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666666"/>
              </a:buClr>
              <a:buSzPts val="1800"/>
              <a:buFont typeface="Zilla Slab Light"/>
              <a:buChar char="●"/>
              <a:defRPr sz="1800">
                <a:solidFill>
                  <a:srgbClr val="666666"/>
                </a:solidFill>
                <a:latin typeface="Zilla Slab Light"/>
                <a:ea typeface="Zilla Slab Light"/>
                <a:cs typeface="Zilla Slab Light"/>
                <a:sym typeface="Zilla Slab Light"/>
              </a:defRPr>
            </a:lvl1pPr>
            <a:lvl2pPr indent="-317500" lvl="1" marL="9144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2pPr>
            <a:lvl3pPr indent="-317500" lvl="2" marL="13716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3pPr>
            <a:lvl4pPr indent="-317500" lvl="3" marL="18288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4pPr>
            <a:lvl5pPr indent="-317500" lvl="4" marL="22860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5pPr>
            <a:lvl6pPr indent="-317500" lvl="5" marL="27432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6pPr>
            <a:lvl7pPr indent="-317500" lvl="6" marL="32004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7pPr>
            <a:lvl8pPr indent="-317500" lvl="7" marL="36576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8pPr>
            <a:lvl9pPr indent="-317500" lvl="8" marL="4114800">
              <a:lnSpc>
                <a:spcPct val="115000"/>
              </a:lnSpc>
              <a:spcBef>
                <a:spcPts val="1600"/>
              </a:spcBef>
              <a:spcAft>
                <a:spcPts val="160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rgbClr val="1913A6"/>
                </a:solidFill>
                <a:latin typeface="Zilla Slab Light"/>
                <a:ea typeface="Zilla Slab Light"/>
                <a:cs typeface="Zilla Slab Light"/>
                <a:sym typeface="Zilla Slab Light"/>
              </a:defRPr>
            </a:lvl1pPr>
            <a:lvl2pPr lvl="1" algn="r">
              <a:buNone/>
              <a:defRPr sz="1300">
                <a:solidFill>
                  <a:srgbClr val="1913A6"/>
                </a:solidFill>
                <a:latin typeface="Zilla Slab Light"/>
                <a:ea typeface="Zilla Slab Light"/>
                <a:cs typeface="Zilla Slab Light"/>
                <a:sym typeface="Zilla Slab Light"/>
              </a:defRPr>
            </a:lvl2pPr>
            <a:lvl3pPr lvl="2" algn="r">
              <a:buNone/>
              <a:defRPr sz="1300">
                <a:solidFill>
                  <a:srgbClr val="1913A6"/>
                </a:solidFill>
                <a:latin typeface="Zilla Slab Light"/>
                <a:ea typeface="Zilla Slab Light"/>
                <a:cs typeface="Zilla Slab Light"/>
                <a:sym typeface="Zilla Slab Light"/>
              </a:defRPr>
            </a:lvl3pPr>
            <a:lvl4pPr lvl="3" algn="r">
              <a:buNone/>
              <a:defRPr sz="1300">
                <a:solidFill>
                  <a:srgbClr val="1913A6"/>
                </a:solidFill>
                <a:latin typeface="Zilla Slab Light"/>
                <a:ea typeface="Zilla Slab Light"/>
                <a:cs typeface="Zilla Slab Light"/>
                <a:sym typeface="Zilla Slab Light"/>
              </a:defRPr>
            </a:lvl4pPr>
            <a:lvl5pPr lvl="4" algn="r">
              <a:buNone/>
              <a:defRPr sz="1300">
                <a:solidFill>
                  <a:srgbClr val="1913A6"/>
                </a:solidFill>
                <a:latin typeface="Zilla Slab Light"/>
                <a:ea typeface="Zilla Slab Light"/>
                <a:cs typeface="Zilla Slab Light"/>
                <a:sym typeface="Zilla Slab Light"/>
              </a:defRPr>
            </a:lvl5pPr>
            <a:lvl6pPr lvl="5" algn="r">
              <a:buNone/>
              <a:defRPr sz="1300">
                <a:solidFill>
                  <a:srgbClr val="1913A6"/>
                </a:solidFill>
                <a:latin typeface="Zilla Slab Light"/>
                <a:ea typeface="Zilla Slab Light"/>
                <a:cs typeface="Zilla Slab Light"/>
                <a:sym typeface="Zilla Slab Light"/>
              </a:defRPr>
            </a:lvl6pPr>
            <a:lvl7pPr lvl="6" algn="r">
              <a:buNone/>
              <a:defRPr sz="1300">
                <a:solidFill>
                  <a:srgbClr val="1913A6"/>
                </a:solidFill>
                <a:latin typeface="Zilla Slab Light"/>
                <a:ea typeface="Zilla Slab Light"/>
                <a:cs typeface="Zilla Slab Light"/>
                <a:sym typeface="Zilla Slab Light"/>
              </a:defRPr>
            </a:lvl7pPr>
            <a:lvl8pPr lvl="7" algn="r">
              <a:buNone/>
              <a:defRPr sz="1300">
                <a:solidFill>
                  <a:srgbClr val="1913A6"/>
                </a:solidFill>
                <a:latin typeface="Zilla Slab Light"/>
                <a:ea typeface="Zilla Slab Light"/>
                <a:cs typeface="Zilla Slab Light"/>
                <a:sym typeface="Zilla Slab Light"/>
              </a:defRPr>
            </a:lvl8pPr>
            <a:lvl9pPr lvl="8" algn="r">
              <a:buNone/>
              <a:defRPr sz="1300">
                <a:solidFill>
                  <a:srgbClr val="1913A6"/>
                </a:solidFill>
                <a:latin typeface="Zilla Slab Light"/>
                <a:ea typeface="Zilla Slab Light"/>
                <a:cs typeface="Zilla Slab Light"/>
                <a:sym typeface="Zilla Slab Light"/>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hyperlink" Target="https://luandaja94.gitbook.io/patterns-box/patterns/specification" TargetMode="Externa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9.jp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9" name="Shape 109"/>
        <p:cNvGrpSpPr/>
        <p:nvPr/>
      </p:nvGrpSpPr>
      <p:grpSpPr>
        <a:xfrm>
          <a:off x="0" y="0"/>
          <a:ext cx="0" cy="0"/>
          <a:chOff x="0" y="0"/>
          <a:chExt cx="0" cy="0"/>
        </a:xfrm>
      </p:grpSpPr>
      <p:sp>
        <p:nvSpPr>
          <p:cNvPr id="110" name="Google Shape;110;p15"/>
          <p:cNvSpPr/>
          <p:nvPr/>
        </p:nvSpPr>
        <p:spPr>
          <a:xfrm>
            <a:off x="5968350" y="234700"/>
            <a:ext cx="1334400" cy="3105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txBox="1"/>
          <p:nvPr>
            <p:ph type="ctrTitle"/>
          </p:nvPr>
        </p:nvSpPr>
        <p:spPr>
          <a:xfrm>
            <a:off x="1203800" y="143175"/>
            <a:ext cx="6830700" cy="242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SPECIFICATION</a:t>
            </a:r>
            <a:br>
              <a:rPr lang="es"/>
            </a:br>
            <a:r>
              <a:rPr lang="es"/>
              <a:t>PATTERN</a:t>
            </a:r>
            <a:endParaRPr>
              <a:solidFill>
                <a:srgbClr val="6F40A8"/>
              </a:solidFill>
            </a:endParaRPr>
          </a:p>
        </p:txBody>
      </p:sp>
      <p:sp>
        <p:nvSpPr>
          <p:cNvPr id="112" name="Google Shape;112;p15"/>
          <p:cNvSpPr txBox="1"/>
          <p:nvPr>
            <p:ph idx="1" type="subTitle"/>
          </p:nvPr>
        </p:nvSpPr>
        <p:spPr>
          <a:xfrm>
            <a:off x="1203800" y="2515875"/>
            <a:ext cx="4374000" cy="2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 patterns-box talk</a:t>
            </a:r>
            <a:endParaRPr/>
          </a:p>
          <a:p>
            <a:pPr indent="0" lvl="0" marL="0" rtl="0" algn="l">
              <a:spcBef>
                <a:spcPts val="0"/>
              </a:spcBef>
              <a:spcAft>
                <a:spcPts val="0"/>
              </a:spcAft>
              <a:buNone/>
            </a:pPr>
            <a:r>
              <a:rPr lang="es"/>
              <a:t>by</a:t>
            </a:r>
            <a:endParaRPr/>
          </a:p>
          <a:p>
            <a:pPr indent="0" lvl="0" marL="0" rtl="0" algn="l">
              <a:spcBef>
                <a:spcPts val="0"/>
              </a:spcBef>
              <a:spcAft>
                <a:spcPts val="0"/>
              </a:spcAft>
              <a:buNone/>
            </a:pPr>
            <a:r>
              <a:rPr lang="es"/>
              <a:t>James Ordinola Barrantes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20" name="Shape 220"/>
        <p:cNvGrpSpPr/>
        <p:nvPr/>
      </p:nvGrpSpPr>
      <p:grpSpPr>
        <a:xfrm>
          <a:off x="0" y="0"/>
          <a:ext cx="0" cy="0"/>
          <a:chOff x="0" y="0"/>
          <a:chExt cx="0" cy="0"/>
        </a:xfrm>
      </p:grpSpPr>
      <p:sp>
        <p:nvSpPr>
          <p:cNvPr id="221" name="Google Shape;221;p24"/>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222" name="Google Shape;222;p24"/>
          <p:cNvSpPr txBox="1"/>
          <p:nvPr/>
        </p:nvSpPr>
        <p:spPr>
          <a:xfrm>
            <a:off x="2242450" y="537300"/>
            <a:ext cx="42627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When to use it?</a:t>
            </a:r>
            <a:endParaRPr b="1" sz="3600">
              <a:solidFill>
                <a:srgbClr val="666666"/>
              </a:solidFill>
              <a:highlight>
                <a:srgbClr val="FFFFFF"/>
              </a:highlight>
              <a:latin typeface="Josefin Sans"/>
              <a:ea typeface="Josefin Sans"/>
              <a:cs typeface="Josefin Sans"/>
              <a:sym typeface="Josefin Sans"/>
            </a:endParaRPr>
          </a:p>
        </p:txBody>
      </p:sp>
      <p:sp>
        <p:nvSpPr>
          <p:cNvPr id="223" name="Google Shape;223;p24"/>
          <p:cNvSpPr/>
          <p:nvPr/>
        </p:nvSpPr>
        <p:spPr>
          <a:xfrm>
            <a:off x="571650" y="1269600"/>
            <a:ext cx="8031300" cy="264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
          <p:cNvSpPr txBox="1"/>
          <p:nvPr/>
        </p:nvSpPr>
        <p:spPr>
          <a:xfrm>
            <a:off x="704050" y="1638150"/>
            <a:ext cx="5954400" cy="1867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rgbClr val="595959"/>
              </a:buClr>
              <a:buSzPts val="1600"/>
              <a:buFont typeface="Lato"/>
              <a:buChar char="●"/>
            </a:pPr>
            <a:r>
              <a:rPr lang="es" sz="1600">
                <a:solidFill>
                  <a:srgbClr val="595959"/>
                </a:solidFill>
                <a:latin typeface="Lato"/>
                <a:ea typeface="Lato"/>
                <a:cs typeface="Lato"/>
                <a:sym typeface="Lato"/>
              </a:rPr>
              <a:t>When having repetitive data access query criteria separated along the application.</a:t>
            </a:r>
            <a:endParaRPr sz="1600">
              <a:solidFill>
                <a:srgbClr val="595959"/>
              </a:solidFill>
              <a:latin typeface="Lato"/>
              <a:ea typeface="Lato"/>
              <a:cs typeface="Lato"/>
              <a:sym typeface="Lato"/>
            </a:endParaRPr>
          </a:p>
          <a:p>
            <a:pPr indent="-330200" lvl="0" marL="457200" marR="0" rtl="0" algn="l">
              <a:lnSpc>
                <a:spcPct val="150000"/>
              </a:lnSpc>
              <a:spcBef>
                <a:spcPts val="0"/>
              </a:spcBef>
              <a:spcAft>
                <a:spcPts val="0"/>
              </a:spcAft>
              <a:buClr>
                <a:srgbClr val="595959"/>
              </a:buClr>
              <a:buSzPts val="1600"/>
              <a:buFont typeface="Lato"/>
              <a:buChar char="●"/>
            </a:pPr>
            <a:r>
              <a:rPr lang="es" sz="1600">
                <a:solidFill>
                  <a:srgbClr val="595959"/>
                </a:solidFill>
                <a:latin typeface="Lato"/>
                <a:ea typeface="Lato"/>
                <a:cs typeface="Lato"/>
                <a:sym typeface="Lato"/>
              </a:rPr>
              <a:t>When having complicated queries to understand.</a:t>
            </a:r>
            <a:endParaRPr sz="1600">
              <a:solidFill>
                <a:srgbClr val="595959"/>
              </a:solidFill>
              <a:latin typeface="Lato"/>
              <a:ea typeface="Lato"/>
              <a:cs typeface="Lato"/>
              <a:sym typeface="Lato"/>
            </a:endParaRPr>
          </a:p>
          <a:p>
            <a:pPr indent="-330200" lvl="0" marL="457200" marR="0" rtl="0" algn="l">
              <a:lnSpc>
                <a:spcPct val="150000"/>
              </a:lnSpc>
              <a:spcBef>
                <a:spcPts val="0"/>
              </a:spcBef>
              <a:spcAft>
                <a:spcPts val="0"/>
              </a:spcAft>
              <a:buClr>
                <a:srgbClr val="595959"/>
              </a:buClr>
              <a:buSzPts val="1600"/>
              <a:buFont typeface="Lato"/>
              <a:buChar char="●"/>
            </a:pPr>
            <a:r>
              <a:rPr lang="es" sz="1600">
                <a:solidFill>
                  <a:srgbClr val="595959"/>
                </a:solidFill>
                <a:latin typeface="Lato"/>
                <a:ea typeface="Lato"/>
                <a:cs typeface="Lato"/>
                <a:sym typeface="Lato"/>
              </a:rPr>
              <a:t>When having repetitive validations or filters criteria</a:t>
            </a:r>
            <a:endParaRPr sz="1600">
              <a:solidFill>
                <a:srgbClr val="595959"/>
              </a:solidFill>
              <a:latin typeface="Lato"/>
              <a:ea typeface="Lato"/>
              <a:cs typeface="Lato"/>
              <a:sym typeface="Lato"/>
            </a:endParaRPr>
          </a:p>
          <a:p>
            <a:pPr indent="0" lvl="0" marL="457200" rtl="0" algn="l">
              <a:lnSpc>
                <a:spcPct val="200000"/>
              </a:lnSpc>
              <a:spcBef>
                <a:spcPts val="1600"/>
              </a:spcBef>
              <a:spcAft>
                <a:spcPts val="0"/>
              </a:spcAft>
              <a:buNone/>
            </a:pPr>
            <a:r>
              <a:t/>
            </a:r>
            <a:endParaRPr sz="1600">
              <a:solidFill>
                <a:srgbClr val="595959"/>
              </a:solidFill>
              <a:latin typeface="Lato"/>
              <a:ea typeface="Lato"/>
              <a:cs typeface="Lato"/>
              <a:sym typeface="Lato"/>
            </a:endParaRPr>
          </a:p>
          <a:p>
            <a:pPr indent="0" lvl="0" marL="457200" rtl="0" algn="l">
              <a:lnSpc>
                <a:spcPct val="200000"/>
              </a:lnSpc>
              <a:spcBef>
                <a:spcPts val="1600"/>
              </a:spcBef>
              <a:spcAft>
                <a:spcPts val="1600"/>
              </a:spcAft>
              <a:buNone/>
            </a:pPr>
            <a:r>
              <a:t/>
            </a:r>
            <a:endParaRPr sz="1600">
              <a:solidFill>
                <a:srgbClr val="595959"/>
              </a:solidFill>
              <a:latin typeface="Lato"/>
              <a:ea typeface="Lato"/>
              <a:cs typeface="Lato"/>
              <a:sym typeface="Lato"/>
            </a:endParaRPr>
          </a:p>
        </p:txBody>
      </p:sp>
      <p:pic>
        <p:nvPicPr>
          <p:cNvPr id="225" name="Google Shape;225;p24"/>
          <p:cNvPicPr preferRelativeResize="0"/>
          <p:nvPr/>
        </p:nvPicPr>
        <p:blipFill>
          <a:blip r:embed="rId3">
            <a:alphaModFix/>
          </a:blip>
          <a:stretch>
            <a:fillRect/>
          </a:stretch>
        </p:blipFill>
        <p:spPr>
          <a:xfrm flipH="1">
            <a:off x="6991150" y="1659750"/>
            <a:ext cx="1457027" cy="1867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225"/>
                                        </p:tgtEl>
                                        <p:attrNameLst>
                                          <p:attrName>style.visibility</p:attrName>
                                        </p:attrNameLst>
                                      </p:cBhvr>
                                      <p:to>
                                        <p:strVal val="visible"/>
                                      </p:to>
                                    </p:set>
                                    <p:anim calcmode="lin" valueType="num">
                                      <p:cBhvr additive="base">
                                        <p:cTn dur="1000"/>
                                        <p:tgtEl>
                                          <p:spTgt spid="22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24">
                                            <p:txEl>
                                              <p:pRg end="0" st="0"/>
                                            </p:txEl>
                                          </p:spTgt>
                                        </p:tgtEl>
                                        <p:attrNameLst>
                                          <p:attrName>style.visibility</p:attrName>
                                        </p:attrNameLst>
                                      </p:cBhvr>
                                      <p:to>
                                        <p:strVal val="visible"/>
                                      </p:to>
                                    </p:set>
                                    <p:anim calcmode="lin" valueType="num">
                                      <p:cBhvr additive="base">
                                        <p:cTn dur="1000"/>
                                        <p:tgtEl>
                                          <p:spTgt spid="22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24">
                                            <p:txEl>
                                              <p:pRg end="1" st="1"/>
                                            </p:txEl>
                                          </p:spTgt>
                                        </p:tgtEl>
                                        <p:attrNameLst>
                                          <p:attrName>style.visibility</p:attrName>
                                        </p:attrNameLst>
                                      </p:cBhvr>
                                      <p:to>
                                        <p:strVal val="visible"/>
                                      </p:to>
                                    </p:set>
                                    <p:anim calcmode="lin" valueType="num">
                                      <p:cBhvr additive="base">
                                        <p:cTn dur="1000"/>
                                        <p:tgtEl>
                                          <p:spTgt spid="22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24">
                                            <p:txEl>
                                              <p:pRg end="2" st="2"/>
                                            </p:txEl>
                                          </p:spTgt>
                                        </p:tgtEl>
                                        <p:attrNameLst>
                                          <p:attrName>style.visibility</p:attrName>
                                        </p:attrNameLst>
                                      </p:cBhvr>
                                      <p:to>
                                        <p:strVal val="visible"/>
                                      </p:to>
                                    </p:set>
                                    <p:anim calcmode="lin" valueType="num">
                                      <p:cBhvr additive="base">
                                        <p:cTn dur="1000"/>
                                        <p:tgtEl>
                                          <p:spTgt spid="224">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24">
                                            <p:txEl>
                                              <p:pRg end="3" st="3"/>
                                            </p:txEl>
                                          </p:spTgt>
                                        </p:tgtEl>
                                        <p:attrNameLst>
                                          <p:attrName>style.visibility</p:attrName>
                                        </p:attrNameLst>
                                      </p:cBhvr>
                                      <p:to>
                                        <p:strVal val="visible"/>
                                      </p:to>
                                    </p:set>
                                    <p:anim calcmode="lin" valueType="num">
                                      <p:cBhvr additive="base">
                                        <p:cTn dur="1000"/>
                                        <p:tgtEl>
                                          <p:spTgt spid="224">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24">
                                            <p:txEl>
                                              <p:pRg end="4" st="4"/>
                                            </p:txEl>
                                          </p:spTgt>
                                        </p:tgtEl>
                                        <p:attrNameLst>
                                          <p:attrName>style.visibility</p:attrName>
                                        </p:attrNameLst>
                                      </p:cBhvr>
                                      <p:to>
                                        <p:strVal val="visible"/>
                                      </p:to>
                                    </p:set>
                                    <p:anim calcmode="lin" valueType="num">
                                      <p:cBhvr additive="base">
                                        <p:cTn dur="1000"/>
                                        <p:tgtEl>
                                          <p:spTgt spid="224">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29" name="Shape 229"/>
        <p:cNvGrpSpPr/>
        <p:nvPr/>
      </p:nvGrpSpPr>
      <p:grpSpPr>
        <a:xfrm>
          <a:off x="0" y="0"/>
          <a:ext cx="0" cy="0"/>
          <a:chOff x="0" y="0"/>
          <a:chExt cx="0" cy="0"/>
        </a:xfrm>
      </p:grpSpPr>
      <p:sp>
        <p:nvSpPr>
          <p:cNvPr id="230" name="Google Shape;230;p25"/>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231" name="Google Shape;231;p25"/>
          <p:cNvSpPr txBox="1"/>
          <p:nvPr/>
        </p:nvSpPr>
        <p:spPr>
          <a:xfrm>
            <a:off x="2242450" y="537300"/>
            <a:ext cx="46569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When not to use it?</a:t>
            </a:r>
            <a:endParaRPr b="1" sz="3600">
              <a:solidFill>
                <a:srgbClr val="666666"/>
              </a:solidFill>
              <a:highlight>
                <a:srgbClr val="FFFFFF"/>
              </a:highlight>
              <a:latin typeface="Josefin Sans"/>
              <a:ea typeface="Josefin Sans"/>
              <a:cs typeface="Josefin Sans"/>
              <a:sym typeface="Josefin Sans"/>
            </a:endParaRPr>
          </a:p>
        </p:txBody>
      </p:sp>
      <p:sp>
        <p:nvSpPr>
          <p:cNvPr id="232" name="Google Shape;232;p25"/>
          <p:cNvSpPr/>
          <p:nvPr/>
        </p:nvSpPr>
        <p:spPr>
          <a:xfrm>
            <a:off x="571650" y="1269600"/>
            <a:ext cx="8031300" cy="264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5"/>
          <p:cNvSpPr txBox="1"/>
          <p:nvPr/>
        </p:nvSpPr>
        <p:spPr>
          <a:xfrm>
            <a:off x="729450" y="1745275"/>
            <a:ext cx="5761800" cy="1867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rgbClr val="595959"/>
              </a:buClr>
              <a:buSzPts val="1600"/>
              <a:buFont typeface="Lato"/>
              <a:buChar char="●"/>
            </a:pPr>
            <a:r>
              <a:rPr lang="es" sz="1600">
                <a:solidFill>
                  <a:srgbClr val="595959"/>
                </a:solidFill>
                <a:latin typeface="Lato"/>
                <a:ea typeface="Lato"/>
                <a:cs typeface="Lato"/>
                <a:sym typeface="Lato"/>
              </a:rPr>
              <a:t>When the specification won’t be re used.</a:t>
            </a:r>
            <a:endParaRPr sz="1600">
              <a:solidFill>
                <a:srgbClr val="595959"/>
              </a:solidFill>
              <a:latin typeface="Lato"/>
              <a:ea typeface="Lato"/>
              <a:cs typeface="Lato"/>
              <a:sym typeface="Lato"/>
            </a:endParaRPr>
          </a:p>
          <a:p>
            <a:pPr indent="-330200" lvl="0" marL="457200" marR="0" rtl="0" algn="l">
              <a:lnSpc>
                <a:spcPct val="150000"/>
              </a:lnSpc>
              <a:spcBef>
                <a:spcPts val="0"/>
              </a:spcBef>
              <a:spcAft>
                <a:spcPts val="0"/>
              </a:spcAft>
              <a:buClr>
                <a:srgbClr val="595959"/>
              </a:buClr>
              <a:buSzPts val="1600"/>
              <a:buFont typeface="Lato"/>
              <a:buChar char="●"/>
            </a:pPr>
            <a:r>
              <a:rPr lang="es" sz="1600">
                <a:solidFill>
                  <a:srgbClr val="595959"/>
                </a:solidFill>
                <a:latin typeface="Lato"/>
                <a:ea typeface="Lato"/>
                <a:cs typeface="Lato"/>
                <a:sym typeface="Lato"/>
              </a:rPr>
              <a:t>When the criteria you want to “specify” combine two different entities.</a:t>
            </a:r>
            <a:endParaRPr sz="1600">
              <a:solidFill>
                <a:srgbClr val="595959"/>
              </a:solidFill>
              <a:latin typeface="Lato"/>
              <a:ea typeface="Lato"/>
              <a:cs typeface="Lato"/>
              <a:sym typeface="Lato"/>
            </a:endParaRPr>
          </a:p>
          <a:p>
            <a:pPr indent="0" lvl="0" marL="457200" rtl="0" algn="l">
              <a:lnSpc>
                <a:spcPct val="200000"/>
              </a:lnSpc>
              <a:spcBef>
                <a:spcPts val="1600"/>
              </a:spcBef>
              <a:spcAft>
                <a:spcPts val="0"/>
              </a:spcAft>
              <a:buNone/>
            </a:pPr>
            <a:r>
              <a:t/>
            </a:r>
            <a:endParaRPr sz="1600">
              <a:solidFill>
                <a:srgbClr val="595959"/>
              </a:solidFill>
              <a:latin typeface="Lato"/>
              <a:ea typeface="Lato"/>
              <a:cs typeface="Lato"/>
              <a:sym typeface="Lato"/>
            </a:endParaRPr>
          </a:p>
          <a:p>
            <a:pPr indent="0" lvl="0" marL="457200" rtl="0" algn="l">
              <a:lnSpc>
                <a:spcPct val="200000"/>
              </a:lnSpc>
              <a:spcBef>
                <a:spcPts val="1600"/>
              </a:spcBef>
              <a:spcAft>
                <a:spcPts val="1600"/>
              </a:spcAft>
              <a:buNone/>
            </a:pPr>
            <a:r>
              <a:t/>
            </a:r>
            <a:endParaRPr sz="1600">
              <a:solidFill>
                <a:srgbClr val="595959"/>
              </a:solidFill>
              <a:latin typeface="Lato"/>
              <a:ea typeface="Lato"/>
              <a:cs typeface="Lato"/>
              <a:sym typeface="Lato"/>
            </a:endParaRPr>
          </a:p>
        </p:txBody>
      </p:sp>
      <p:pic>
        <p:nvPicPr>
          <p:cNvPr id="234" name="Google Shape;234;p25"/>
          <p:cNvPicPr preferRelativeResize="0"/>
          <p:nvPr/>
        </p:nvPicPr>
        <p:blipFill>
          <a:blip r:embed="rId3">
            <a:alphaModFix/>
          </a:blip>
          <a:stretch>
            <a:fillRect/>
          </a:stretch>
        </p:blipFill>
        <p:spPr>
          <a:xfrm>
            <a:off x="6640975" y="1722638"/>
            <a:ext cx="1851075" cy="174142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234"/>
                                        </p:tgtEl>
                                        <p:attrNameLst>
                                          <p:attrName>style.visibility</p:attrName>
                                        </p:attrNameLst>
                                      </p:cBhvr>
                                      <p:to>
                                        <p:strVal val="visible"/>
                                      </p:to>
                                    </p:set>
                                    <p:anim calcmode="lin" valueType="num">
                                      <p:cBhvr additive="base">
                                        <p:cTn dur="1000"/>
                                        <p:tgtEl>
                                          <p:spTgt spid="234"/>
                                        </p:tgtEl>
                                        <p:attrNameLst>
                                          <p:attrName>ppt_w</p:attrName>
                                        </p:attrNameLst>
                                      </p:cBhvr>
                                      <p:tavLst>
                                        <p:tav fmla="" tm="0">
                                          <p:val>
                                            <p:strVal val="0"/>
                                          </p:val>
                                        </p:tav>
                                        <p:tav fmla="" tm="100000">
                                          <p:val>
                                            <p:strVal val="#ppt_w"/>
                                          </p:val>
                                        </p:tav>
                                      </p:tavLst>
                                    </p:anim>
                                    <p:anim calcmode="lin" valueType="num">
                                      <p:cBhvr additive="base">
                                        <p:cTn dur="1000"/>
                                        <p:tgtEl>
                                          <p:spTgt spid="23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0" st="0"/>
                                            </p:txEl>
                                          </p:spTgt>
                                        </p:tgtEl>
                                        <p:attrNameLst>
                                          <p:attrName>style.visibility</p:attrName>
                                        </p:attrNameLst>
                                      </p:cBhvr>
                                      <p:to>
                                        <p:strVal val="visible"/>
                                      </p:to>
                                    </p:set>
                                    <p:animEffect filter="fade" transition="in">
                                      <p:cBhvr>
                                        <p:cTn dur="1000"/>
                                        <p:tgtEl>
                                          <p:spTgt spid="2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1" st="1"/>
                                            </p:txEl>
                                          </p:spTgt>
                                        </p:tgtEl>
                                        <p:attrNameLst>
                                          <p:attrName>style.visibility</p:attrName>
                                        </p:attrNameLst>
                                      </p:cBhvr>
                                      <p:to>
                                        <p:strVal val="visible"/>
                                      </p:to>
                                    </p:set>
                                    <p:animEffect filter="fade" transition="in">
                                      <p:cBhvr>
                                        <p:cTn dur="1000"/>
                                        <p:tgtEl>
                                          <p:spTgt spid="2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2" st="2"/>
                                            </p:txEl>
                                          </p:spTgt>
                                        </p:tgtEl>
                                        <p:attrNameLst>
                                          <p:attrName>style.visibility</p:attrName>
                                        </p:attrNameLst>
                                      </p:cBhvr>
                                      <p:to>
                                        <p:strVal val="visible"/>
                                      </p:to>
                                    </p:set>
                                    <p:animEffect filter="fade" transition="in">
                                      <p:cBhvr>
                                        <p:cTn dur="1000"/>
                                        <p:tgtEl>
                                          <p:spTgt spid="2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3" st="3"/>
                                            </p:txEl>
                                          </p:spTgt>
                                        </p:tgtEl>
                                        <p:attrNameLst>
                                          <p:attrName>style.visibility</p:attrName>
                                        </p:attrNameLst>
                                      </p:cBhvr>
                                      <p:to>
                                        <p:strVal val="visible"/>
                                      </p:to>
                                    </p:set>
                                    <p:animEffect filter="fade" transition="in">
                                      <p:cBhvr>
                                        <p:cTn dur="1000"/>
                                        <p:tgtEl>
                                          <p:spTgt spid="23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38" name="Shape 238"/>
        <p:cNvGrpSpPr/>
        <p:nvPr/>
      </p:nvGrpSpPr>
      <p:grpSpPr>
        <a:xfrm>
          <a:off x="0" y="0"/>
          <a:ext cx="0" cy="0"/>
          <a:chOff x="0" y="0"/>
          <a:chExt cx="0" cy="0"/>
        </a:xfrm>
      </p:grpSpPr>
      <p:sp>
        <p:nvSpPr>
          <p:cNvPr id="239" name="Google Shape;239;p26"/>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240" name="Google Shape;240;p26"/>
          <p:cNvSpPr txBox="1"/>
          <p:nvPr/>
        </p:nvSpPr>
        <p:spPr>
          <a:xfrm>
            <a:off x="2242450" y="537300"/>
            <a:ext cx="46569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Common mistakes</a:t>
            </a:r>
            <a:endParaRPr b="1" sz="3600">
              <a:solidFill>
                <a:srgbClr val="666666"/>
              </a:solidFill>
              <a:highlight>
                <a:srgbClr val="FFFFFF"/>
              </a:highlight>
              <a:latin typeface="Josefin Sans"/>
              <a:ea typeface="Josefin Sans"/>
              <a:cs typeface="Josefin Sans"/>
              <a:sym typeface="Josefin Sans"/>
            </a:endParaRPr>
          </a:p>
        </p:txBody>
      </p:sp>
      <p:sp>
        <p:nvSpPr>
          <p:cNvPr id="241" name="Google Shape;241;p26"/>
          <p:cNvSpPr/>
          <p:nvPr/>
        </p:nvSpPr>
        <p:spPr>
          <a:xfrm>
            <a:off x="571650" y="1269600"/>
            <a:ext cx="8031300" cy="264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6"/>
          <p:cNvSpPr txBox="1"/>
          <p:nvPr/>
        </p:nvSpPr>
        <p:spPr>
          <a:xfrm>
            <a:off x="729450" y="1745275"/>
            <a:ext cx="5985300" cy="1867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rgbClr val="595959"/>
              </a:buClr>
              <a:buSzPts val="1600"/>
              <a:buFont typeface="Lato"/>
              <a:buChar char="●"/>
            </a:pPr>
            <a:r>
              <a:rPr lang="es" sz="1600">
                <a:solidFill>
                  <a:srgbClr val="595959"/>
                </a:solidFill>
                <a:latin typeface="Lato"/>
                <a:ea typeface="Lato"/>
                <a:cs typeface="Lato"/>
                <a:sym typeface="Lato"/>
              </a:rPr>
              <a:t>Trying to encapsulate all the query criteria into specifications.</a:t>
            </a:r>
            <a:endParaRPr sz="1600">
              <a:solidFill>
                <a:srgbClr val="595959"/>
              </a:solidFill>
              <a:latin typeface="Lato"/>
              <a:ea typeface="Lato"/>
              <a:cs typeface="Lato"/>
              <a:sym typeface="Lato"/>
            </a:endParaRPr>
          </a:p>
          <a:p>
            <a:pPr indent="0" lvl="0" marL="457200" rtl="0" algn="l">
              <a:lnSpc>
                <a:spcPct val="200000"/>
              </a:lnSpc>
              <a:spcBef>
                <a:spcPts val="1600"/>
              </a:spcBef>
              <a:spcAft>
                <a:spcPts val="0"/>
              </a:spcAft>
              <a:buNone/>
            </a:pPr>
            <a:r>
              <a:t/>
            </a:r>
            <a:endParaRPr sz="1600">
              <a:solidFill>
                <a:srgbClr val="595959"/>
              </a:solidFill>
              <a:latin typeface="Lato"/>
              <a:ea typeface="Lato"/>
              <a:cs typeface="Lato"/>
              <a:sym typeface="Lato"/>
            </a:endParaRPr>
          </a:p>
          <a:p>
            <a:pPr indent="0" lvl="0" marL="457200" rtl="0" algn="l">
              <a:lnSpc>
                <a:spcPct val="200000"/>
              </a:lnSpc>
              <a:spcBef>
                <a:spcPts val="1600"/>
              </a:spcBef>
              <a:spcAft>
                <a:spcPts val="1600"/>
              </a:spcAft>
              <a:buNone/>
            </a:pPr>
            <a:r>
              <a:t/>
            </a:r>
            <a:endParaRPr sz="1600">
              <a:solidFill>
                <a:srgbClr val="595959"/>
              </a:solidFill>
              <a:latin typeface="Lato"/>
              <a:ea typeface="Lato"/>
              <a:cs typeface="Lato"/>
              <a:sym typeface="Lato"/>
            </a:endParaRPr>
          </a:p>
        </p:txBody>
      </p:sp>
      <p:pic>
        <p:nvPicPr>
          <p:cNvPr id="243" name="Google Shape;243;p26"/>
          <p:cNvPicPr preferRelativeResize="0"/>
          <p:nvPr/>
        </p:nvPicPr>
        <p:blipFill rotWithShape="1">
          <a:blip r:embed="rId3">
            <a:alphaModFix/>
          </a:blip>
          <a:srcRect b="0" l="28195" r="27603" t="0"/>
          <a:stretch/>
        </p:blipFill>
        <p:spPr>
          <a:xfrm flipH="1">
            <a:off x="7098825" y="1638150"/>
            <a:ext cx="792875" cy="1867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243"/>
                                        </p:tgtEl>
                                        <p:attrNameLst>
                                          <p:attrName>style.visibility</p:attrName>
                                        </p:attrNameLst>
                                      </p:cBhvr>
                                      <p:to>
                                        <p:strVal val="visible"/>
                                      </p:to>
                                    </p:set>
                                    <p:anim calcmode="lin" valueType="num">
                                      <p:cBhvr additive="base">
                                        <p:cTn dur="1000"/>
                                        <p:tgtEl>
                                          <p:spTgt spid="24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0" st="0"/>
                                            </p:txEl>
                                          </p:spTgt>
                                        </p:tgtEl>
                                        <p:attrNameLst>
                                          <p:attrName>style.visibility</p:attrName>
                                        </p:attrNameLst>
                                      </p:cBhvr>
                                      <p:to>
                                        <p:strVal val="visible"/>
                                      </p:to>
                                    </p:set>
                                    <p:animEffect filter="fade" transition="in">
                                      <p:cBhvr>
                                        <p:cTn dur="1000"/>
                                        <p:tgtEl>
                                          <p:spTgt spid="2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1" st="1"/>
                                            </p:txEl>
                                          </p:spTgt>
                                        </p:tgtEl>
                                        <p:attrNameLst>
                                          <p:attrName>style.visibility</p:attrName>
                                        </p:attrNameLst>
                                      </p:cBhvr>
                                      <p:to>
                                        <p:strVal val="visible"/>
                                      </p:to>
                                    </p:set>
                                    <p:animEffect filter="fade" transition="in">
                                      <p:cBhvr>
                                        <p:cTn dur="1000"/>
                                        <p:tgtEl>
                                          <p:spTgt spid="2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2" st="2"/>
                                            </p:txEl>
                                          </p:spTgt>
                                        </p:tgtEl>
                                        <p:attrNameLst>
                                          <p:attrName>style.visibility</p:attrName>
                                        </p:attrNameLst>
                                      </p:cBhvr>
                                      <p:to>
                                        <p:strVal val="visible"/>
                                      </p:to>
                                    </p:set>
                                    <p:animEffect filter="fade" transition="in">
                                      <p:cBhvr>
                                        <p:cTn dur="1000"/>
                                        <p:tgtEl>
                                          <p:spTgt spid="24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47" name="Shape 247"/>
        <p:cNvGrpSpPr/>
        <p:nvPr/>
      </p:nvGrpSpPr>
      <p:grpSpPr>
        <a:xfrm>
          <a:off x="0" y="0"/>
          <a:ext cx="0" cy="0"/>
          <a:chOff x="0" y="0"/>
          <a:chExt cx="0" cy="0"/>
        </a:xfrm>
      </p:grpSpPr>
      <p:sp>
        <p:nvSpPr>
          <p:cNvPr id="248" name="Google Shape;248;p27"/>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249" name="Google Shape;249;p27"/>
          <p:cNvSpPr txBox="1"/>
          <p:nvPr/>
        </p:nvSpPr>
        <p:spPr>
          <a:xfrm>
            <a:off x="2242450" y="537300"/>
            <a:ext cx="46569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Advantages</a:t>
            </a:r>
            <a:endParaRPr b="1" sz="3600">
              <a:solidFill>
                <a:srgbClr val="666666"/>
              </a:solidFill>
              <a:highlight>
                <a:srgbClr val="FFFFFF"/>
              </a:highlight>
              <a:latin typeface="Josefin Sans"/>
              <a:ea typeface="Josefin Sans"/>
              <a:cs typeface="Josefin Sans"/>
              <a:sym typeface="Josefin Sans"/>
            </a:endParaRPr>
          </a:p>
        </p:txBody>
      </p:sp>
      <p:sp>
        <p:nvSpPr>
          <p:cNvPr id="250" name="Google Shape;250;p27"/>
          <p:cNvSpPr/>
          <p:nvPr/>
        </p:nvSpPr>
        <p:spPr>
          <a:xfrm>
            <a:off x="571650" y="1269600"/>
            <a:ext cx="8031300" cy="264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7"/>
          <p:cNvSpPr txBox="1"/>
          <p:nvPr/>
        </p:nvSpPr>
        <p:spPr>
          <a:xfrm>
            <a:off x="729450" y="1745275"/>
            <a:ext cx="6272400" cy="1867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rgbClr val="595959"/>
              </a:buClr>
              <a:buSzPts val="1600"/>
              <a:buFont typeface="Lato"/>
              <a:buChar char="●"/>
            </a:pPr>
            <a:r>
              <a:rPr lang="es" sz="1600">
                <a:solidFill>
                  <a:srgbClr val="595959"/>
                </a:solidFill>
                <a:latin typeface="Lato"/>
                <a:ea typeface="Lato"/>
                <a:cs typeface="Lato"/>
                <a:sym typeface="Lato"/>
              </a:rPr>
              <a:t>Single Responsibility Principle.</a:t>
            </a:r>
            <a:endParaRPr sz="1600">
              <a:solidFill>
                <a:srgbClr val="595959"/>
              </a:solidFill>
              <a:latin typeface="Lato"/>
              <a:ea typeface="Lato"/>
              <a:cs typeface="Lato"/>
              <a:sym typeface="Lato"/>
            </a:endParaRPr>
          </a:p>
          <a:p>
            <a:pPr indent="-330200" lvl="0" marL="457200" marR="0" rtl="0" algn="l">
              <a:lnSpc>
                <a:spcPct val="150000"/>
              </a:lnSpc>
              <a:spcBef>
                <a:spcPts val="0"/>
              </a:spcBef>
              <a:spcAft>
                <a:spcPts val="0"/>
              </a:spcAft>
              <a:buClr>
                <a:srgbClr val="595959"/>
              </a:buClr>
              <a:buSzPts val="1600"/>
              <a:buFont typeface="Lato"/>
              <a:buChar char="●"/>
            </a:pPr>
            <a:r>
              <a:rPr lang="es" sz="1600">
                <a:solidFill>
                  <a:srgbClr val="595959"/>
                </a:solidFill>
                <a:latin typeface="Lato"/>
                <a:ea typeface="Lato"/>
                <a:cs typeface="Lato"/>
                <a:sym typeface="Lato"/>
              </a:rPr>
              <a:t>Open/Closed Principle. </a:t>
            </a:r>
            <a:endParaRPr sz="1600">
              <a:solidFill>
                <a:srgbClr val="595959"/>
              </a:solidFill>
              <a:latin typeface="Lato"/>
              <a:ea typeface="Lato"/>
              <a:cs typeface="Lato"/>
              <a:sym typeface="Lato"/>
            </a:endParaRPr>
          </a:p>
          <a:p>
            <a:pPr indent="-330200" lvl="0" marL="457200" marR="0" rtl="0" algn="l">
              <a:lnSpc>
                <a:spcPct val="150000"/>
              </a:lnSpc>
              <a:spcBef>
                <a:spcPts val="0"/>
              </a:spcBef>
              <a:spcAft>
                <a:spcPts val="0"/>
              </a:spcAft>
              <a:buClr>
                <a:srgbClr val="595959"/>
              </a:buClr>
              <a:buSzPts val="1600"/>
              <a:buFont typeface="Lato"/>
              <a:buChar char="●"/>
            </a:pPr>
            <a:r>
              <a:rPr lang="es" sz="1600">
                <a:solidFill>
                  <a:srgbClr val="595959"/>
                </a:solidFill>
                <a:latin typeface="Lato"/>
                <a:ea typeface="Lato"/>
                <a:cs typeface="Lato"/>
                <a:sym typeface="Lato"/>
              </a:rPr>
              <a:t>Scalability.</a:t>
            </a:r>
            <a:endParaRPr sz="1600">
              <a:solidFill>
                <a:srgbClr val="595959"/>
              </a:solidFill>
              <a:latin typeface="Lato"/>
              <a:ea typeface="Lato"/>
              <a:cs typeface="Lato"/>
              <a:sym typeface="Lato"/>
            </a:endParaRPr>
          </a:p>
          <a:p>
            <a:pPr indent="-330200" lvl="0" marL="457200" marR="0" rtl="0" algn="l">
              <a:lnSpc>
                <a:spcPct val="150000"/>
              </a:lnSpc>
              <a:spcBef>
                <a:spcPts val="0"/>
              </a:spcBef>
              <a:spcAft>
                <a:spcPts val="0"/>
              </a:spcAft>
              <a:buClr>
                <a:srgbClr val="595959"/>
              </a:buClr>
              <a:buSzPts val="1600"/>
              <a:buFont typeface="Lato"/>
              <a:buChar char="●"/>
            </a:pPr>
            <a:r>
              <a:rPr lang="es" sz="1600">
                <a:solidFill>
                  <a:srgbClr val="595959"/>
                </a:solidFill>
                <a:latin typeface="Lato"/>
                <a:ea typeface="Lato"/>
                <a:cs typeface="Lato"/>
                <a:sym typeface="Lato"/>
              </a:rPr>
              <a:t>Loose coupling of the filter logic from the objects being filtered.</a:t>
            </a:r>
            <a:endParaRPr sz="1600">
              <a:solidFill>
                <a:srgbClr val="595959"/>
              </a:solidFill>
              <a:latin typeface="Lato"/>
              <a:ea typeface="Lato"/>
              <a:cs typeface="Lato"/>
              <a:sym typeface="Lato"/>
            </a:endParaRPr>
          </a:p>
          <a:p>
            <a:pPr indent="-330200" lvl="0" marL="457200" marR="0" rtl="0" algn="l">
              <a:lnSpc>
                <a:spcPct val="150000"/>
              </a:lnSpc>
              <a:spcBef>
                <a:spcPts val="0"/>
              </a:spcBef>
              <a:spcAft>
                <a:spcPts val="0"/>
              </a:spcAft>
              <a:buClr>
                <a:srgbClr val="595959"/>
              </a:buClr>
              <a:buSzPts val="1600"/>
              <a:buFont typeface="Lato"/>
              <a:buChar char="●"/>
            </a:pPr>
            <a:r>
              <a:rPr lang="es" sz="1600">
                <a:solidFill>
                  <a:srgbClr val="595959"/>
                </a:solidFill>
                <a:latin typeface="Lato"/>
                <a:ea typeface="Lato"/>
                <a:cs typeface="Lato"/>
                <a:sym typeface="Lato"/>
              </a:rPr>
              <a:t>Specifications names express more clearly their responsibility.</a:t>
            </a:r>
            <a:endParaRPr sz="1600">
              <a:solidFill>
                <a:srgbClr val="595959"/>
              </a:solidFill>
              <a:latin typeface="Lato"/>
              <a:ea typeface="Lato"/>
              <a:cs typeface="Lato"/>
              <a:sym typeface="Lato"/>
            </a:endParaRPr>
          </a:p>
          <a:p>
            <a:pPr indent="-330200" lvl="0" marL="457200" marR="0" rtl="0" algn="l">
              <a:lnSpc>
                <a:spcPct val="150000"/>
              </a:lnSpc>
              <a:spcBef>
                <a:spcPts val="0"/>
              </a:spcBef>
              <a:spcAft>
                <a:spcPts val="0"/>
              </a:spcAft>
              <a:buClr>
                <a:srgbClr val="595959"/>
              </a:buClr>
              <a:buSzPts val="1600"/>
              <a:buFont typeface="Lato"/>
              <a:buChar char="●"/>
            </a:pPr>
            <a:r>
              <a:rPr lang="es" sz="1600">
                <a:solidFill>
                  <a:srgbClr val="595959"/>
                </a:solidFill>
                <a:latin typeface="Lato"/>
                <a:ea typeface="Lato"/>
                <a:cs typeface="Lato"/>
                <a:sym typeface="Lato"/>
              </a:rPr>
              <a:t>Composition of specifications.</a:t>
            </a:r>
            <a:endParaRPr sz="1600">
              <a:solidFill>
                <a:srgbClr val="595959"/>
              </a:solidFill>
              <a:latin typeface="Lato"/>
              <a:ea typeface="Lato"/>
              <a:cs typeface="Lato"/>
              <a:sym typeface="Lato"/>
            </a:endParaRPr>
          </a:p>
          <a:p>
            <a:pPr indent="0" lvl="0" marL="457200" rtl="0" algn="l">
              <a:lnSpc>
                <a:spcPct val="200000"/>
              </a:lnSpc>
              <a:spcBef>
                <a:spcPts val="1600"/>
              </a:spcBef>
              <a:spcAft>
                <a:spcPts val="0"/>
              </a:spcAft>
              <a:buNone/>
            </a:pPr>
            <a:r>
              <a:t/>
            </a:r>
            <a:endParaRPr sz="1600">
              <a:solidFill>
                <a:srgbClr val="595959"/>
              </a:solidFill>
              <a:latin typeface="Lato"/>
              <a:ea typeface="Lato"/>
              <a:cs typeface="Lato"/>
              <a:sym typeface="Lato"/>
            </a:endParaRPr>
          </a:p>
          <a:p>
            <a:pPr indent="0" lvl="0" marL="457200" rtl="0" algn="l">
              <a:lnSpc>
                <a:spcPct val="200000"/>
              </a:lnSpc>
              <a:spcBef>
                <a:spcPts val="1600"/>
              </a:spcBef>
              <a:spcAft>
                <a:spcPts val="1600"/>
              </a:spcAft>
              <a:buNone/>
            </a:pPr>
            <a:r>
              <a:t/>
            </a:r>
            <a:endParaRPr sz="1600">
              <a:solidFill>
                <a:srgbClr val="595959"/>
              </a:solidFill>
              <a:latin typeface="Lato"/>
              <a:ea typeface="Lato"/>
              <a:cs typeface="Lato"/>
              <a:sym typeface="Lato"/>
            </a:endParaRPr>
          </a:p>
        </p:txBody>
      </p:sp>
      <p:pic>
        <p:nvPicPr>
          <p:cNvPr id="252" name="Google Shape;252;p27"/>
          <p:cNvPicPr preferRelativeResize="0"/>
          <p:nvPr/>
        </p:nvPicPr>
        <p:blipFill>
          <a:blip r:embed="rId3">
            <a:alphaModFix/>
          </a:blip>
          <a:stretch>
            <a:fillRect/>
          </a:stretch>
        </p:blipFill>
        <p:spPr>
          <a:xfrm>
            <a:off x="7098825" y="1944375"/>
            <a:ext cx="1358049" cy="13580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252"/>
                                        </p:tgtEl>
                                        <p:attrNameLst>
                                          <p:attrName>style.visibility</p:attrName>
                                        </p:attrNameLst>
                                      </p:cBhvr>
                                      <p:to>
                                        <p:strVal val="visible"/>
                                      </p:to>
                                    </p:set>
                                    <p:anim calcmode="lin" valueType="num">
                                      <p:cBhvr additive="base">
                                        <p:cTn dur="1000"/>
                                        <p:tgtEl>
                                          <p:spTgt spid="252"/>
                                        </p:tgtEl>
                                        <p:attrNameLst>
                                          <p:attrName>ppt_w</p:attrName>
                                        </p:attrNameLst>
                                      </p:cBhvr>
                                      <p:tavLst>
                                        <p:tav fmla="" tm="0">
                                          <p:val>
                                            <p:strVal val="0"/>
                                          </p:val>
                                        </p:tav>
                                        <p:tav fmla="" tm="100000">
                                          <p:val>
                                            <p:strVal val="#ppt_w"/>
                                          </p:val>
                                        </p:tav>
                                      </p:tavLst>
                                    </p:anim>
                                    <p:anim calcmode="lin" valueType="num">
                                      <p:cBhvr additive="base">
                                        <p:cTn dur="1000"/>
                                        <p:tgtEl>
                                          <p:spTgt spid="252"/>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animEffect filter="fade" transition="in">
                                      <p:cBhvr>
                                        <p:cTn dur="1000"/>
                                        <p:tgtEl>
                                          <p:spTgt spid="2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animEffect filter="fade" transition="in">
                                      <p:cBhvr>
                                        <p:cTn dur="1000"/>
                                        <p:tgtEl>
                                          <p:spTgt spid="2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animEffect filter="fade" transition="in">
                                      <p:cBhvr>
                                        <p:cTn dur="1000"/>
                                        <p:tgtEl>
                                          <p:spTgt spid="2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3" st="3"/>
                                            </p:txEl>
                                          </p:spTgt>
                                        </p:tgtEl>
                                        <p:attrNameLst>
                                          <p:attrName>style.visibility</p:attrName>
                                        </p:attrNameLst>
                                      </p:cBhvr>
                                      <p:to>
                                        <p:strVal val="visible"/>
                                      </p:to>
                                    </p:set>
                                    <p:animEffect filter="fade" transition="in">
                                      <p:cBhvr>
                                        <p:cTn dur="1000"/>
                                        <p:tgtEl>
                                          <p:spTgt spid="2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4" st="4"/>
                                            </p:txEl>
                                          </p:spTgt>
                                        </p:tgtEl>
                                        <p:attrNameLst>
                                          <p:attrName>style.visibility</p:attrName>
                                        </p:attrNameLst>
                                      </p:cBhvr>
                                      <p:to>
                                        <p:strVal val="visible"/>
                                      </p:to>
                                    </p:set>
                                    <p:animEffect filter="fade" transition="in">
                                      <p:cBhvr>
                                        <p:cTn dur="1000"/>
                                        <p:tgtEl>
                                          <p:spTgt spid="2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5" st="5"/>
                                            </p:txEl>
                                          </p:spTgt>
                                        </p:tgtEl>
                                        <p:attrNameLst>
                                          <p:attrName>style.visibility</p:attrName>
                                        </p:attrNameLst>
                                      </p:cBhvr>
                                      <p:to>
                                        <p:strVal val="visible"/>
                                      </p:to>
                                    </p:set>
                                    <p:animEffect filter="fade" transition="in">
                                      <p:cBhvr>
                                        <p:cTn dur="1000"/>
                                        <p:tgtEl>
                                          <p:spTgt spid="25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6" st="6"/>
                                            </p:txEl>
                                          </p:spTgt>
                                        </p:tgtEl>
                                        <p:attrNameLst>
                                          <p:attrName>style.visibility</p:attrName>
                                        </p:attrNameLst>
                                      </p:cBhvr>
                                      <p:to>
                                        <p:strVal val="visible"/>
                                      </p:to>
                                    </p:set>
                                    <p:animEffect filter="fade" transition="in">
                                      <p:cBhvr>
                                        <p:cTn dur="1000"/>
                                        <p:tgtEl>
                                          <p:spTgt spid="25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7" st="7"/>
                                            </p:txEl>
                                          </p:spTgt>
                                        </p:tgtEl>
                                        <p:attrNameLst>
                                          <p:attrName>style.visibility</p:attrName>
                                        </p:attrNameLst>
                                      </p:cBhvr>
                                      <p:to>
                                        <p:strVal val="visible"/>
                                      </p:to>
                                    </p:set>
                                    <p:animEffect filter="fade" transition="in">
                                      <p:cBhvr>
                                        <p:cTn dur="1000"/>
                                        <p:tgtEl>
                                          <p:spTgt spid="25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56" name="Shape 256"/>
        <p:cNvGrpSpPr/>
        <p:nvPr/>
      </p:nvGrpSpPr>
      <p:grpSpPr>
        <a:xfrm>
          <a:off x="0" y="0"/>
          <a:ext cx="0" cy="0"/>
          <a:chOff x="0" y="0"/>
          <a:chExt cx="0" cy="0"/>
        </a:xfrm>
      </p:grpSpPr>
      <p:sp>
        <p:nvSpPr>
          <p:cNvPr id="257" name="Google Shape;257;p28"/>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258" name="Google Shape;258;p28"/>
          <p:cNvSpPr txBox="1"/>
          <p:nvPr/>
        </p:nvSpPr>
        <p:spPr>
          <a:xfrm>
            <a:off x="2242450" y="537300"/>
            <a:ext cx="46569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Disadvantages</a:t>
            </a:r>
            <a:endParaRPr b="1" sz="3600">
              <a:solidFill>
                <a:srgbClr val="666666"/>
              </a:solidFill>
              <a:highlight>
                <a:srgbClr val="FFFFFF"/>
              </a:highlight>
              <a:latin typeface="Josefin Sans"/>
              <a:ea typeface="Josefin Sans"/>
              <a:cs typeface="Josefin Sans"/>
              <a:sym typeface="Josefin Sans"/>
            </a:endParaRPr>
          </a:p>
        </p:txBody>
      </p:sp>
      <p:sp>
        <p:nvSpPr>
          <p:cNvPr id="259" name="Google Shape;259;p28"/>
          <p:cNvSpPr/>
          <p:nvPr/>
        </p:nvSpPr>
        <p:spPr>
          <a:xfrm>
            <a:off x="571650" y="1269600"/>
            <a:ext cx="8031300" cy="264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8"/>
          <p:cNvSpPr txBox="1"/>
          <p:nvPr/>
        </p:nvSpPr>
        <p:spPr>
          <a:xfrm>
            <a:off x="729450" y="1745275"/>
            <a:ext cx="5482500" cy="1867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000"/>
              </a:spcBef>
              <a:spcAft>
                <a:spcPts val="0"/>
              </a:spcAft>
              <a:buClr>
                <a:srgbClr val="595959"/>
              </a:buClr>
              <a:buSzPts val="1600"/>
              <a:buFont typeface="Lato"/>
              <a:buChar char="●"/>
            </a:pPr>
            <a:r>
              <a:rPr lang="es" sz="1600">
                <a:solidFill>
                  <a:srgbClr val="595959"/>
                </a:solidFill>
                <a:latin typeface="Lato"/>
                <a:ea typeface="Lato"/>
                <a:cs typeface="Lato"/>
                <a:sym typeface="Lato"/>
              </a:rPr>
              <a:t>Initial implementation effort. </a:t>
            </a:r>
            <a:endParaRPr sz="1600">
              <a:solidFill>
                <a:srgbClr val="595959"/>
              </a:solidFill>
              <a:latin typeface="Lato"/>
              <a:ea typeface="Lato"/>
              <a:cs typeface="Lato"/>
              <a:sym typeface="Lato"/>
            </a:endParaRPr>
          </a:p>
          <a:p>
            <a:pPr indent="0" lvl="0" marL="457200" rtl="0" algn="l">
              <a:lnSpc>
                <a:spcPct val="200000"/>
              </a:lnSpc>
              <a:spcBef>
                <a:spcPts val="0"/>
              </a:spcBef>
              <a:spcAft>
                <a:spcPts val="0"/>
              </a:spcAft>
              <a:buNone/>
            </a:pPr>
            <a:r>
              <a:t/>
            </a:r>
            <a:endParaRPr sz="1600">
              <a:solidFill>
                <a:srgbClr val="595959"/>
              </a:solidFill>
              <a:latin typeface="Lato"/>
              <a:ea typeface="Lato"/>
              <a:cs typeface="Lato"/>
              <a:sym typeface="Lato"/>
            </a:endParaRPr>
          </a:p>
          <a:p>
            <a:pPr indent="0" lvl="0" marL="457200" rtl="0" algn="l">
              <a:lnSpc>
                <a:spcPct val="200000"/>
              </a:lnSpc>
              <a:spcBef>
                <a:spcPts val="1600"/>
              </a:spcBef>
              <a:spcAft>
                <a:spcPts val="1600"/>
              </a:spcAft>
              <a:buNone/>
            </a:pPr>
            <a:r>
              <a:t/>
            </a:r>
            <a:endParaRPr sz="1600">
              <a:solidFill>
                <a:srgbClr val="595959"/>
              </a:solidFill>
              <a:latin typeface="Lato"/>
              <a:ea typeface="Lato"/>
              <a:cs typeface="Lato"/>
              <a:sym typeface="Lato"/>
            </a:endParaRPr>
          </a:p>
        </p:txBody>
      </p:sp>
      <p:pic>
        <p:nvPicPr>
          <p:cNvPr id="261" name="Google Shape;261;p28"/>
          <p:cNvPicPr preferRelativeResize="0"/>
          <p:nvPr/>
        </p:nvPicPr>
        <p:blipFill>
          <a:blip r:embed="rId3">
            <a:alphaModFix/>
          </a:blip>
          <a:stretch>
            <a:fillRect/>
          </a:stretch>
        </p:blipFill>
        <p:spPr>
          <a:xfrm>
            <a:off x="6757500" y="1755788"/>
            <a:ext cx="1675125" cy="1675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261"/>
                                        </p:tgtEl>
                                        <p:attrNameLst>
                                          <p:attrName>style.visibility</p:attrName>
                                        </p:attrNameLst>
                                      </p:cBhvr>
                                      <p:to>
                                        <p:strVal val="visible"/>
                                      </p:to>
                                    </p:set>
                                    <p:anim calcmode="lin" valueType="num">
                                      <p:cBhvr additive="base">
                                        <p:cTn dur="1000"/>
                                        <p:tgtEl>
                                          <p:spTgt spid="26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0">
                                            <p:txEl>
                                              <p:pRg end="0" st="0"/>
                                            </p:txEl>
                                          </p:spTgt>
                                        </p:tgtEl>
                                        <p:attrNameLst>
                                          <p:attrName>style.visibility</p:attrName>
                                        </p:attrNameLst>
                                      </p:cBhvr>
                                      <p:to>
                                        <p:strVal val="visible"/>
                                      </p:to>
                                    </p:set>
                                    <p:anim calcmode="lin" valueType="num">
                                      <p:cBhvr additive="base">
                                        <p:cTn dur="1"/>
                                        <p:tgtEl>
                                          <p:spTgt spid="26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0">
                                            <p:txEl>
                                              <p:pRg end="1" st="1"/>
                                            </p:txEl>
                                          </p:spTgt>
                                        </p:tgtEl>
                                        <p:attrNameLst>
                                          <p:attrName>style.visibility</p:attrName>
                                        </p:attrNameLst>
                                      </p:cBhvr>
                                      <p:to>
                                        <p:strVal val="visible"/>
                                      </p:to>
                                    </p:set>
                                    <p:anim calcmode="lin" valueType="num">
                                      <p:cBhvr additive="base">
                                        <p:cTn dur="1"/>
                                        <p:tgtEl>
                                          <p:spTgt spid="26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0">
                                            <p:txEl>
                                              <p:pRg end="2" st="2"/>
                                            </p:txEl>
                                          </p:spTgt>
                                        </p:tgtEl>
                                        <p:attrNameLst>
                                          <p:attrName>style.visibility</p:attrName>
                                        </p:attrNameLst>
                                      </p:cBhvr>
                                      <p:to>
                                        <p:strVal val="visible"/>
                                      </p:to>
                                    </p:set>
                                    <p:anim calcmode="lin" valueType="num">
                                      <p:cBhvr additive="base">
                                        <p:cTn dur="1"/>
                                        <p:tgtEl>
                                          <p:spTgt spid="26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65" name="Shape 265"/>
        <p:cNvGrpSpPr/>
        <p:nvPr/>
      </p:nvGrpSpPr>
      <p:grpSpPr>
        <a:xfrm>
          <a:off x="0" y="0"/>
          <a:ext cx="0" cy="0"/>
          <a:chOff x="0" y="0"/>
          <a:chExt cx="0" cy="0"/>
        </a:xfrm>
      </p:grpSpPr>
      <p:sp>
        <p:nvSpPr>
          <p:cNvPr id="266" name="Google Shape;266;p29"/>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267" name="Google Shape;267;p29"/>
          <p:cNvSpPr txBox="1"/>
          <p:nvPr/>
        </p:nvSpPr>
        <p:spPr>
          <a:xfrm>
            <a:off x="2242450" y="537300"/>
            <a:ext cx="46569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Demo</a:t>
            </a:r>
            <a:endParaRPr b="1" sz="3600">
              <a:solidFill>
                <a:srgbClr val="666666"/>
              </a:solidFill>
              <a:highlight>
                <a:srgbClr val="FFFFFF"/>
              </a:highlight>
              <a:latin typeface="Josefin Sans"/>
              <a:ea typeface="Josefin Sans"/>
              <a:cs typeface="Josefin Sans"/>
              <a:sym typeface="Josefin Sans"/>
            </a:endParaRPr>
          </a:p>
        </p:txBody>
      </p:sp>
      <p:sp>
        <p:nvSpPr>
          <p:cNvPr id="268" name="Google Shape;268;p29"/>
          <p:cNvSpPr/>
          <p:nvPr/>
        </p:nvSpPr>
        <p:spPr>
          <a:xfrm>
            <a:off x="571650" y="1269600"/>
            <a:ext cx="8031300" cy="264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72" name="Shape 272"/>
        <p:cNvGrpSpPr/>
        <p:nvPr/>
      </p:nvGrpSpPr>
      <p:grpSpPr>
        <a:xfrm>
          <a:off x="0" y="0"/>
          <a:ext cx="0" cy="0"/>
          <a:chOff x="0" y="0"/>
          <a:chExt cx="0" cy="0"/>
        </a:xfrm>
      </p:grpSpPr>
      <p:sp>
        <p:nvSpPr>
          <p:cNvPr id="273" name="Google Shape;273;p30"/>
          <p:cNvSpPr txBox="1"/>
          <p:nvPr>
            <p:ph type="ctrTitle"/>
          </p:nvPr>
        </p:nvSpPr>
        <p:spPr>
          <a:xfrm>
            <a:off x="1286099" y="843265"/>
            <a:ext cx="39891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a:t>
            </a:r>
            <a:r>
              <a:rPr lang="es"/>
              <a:t>hanks</a:t>
            </a:r>
            <a:endParaRPr/>
          </a:p>
        </p:txBody>
      </p:sp>
      <p:sp>
        <p:nvSpPr>
          <p:cNvPr id="274" name="Google Shape;274;p30"/>
          <p:cNvSpPr txBox="1"/>
          <p:nvPr>
            <p:ph idx="12" type="sldNum"/>
          </p:nvPr>
        </p:nvSpPr>
        <p:spPr>
          <a:xfrm>
            <a:off x="8595300" y="230310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pic>
        <p:nvPicPr>
          <p:cNvPr id="275" name="Google Shape;275;p30">
            <a:hlinkClick r:id="rId3"/>
          </p:cNvPr>
          <p:cNvPicPr preferRelativeResize="0"/>
          <p:nvPr/>
        </p:nvPicPr>
        <p:blipFill>
          <a:blip r:embed="rId4">
            <a:alphaModFix/>
          </a:blip>
          <a:stretch>
            <a:fillRect/>
          </a:stretch>
        </p:blipFill>
        <p:spPr>
          <a:xfrm>
            <a:off x="2223200" y="2940350"/>
            <a:ext cx="1726000" cy="462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16" name="Shape 116"/>
        <p:cNvGrpSpPr/>
        <p:nvPr/>
      </p:nvGrpSpPr>
      <p:grpSpPr>
        <a:xfrm>
          <a:off x="0" y="0"/>
          <a:ext cx="0" cy="0"/>
          <a:chOff x="0" y="0"/>
          <a:chExt cx="0" cy="0"/>
        </a:xfrm>
      </p:grpSpPr>
      <p:sp>
        <p:nvSpPr>
          <p:cNvPr id="117" name="Google Shape;117;p16"/>
          <p:cNvSpPr txBox="1"/>
          <p:nvPr>
            <p:ph idx="1" type="subTitle"/>
          </p:nvPr>
        </p:nvSpPr>
        <p:spPr>
          <a:xfrm>
            <a:off x="4548074" y="2303100"/>
            <a:ext cx="2564700" cy="53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solidFill>
                  <a:srgbClr val="666666"/>
                </a:solidFill>
              </a:rPr>
              <a:t>Hi, I’m James, Software Engineer 3 at Belatrix. Currently I’m working at Delta on the development of API’s.</a:t>
            </a:r>
            <a:endParaRPr>
              <a:solidFill>
                <a:srgbClr val="666666"/>
              </a:solidFill>
            </a:endParaRPr>
          </a:p>
        </p:txBody>
      </p:sp>
      <p:sp>
        <p:nvSpPr>
          <p:cNvPr id="118" name="Google Shape;118;p16"/>
          <p:cNvSpPr txBox="1"/>
          <p:nvPr>
            <p:ph type="ctrTitle"/>
          </p:nvPr>
        </p:nvSpPr>
        <p:spPr>
          <a:xfrm>
            <a:off x="610142" y="1545450"/>
            <a:ext cx="3717600" cy="205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solidFill>
                  <a:srgbClr val="666666"/>
                </a:solidFill>
              </a:rPr>
              <a:t>About me</a:t>
            </a:r>
            <a:endParaRPr>
              <a:solidFill>
                <a:srgbClr val="666666"/>
              </a:solidFill>
            </a:endParaRPr>
          </a:p>
        </p:txBody>
      </p:sp>
      <p:sp>
        <p:nvSpPr>
          <p:cNvPr id="119" name="Google Shape;119;p16"/>
          <p:cNvSpPr txBox="1"/>
          <p:nvPr>
            <p:ph idx="12" type="sldNum"/>
          </p:nvPr>
        </p:nvSpPr>
        <p:spPr>
          <a:xfrm>
            <a:off x="8595300" y="230310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3" name="Shape 123"/>
        <p:cNvGrpSpPr/>
        <p:nvPr/>
      </p:nvGrpSpPr>
      <p:grpSpPr>
        <a:xfrm>
          <a:off x="0" y="0"/>
          <a:ext cx="0" cy="0"/>
          <a:chOff x="0" y="0"/>
          <a:chExt cx="0" cy="0"/>
        </a:xfrm>
      </p:grpSpPr>
      <p:sp>
        <p:nvSpPr>
          <p:cNvPr id="124" name="Google Shape;124;p17"/>
          <p:cNvSpPr txBox="1"/>
          <p:nvPr>
            <p:ph idx="1" type="subTitle"/>
          </p:nvPr>
        </p:nvSpPr>
        <p:spPr>
          <a:xfrm flipH="1">
            <a:off x="5485675" y="416250"/>
            <a:ext cx="1109400" cy="7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Goal</a:t>
            </a:r>
            <a:endParaRPr/>
          </a:p>
        </p:txBody>
      </p:sp>
      <p:sp>
        <p:nvSpPr>
          <p:cNvPr id="125" name="Google Shape;125;p17"/>
          <p:cNvSpPr txBox="1"/>
          <p:nvPr>
            <p:ph idx="3" type="subTitle"/>
          </p:nvPr>
        </p:nvSpPr>
        <p:spPr>
          <a:xfrm flipH="1">
            <a:off x="5485575" y="1464950"/>
            <a:ext cx="1530300" cy="7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Real world case</a:t>
            </a:r>
            <a:endParaRPr/>
          </a:p>
        </p:txBody>
      </p:sp>
      <p:sp>
        <p:nvSpPr>
          <p:cNvPr id="126" name="Google Shape;126;p17"/>
          <p:cNvSpPr txBox="1"/>
          <p:nvPr>
            <p:ph idx="5" type="subTitle"/>
          </p:nvPr>
        </p:nvSpPr>
        <p:spPr>
          <a:xfrm flipH="1">
            <a:off x="5485600" y="2513650"/>
            <a:ext cx="1275900" cy="7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Architecture</a:t>
            </a:r>
            <a:endParaRPr/>
          </a:p>
        </p:txBody>
      </p:sp>
      <p:sp>
        <p:nvSpPr>
          <p:cNvPr id="127" name="Google Shape;127;p17"/>
          <p:cNvSpPr txBox="1"/>
          <p:nvPr>
            <p:ph idx="7" type="subTitle"/>
          </p:nvPr>
        </p:nvSpPr>
        <p:spPr>
          <a:xfrm flipH="1">
            <a:off x="5485575" y="3557850"/>
            <a:ext cx="1581000" cy="7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Problems it solves</a:t>
            </a:r>
            <a:endParaRPr/>
          </a:p>
        </p:txBody>
      </p:sp>
      <p:sp>
        <p:nvSpPr>
          <p:cNvPr id="128" name="Google Shape;128;p17"/>
          <p:cNvSpPr txBox="1"/>
          <p:nvPr>
            <p:ph type="title"/>
          </p:nvPr>
        </p:nvSpPr>
        <p:spPr>
          <a:xfrm>
            <a:off x="4141898" y="337200"/>
            <a:ext cx="13437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01</a:t>
            </a:r>
            <a:endParaRPr/>
          </a:p>
        </p:txBody>
      </p:sp>
      <p:sp>
        <p:nvSpPr>
          <p:cNvPr id="129" name="Google Shape;129;p17"/>
          <p:cNvSpPr txBox="1"/>
          <p:nvPr>
            <p:ph idx="9" type="title"/>
          </p:nvPr>
        </p:nvSpPr>
        <p:spPr>
          <a:xfrm>
            <a:off x="4141898" y="1394582"/>
            <a:ext cx="13437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02</a:t>
            </a:r>
            <a:endParaRPr/>
          </a:p>
        </p:txBody>
      </p:sp>
      <p:sp>
        <p:nvSpPr>
          <p:cNvPr id="130" name="Google Shape;130;p17"/>
          <p:cNvSpPr txBox="1"/>
          <p:nvPr>
            <p:ph idx="13" type="title"/>
          </p:nvPr>
        </p:nvSpPr>
        <p:spPr>
          <a:xfrm>
            <a:off x="4141898" y="2438800"/>
            <a:ext cx="13437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03</a:t>
            </a:r>
            <a:endParaRPr/>
          </a:p>
        </p:txBody>
      </p:sp>
      <p:sp>
        <p:nvSpPr>
          <p:cNvPr id="131" name="Google Shape;131;p17"/>
          <p:cNvSpPr txBox="1"/>
          <p:nvPr>
            <p:ph idx="14" type="title"/>
          </p:nvPr>
        </p:nvSpPr>
        <p:spPr>
          <a:xfrm>
            <a:off x="4141898" y="3483000"/>
            <a:ext cx="13437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04</a:t>
            </a:r>
            <a:endParaRPr/>
          </a:p>
        </p:txBody>
      </p:sp>
      <p:sp>
        <p:nvSpPr>
          <p:cNvPr id="132" name="Google Shape;132;p17"/>
          <p:cNvSpPr txBox="1"/>
          <p:nvPr>
            <p:ph idx="12" type="sldNum"/>
          </p:nvPr>
        </p:nvSpPr>
        <p:spPr>
          <a:xfrm>
            <a:off x="8595300" y="230310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6" name="Shape 136"/>
        <p:cNvGrpSpPr/>
        <p:nvPr/>
      </p:nvGrpSpPr>
      <p:grpSpPr>
        <a:xfrm>
          <a:off x="0" y="0"/>
          <a:ext cx="0" cy="0"/>
          <a:chOff x="0" y="0"/>
          <a:chExt cx="0" cy="0"/>
        </a:xfrm>
      </p:grpSpPr>
      <p:sp>
        <p:nvSpPr>
          <p:cNvPr id="137" name="Google Shape;137;p18"/>
          <p:cNvSpPr txBox="1"/>
          <p:nvPr>
            <p:ph idx="1" type="subTitle"/>
          </p:nvPr>
        </p:nvSpPr>
        <p:spPr>
          <a:xfrm flipH="1">
            <a:off x="5485675" y="416250"/>
            <a:ext cx="1109400" cy="7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When to use it?</a:t>
            </a:r>
            <a:endParaRPr/>
          </a:p>
        </p:txBody>
      </p:sp>
      <p:sp>
        <p:nvSpPr>
          <p:cNvPr id="138" name="Google Shape;138;p18"/>
          <p:cNvSpPr txBox="1"/>
          <p:nvPr>
            <p:ph idx="3" type="subTitle"/>
          </p:nvPr>
        </p:nvSpPr>
        <p:spPr>
          <a:xfrm flipH="1">
            <a:off x="5485575" y="1464950"/>
            <a:ext cx="1530300" cy="7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When not to use it?</a:t>
            </a:r>
            <a:endParaRPr/>
          </a:p>
        </p:txBody>
      </p:sp>
      <p:sp>
        <p:nvSpPr>
          <p:cNvPr id="139" name="Google Shape;139;p18"/>
          <p:cNvSpPr txBox="1"/>
          <p:nvPr>
            <p:ph idx="5" type="subTitle"/>
          </p:nvPr>
        </p:nvSpPr>
        <p:spPr>
          <a:xfrm flipH="1">
            <a:off x="5485450" y="2513650"/>
            <a:ext cx="1191600" cy="7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Common mistakes</a:t>
            </a:r>
            <a:endParaRPr/>
          </a:p>
        </p:txBody>
      </p:sp>
      <p:sp>
        <p:nvSpPr>
          <p:cNvPr id="140" name="Google Shape;140;p18"/>
          <p:cNvSpPr txBox="1"/>
          <p:nvPr>
            <p:ph idx="7" type="subTitle"/>
          </p:nvPr>
        </p:nvSpPr>
        <p:spPr>
          <a:xfrm flipH="1">
            <a:off x="5485575" y="3557850"/>
            <a:ext cx="1581000" cy="7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Advantages / Disadvantages</a:t>
            </a:r>
            <a:endParaRPr/>
          </a:p>
        </p:txBody>
      </p:sp>
      <p:sp>
        <p:nvSpPr>
          <p:cNvPr id="141" name="Google Shape;141;p18"/>
          <p:cNvSpPr txBox="1"/>
          <p:nvPr>
            <p:ph type="title"/>
          </p:nvPr>
        </p:nvSpPr>
        <p:spPr>
          <a:xfrm>
            <a:off x="4141898" y="337200"/>
            <a:ext cx="13437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05</a:t>
            </a:r>
            <a:endParaRPr/>
          </a:p>
        </p:txBody>
      </p:sp>
      <p:sp>
        <p:nvSpPr>
          <p:cNvPr id="142" name="Google Shape;142;p18"/>
          <p:cNvSpPr txBox="1"/>
          <p:nvPr>
            <p:ph idx="9" type="title"/>
          </p:nvPr>
        </p:nvSpPr>
        <p:spPr>
          <a:xfrm>
            <a:off x="4141898" y="1394582"/>
            <a:ext cx="13437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06</a:t>
            </a:r>
            <a:endParaRPr/>
          </a:p>
        </p:txBody>
      </p:sp>
      <p:sp>
        <p:nvSpPr>
          <p:cNvPr id="143" name="Google Shape;143;p18"/>
          <p:cNvSpPr txBox="1"/>
          <p:nvPr>
            <p:ph idx="13" type="title"/>
          </p:nvPr>
        </p:nvSpPr>
        <p:spPr>
          <a:xfrm>
            <a:off x="4141898" y="2438800"/>
            <a:ext cx="13437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07</a:t>
            </a:r>
            <a:endParaRPr/>
          </a:p>
        </p:txBody>
      </p:sp>
      <p:sp>
        <p:nvSpPr>
          <p:cNvPr id="144" name="Google Shape;144;p18"/>
          <p:cNvSpPr txBox="1"/>
          <p:nvPr>
            <p:ph idx="14" type="title"/>
          </p:nvPr>
        </p:nvSpPr>
        <p:spPr>
          <a:xfrm>
            <a:off x="4141898" y="3483000"/>
            <a:ext cx="13437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08</a:t>
            </a:r>
            <a:endParaRPr/>
          </a:p>
        </p:txBody>
      </p:sp>
      <p:sp>
        <p:nvSpPr>
          <p:cNvPr id="145" name="Google Shape;145;p18"/>
          <p:cNvSpPr txBox="1"/>
          <p:nvPr>
            <p:ph idx="12" type="sldNum"/>
          </p:nvPr>
        </p:nvSpPr>
        <p:spPr>
          <a:xfrm>
            <a:off x="8595300" y="230310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49" name="Shape 149"/>
        <p:cNvGrpSpPr/>
        <p:nvPr/>
      </p:nvGrpSpPr>
      <p:grpSpPr>
        <a:xfrm>
          <a:off x="0" y="0"/>
          <a:ext cx="0" cy="0"/>
          <a:chOff x="0" y="0"/>
          <a:chExt cx="0" cy="0"/>
        </a:xfrm>
      </p:grpSpPr>
      <p:sp>
        <p:nvSpPr>
          <p:cNvPr id="150" name="Google Shape;150;p19"/>
          <p:cNvSpPr txBox="1"/>
          <p:nvPr>
            <p:ph idx="2" type="subTitle"/>
          </p:nvPr>
        </p:nvSpPr>
        <p:spPr>
          <a:xfrm>
            <a:off x="2048850" y="1746000"/>
            <a:ext cx="5046300" cy="165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s" sz="1600"/>
              <a:t>“Being able to reuse common business criteria along the application”</a:t>
            </a:r>
            <a:endParaRPr i="1" sz="1600"/>
          </a:p>
        </p:txBody>
      </p:sp>
      <p:sp>
        <p:nvSpPr>
          <p:cNvPr id="151" name="Google Shape;151;p19"/>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152" name="Google Shape;152;p19"/>
          <p:cNvSpPr txBox="1"/>
          <p:nvPr/>
        </p:nvSpPr>
        <p:spPr>
          <a:xfrm>
            <a:off x="2242450" y="537300"/>
            <a:ext cx="42627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Goal</a:t>
            </a:r>
            <a:endParaRPr>
              <a:highlight>
                <a:srgbClr val="FFFFFF"/>
              </a:highlight>
              <a:latin typeface="Zilla Slab Light"/>
              <a:ea typeface="Zilla Slab Light"/>
              <a:cs typeface="Zilla Slab Light"/>
              <a:sym typeface="Zilla Slab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56" name="Shape 156"/>
        <p:cNvGrpSpPr/>
        <p:nvPr/>
      </p:nvGrpSpPr>
      <p:grpSpPr>
        <a:xfrm>
          <a:off x="0" y="0"/>
          <a:ext cx="0" cy="0"/>
          <a:chOff x="0" y="0"/>
          <a:chExt cx="0" cy="0"/>
        </a:xfrm>
      </p:grpSpPr>
      <p:sp>
        <p:nvSpPr>
          <p:cNvPr id="157" name="Google Shape;157;p20"/>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158" name="Google Shape;158;p20"/>
          <p:cNvSpPr txBox="1"/>
          <p:nvPr/>
        </p:nvSpPr>
        <p:spPr>
          <a:xfrm>
            <a:off x="2242450" y="537300"/>
            <a:ext cx="42627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Real world case</a:t>
            </a:r>
            <a:endParaRPr>
              <a:highlight>
                <a:srgbClr val="FFFFFF"/>
              </a:highlight>
              <a:latin typeface="Zilla Slab Light"/>
              <a:ea typeface="Zilla Slab Light"/>
              <a:cs typeface="Zilla Slab Light"/>
              <a:sym typeface="Zilla Slab Light"/>
            </a:endParaRPr>
          </a:p>
        </p:txBody>
      </p:sp>
      <p:sp>
        <p:nvSpPr>
          <p:cNvPr id="159" name="Google Shape;159;p20"/>
          <p:cNvSpPr/>
          <p:nvPr/>
        </p:nvSpPr>
        <p:spPr>
          <a:xfrm>
            <a:off x="522310" y="1142995"/>
            <a:ext cx="8099400" cy="3203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0" name="Google Shape;160;p20"/>
          <p:cNvPicPr preferRelativeResize="0"/>
          <p:nvPr/>
        </p:nvPicPr>
        <p:blipFill>
          <a:blip r:embed="rId3">
            <a:alphaModFix/>
          </a:blip>
          <a:stretch>
            <a:fillRect/>
          </a:stretch>
        </p:blipFill>
        <p:spPr>
          <a:xfrm>
            <a:off x="6349426" y="1317601"/>
            <a:ext cx="1983850" cy="2853878"/>
          </a:xfrm>
          <a:prstGeom prst="rect">
            <a:avLst/>
          </a:prstGeom>
          <a:noFill/>
          <a:ln cap="flat" cmpd="sng" w="9525">
            <a:solidFill>
              <a:schemeClr val="lt1"/>
            </a:solidFill>
            <a:prstDash val="solid"/>
            <a:round/>
            <a:headEnd len="sm" w="sm" type="none"/>
            <a:tailEnd len="sm" w="sm" type="none"/>
          </a:ln>
        </p:spPr>
      </p:pic>
      <p:pic>
        <p:nvPicPr>
          <p:cNvPr id="161" name="Google Shape;161;p20"/>
          <p:cNvPicPr preferRelativeResize="0"/>
          <p:nvPr/>
        </p:nvPicPr>
        <p:blipFill rotWithShape="1">
          <a:blip r:embed="rId4">
            <a:alphaModFix/>
          </a:blip>
          <a:srcRect b="0" l="0" r="36040" t="0"/>
          <a:stretch/>
        </p:blipFill>
        <p:spPr>
          <a:xfrm>
            <a:off x="696400" y="1143000"/>
            <a:ext cx="1833650" cy="2155725"/>
          </a:xfrm>
          <a:prstGeom prst="rect">
            <a:avLst/>
          </a:prstGeom>
          <a:noFill/>
          <a:ln>
            <a:noFill/>
          </a:ln>
        </p:spPr>
      </p:pic>
      <p:pic>
        <p:nvPicPr>
          <p:cNvPr id="162" name="Google Shape;162;p20"/>
          <p:cNvPicPr preferRelativeResize="0"/>
          <p:nvPr/>
        </p:nvPicPr>
        <p:blipFill>
          <a:blip r:embed="rId5">
            <a:alphaModFix/>
          </a:blip>
          <a:stretch>
            <a:fillRect/>
          </a:stretch>
        </p:blipFill>
        <p:spPr>
          <a:xfrm>
            <a:off x="1936300" y="3070250"/>
            <a:ext cx="1275830" cy="1275850"/>
          </a:xfrm>
          <a:prstGeom prst="rect">
            <a:avLst/>
          </a:prstGeom>
          <a:noFill/>
          <a:ln>
            <a:noFill/>
          </a:ln>
        </p:spPr>
      </p:pic>
      <p:grpSp>
        <p:nvGrpSpPr>
          <p:cNvPr id="163" name="Google Shape;163;p20"/>
          <p:cNvGrpSpPr/>
          <p:nvPr/>
        </p:nvGrpSpPr>
        <p:grpSpPr>
          <a:xfrm>
            <a:off x="3282650" y="1558300"/>
            <a:ext cx="2695825" cy="772800"/>
            <a:chOff x="3282650" y="1558300"/>
            <a:chExt cx="2695825" cy="772800"/>
          </a:xfrm>
        </p:grpSpPr>
        <p:sp>
          <p:nvSpPr>
            <p:cNvPr id="164" name="Google Shape;164;p20"/>
            <p:cNvSpPr txBox="1"/>
            <p:nvPr/>
          </p:nvSpPr>
          <p:spPr>
            <a:xfrm>
              <a:off x="3304875" y="1558300"/>
              <a:ext cx="2673600" cy="7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Get Glasses By Brand</a:t>
              </a:r>
              <a:endParaRPr/>
            </a:p>
            <a:p>
              <a:pPr indent="0" lvl="0" marL="0" rtl="0" algn="l">
                <a:spcBef>
                  <a:spcPts val="0"/>
                </a:spcBef>
                <a:spcAft>
                  <a:spcPts val="0"/>
                </a:spcAft>
                <a:buNone/>
              </a:pPr>
              <a:r>
                <a:rPr lang="es"/>
                <a:t>Apply </a:t>
              </a:r>
              <a:r>
                <a:rPr lang="es"/>
                <a:t>Discount By Brand</a:t>
              </a:r>
              <a:endParaRPr/>
            </a:p>
            <a:p>
              <a:pPr indent="0" lvl="0" marL="0" rtl="0" algn="l">
                <a:spcBef>
                  <a:spcPts val="0"/>
                </a:spcBef>
                <a:spcAft>
                  <a:spcPts val="0"/>
                </a:spcAft>
                <a:buNone/>
              </a:pPr>
              <a:r>
                <a:rPr lang="es"/>
                <a:t>Filter Glasses By Brand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p:txBody>
        </p:sp>
        <p:sp>
          <p:nvSpPr>
            <p:cNvPr id="165" name="Google Shape;165;p20"/>
            <p:cNvSpPr/>
            <p:nvPr/>
          </p:nvSpPr>
          <p:spPr>
            <a:xfrm>
              <a:off x="3282650" y="1578550"/>
              <a:ext cx="2475000" cy="732300"/>
            </a:xfrm>
            <a:prstGeom prst="roundRect">
              <a:avLst>
                <a:gd fmla="val 16667" name="adj"/>
              </a:avLst>
            </a:prstGeom>
            <a:no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p20"/>
          <p:cNvGrpSpPr/>
          <p:nvPr/>
        </p:nvGrpSpPr>
        <p:grpSpPr>
          <a:xfrm>
            <a:off x="3282650" y="2424050"/>
            <a:ext cx="2684713" cy="772800"/>
            <a:chOff x="3282650" y="2424050"/>
            <a:chExt cx="2684713" cy="772800"/>
          </a:xfrm>
        </p:grpSpPr>
        <p:sp>
          <p:nvSpPr>
            <p:cNvPr id="167" name="Google Shape;167;p20"/>
            <p:cNvSpPr/>
            <p:nvPr/>
          </p:nvSpPr>
          <p:spPr>
            <a:xfrm>
              <a:off x="3282650" y="2424050"/>
              <a:ext cx="2475000" cy="772800"/>
            </a:xfrm>
            <a:prstGeom prst="roundRect">
              <a:avLst>
                <a:gd fmla="val 16667" name="adj"/>
              </a:avLst>
            </a:prstGeom>
            <a:no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0"/>
            <p:cNvSpPr txBox="1"/>
            <p:nvPr/>
          </p:nvSpPr>
          <p:spPr>
            <a:xfrm>
              <a:off x="3293763" y="2424050"/>
              <a:ext cx="2673600" cy="7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Get Glasses By Min. Sales</a:t>
              </a:r>
              <a:endParaRPr/>
            </a:p>
            <a:p>
              <a:pPr indent="0" lvl="0" marL="0" rtl="0" algn="l">
                <a:spcBef>
                  <a:spcPts val="0"/>
                </a:spcBef>
                <a:spcAft>
                  <a:spcPts val="0"/>
                </a:spcAft>
                <a:buClr>
                  <a:schemeClr val="dk1"/>
                </a:buClr>
                <a:buSzPts val="1100"/>
                <a:buFont typeface="Arial"/>
                <a:buNone/>
              </a:pPr>
              <a:r>
                <a:rPr lang="es"/>
                <a:t>Apply Discount By Min. Sales</a:t>
              </a:r>
              <a:endParaRPr/>
            </a:p>
            <a:p>
              <a:pPr indent="0" lvl="0" marL="0" rtl="0" algn="l">
                <a:spcBef>
                  <a:spcPts val="0"/>
                </a:spcBef>
                <a:spcAft>
                  <a:spcPts val="0"/>
                </a:spcAft>
                <a:buClr>
                  <a:schemeClr val="dk1"/>
                </a:buClr>
                <a:buSzPts val="1100"/>
                <a:buFont typeface="Arial"/>
                <a:buNone/>
              </a:pPr>
              <a:r>
                <a:rPr lang="es"/>
                <a:t>Filter Glasses By Min. Sales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72" name="Shape 172"/>
        <p:cNvGrpSpPr/>
        <p:nvPr/>
      </p:nvGrpSpPr>
      <p:grpSpPr>
        <a:xfrm>
          <a:off x="0" y="0"/>
          <a:ext cx="0" cy="0"/>
          <a:chOff x="0" y="0"/>
          <a:chExt cx="0" cy="0"/>
        </a:xfrm>
      </p:grpSpPr>
      <p:sp>
        <p:nvSpPr>
          <p:cNvPr id="173" name="Google Shape;173;p21"/>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174" name="Google Shape;174;p21"/>
          <p:cNvSpPr txBox="1"/>
          <p:nvPr/>
        </p:nvSpPr>
        <p:spPr>
          <a:xfrm>
            <a:off x="2242450" y="537300"/>
            <a:ext cx="42627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Architecture</a:t>
            </a:r>
            <a:endParaRPr>
              <a:highlight>
                <a:srgbClr val="FFFFFF"/>
              </a:highlight>
              <a:latin typeface="Zilla Slab Light"/>
              <a:ea typeface="Zilla Slab Light"/>
              <a:cs typeface="Zilla Slab Light"/>
              <a:sym typeface="Zilla Slab Light"/>
            </a:endParaRPr>
          </a:p>
        </p:txBody>
      </p:sp>
      <p:sp>
        <p:nvSpPr>
          <p:cNvPr id="175" name="Google Shape;175;p21"/>
          <p:cNvSpPr/>
          <p:nvPr/>
        </p:nvSpPr>
        <p:spPr>
          <a:xfrm>
            <a:off x="5483805" y="3192668"/>
            <a:ext cx="1821000" cy="533700"/>
          </a:xfrm>
          <a:prstGeom prst="roundRect">
            <a:avLst>
              <a:gd fmla="val 16667" name="adj"/>
            </a:avLst>
          </a:prstGeom>
          <a:no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Object to evaluate</a:t>
            </a:r>
            <a:endParaRPr/>
          </a:p>
        </p:txBody>
      </p:sp>
      <p:grpSp>
        <p:nvGrpSpPr>
          <p:cNvPr id="176" name="Google Shape;176;p21"/>
          <p:cNvGrpSpPr/>
          <p:nvPr/>
        </p:nvGrpSpPr>
        <p:grpSpPr>
          <a:xfrm>
            <a:off x="2366950" y="1268050"/>
            <a:ext cx="1821000" cy="900000"/>
            <a:chOff x="2366950" y="1268050"/>
            <a:chExt cx="1821000" cy="900000"/>
          </a:xfrm>
        </p:grpSpPr>
        <p:sp>
          <p:nvSpPr>
            <p:cNvPr id="177" name="Google Shape;177;p21"/>
            <p:cNvSpPr/>
            <p:nvPr/>
          </p:nvSpPr>
          <p:spPr>
            <a:xfrm>
              <a:off x="2366950" y="1268050"/>
              <a:ext cx="1821000" cy="900000"/>
            </a:xfrm>
            <a:prstGeom prst="roundRect">
              <a:avLst>
                <a:gd fmla="val 16667" name="adj"/>
              </a:avLst>
            </a:prstGeom>
            <a:no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8" name="Google Shape;178;p21"/>
            <p:cNvSpPr/>
            <p:nvPr/>
          </p:nvSpPr>
          <p:spPr>
            <a:xfrm>
              <a:off x="2786401" y="1782925"/>
              <a:ext cx="1313100" cy="273600"/>
            </a:xfrm>
            <a:prstGeom prst="roundRect">
              <a:avLst>
                <a:gd fmla="val 16667" name="adj"/>
              </a:avLst>
            </a:prstGeom>
            <a:noFill/>
            <a:ln cap="flat" cmpd="sng" w="19050">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IsSatisfiedBy</a:t>
              </a:r>
              <a:endParaRPr/>
            </a:p>
          </p:txBody>
        </p:sp>
        <p:sp>
          <p:nvSpPr>
            <p:cNvPr id="179" name="Google Shape;179;p21"/>
            <p:cNvSpPr/>
            <p:nvPr/>
          </p:nvSpPr>
          <p:spPr>
            <a:xfrm>
              <a:off x="2533000" y="1389450"/>
              <a:ext cx="1419300" cy="273600"/>
            </a:xfrm>
            <a:prstGeom prst="roundRect">
              <a:avLst>
                <a:gd fmla="val 32615" name="adj"/>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ISpecification</a:t>
              </a:r>
              <a:endParaRPr/>
            </a:p>
          </p:txBody>
        </p:sp>
      </p:grpSp>
      <p:sp>
        <p:nvSpPr>
          <p:cNvPr id="180" name="Google Shape;180;p21"/>
          <p:cNvSpPr/>
          <p:nvPr/>
        </p:nvSpPr>
        <p:spPr>
          <a:xfrm>
            <a:off x="1792050" y="3886700"/>
            <a:ext cx="5559900" cy="93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 name="Google Shape;181;p21"/>
          <p:cNvGrpSpPr/>
          <p:nvPr/>
        </p:nvGrpSpPr>
        <p:grpSpPr>
          <a:xfrm>
            <a:off x="2404000" y="2435950"/>
            <a:ext cx="1821000" cy="2204100"/>
            <a:chOff x="2404000" y="2435950"/>
            <a:chExt cx="1821000" cy="2204100"/>
          </a:xfrm>
        </p:grpSpPr>
        <p:sp>
          <p:nvSpPr>
            <p:cNvPr id="182" name="Google Shape;182;p21"/>
            <p:cNvSpPr/>
            <p:nvPr/>
          </p:nvSpPr>
          <p:spPr>
            <a:xfrm>
              <a:off x="2404000" y="2435950"/>
              <a:ext cx="1821000" cy="2204100"/>
            </a:xfrm>
            <a:prstGeom prst="roundRect">
              <a:avLst>
                <a:gd fmla="val 16667" name="adj"/>
              </a:avLst>
            </a:prstGeom>
            <a:no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3" name="Google Shape;183;p21"/>
            <p:cNvSpPr/>
            <p:nvPr/>
          </p:nvSpPr>
          <p:spPr>
            <a:xfrm>
              <a:off x="3211288" y="3315963"/>
              <a:ext cx="925200" cy="410400"/>
            </a:xfrm>
            <a:prstGeom prst="roundRect">
              <a:avLst>
                <a:gd fmla="val 16667" name="adj"/>
              </a:avLst>
            </a:prstGeom>
            <a:noFill/>
            <a:ln cap="flat" cmpd="sng" w="19050">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Query Criteria</a:t>
              </a:r>
              <a:endParaRPr/>
            </a:p>
          </p:txBody>
        </p:sp>
        <p:sp>
          <p:nvSpPr>
            <p:cNvPr id="184" name="Google Shape;184;p21"/>
            <p:cNvSpPr/>
            <p:nvPr/>
          </p:nvSpPr>
          <p:spPr>
            <a:xfrm rot="-5400000">
              <a:off x="1749850" y="3335225"/>
              <a:ext cx="2072100" cy="431700"/>
            </a:xfrm>
            <a:prstGeom prst="roundRect">
              <a:avLst>
                <a:gd fmla="val 32615" name="adj"/>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Concrete Specification</a:t>
              </a:r>
              <a:endParaRPr/>
            </a:p>
          </p:txBody>
        </p:sp>
      </p:grpSp>
      <p:grpSp>
        <p:nvGrpSpPr>
          <p:cNvPr id="185" name="Google Shape;185;p21"/>
          <p:cNvGrpSpPr/>
          <p:nvPr/>
        </p:nvGrpSpPr>
        <p:grpSpPr>
          <a:xfrm>
            <a:off x="3314500" y="2176388"/>
            <a:ext cx="2169305" cy="1324074"/>
            <a:chOff x="3314500" y="2176388"/>
            <a:chExt cx="2169305" cy="1324074"/>
          </a:xfrm>
        </p:grpSpPr>
        <p:cxnSp>
          <p:nvCxnSpPr>
            <p:cNvPr id="186" name="Google Shape;186;p21"/>
            <p:cNvCxnSpPr/>
            <p:nvPr/>
          </p:nvCxnSpPr>
          <p:spPr>
            <a:xfrm>
              <a:off x="3314500" y="2176388"/>
              <a:ext cx="0" cy="259500"/>
            </a:xfrm>
            <a:prstGeom prst="straightConnector1">
              <a:avLst/>
            </a:prstGeom>
            <a:noFill/>
            <a:ln cap="flat" cmpd="sng" w="9525">
              <a:solidFill>
                <a:srgbClr val="674EA7"/>
              </a:solidFill>
              <a:prstDash val="solid"/>
              <a:round/>
              <a:headEnd len="med" w="med" type="none"/>
              <a:tailEnd len="med" w="med" type="triangle"/>
            </a:ln>
          </p:spPr>
        </p:cxnSp>
        <p:cxnSp>
          <p:nvCxnSpPr>
            <p:cNvPr id="187" name="Google Shape;187;p21"/>
            <p:cNvCxnSpPr/>
            <p:nvPr/>
          </p:nvCxnSpPr>
          <p:spPr>
            <a:xfrm flipH="1" rot="10800000">
              <a:off x="4225005" y="3487606"/>
              <a:ext cx="1258800" cy="3600"/>
            </a:xfrm>
            <a:prstGeom prst="straightConnector1">
              <a:avLst/>
            </a:prstGeom>
            <a:noFill/>
            <a:ln cap="flat" cmpd="sng" w="9525">
              <a:solidFill>
                <a:srgbClr val="674EA7"/>
              </a:solidFill>
              <a:prstDash val="solid"/>
              <a:round/>
              <a:headEnd len="med" w="med" type="none"/>
              <a:tailEnd len="med" w="med" type="triangle"/>
            </a:ln>
          </p:spPr>
        </p:cxnSp>
        <p:sp>
          <p:nvSpPr>
            <p:cNvPr id="188" name="Google Shape;188;p21"/>
            <p:cNvSpPr txBox="1"/>
            <p:nvPr/>
          </p:nvSpPr>
          <p:spPr>
            <a:xfrm>
              <a:off x="4385643" y="3192662"/>
              <a:ext cx="10611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900"/>
                <a:t>Is Satisfied By</a:t>
              </a:r>
              <a:endParaRPr sz="9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92" name="Shape 192"/>
        <p:cNvGrpSpPr/>
        <p:nvPr/>
      </p:nvGrpSpPr>
      <p:grpSpPr>
        <a:xfrm>
          <a:off x="0" y="0"/>
          <a:ext cx="0" cy="0"/>
          <a:chOff x="0" y="0"/>
          <a:chExt cx="0" cy="0"/>
        </a:xfrm>
      </p:grpSpPr>
      <p:sp>
        <p:nvSpPr>
          <p:cNvPr id="193" name="Google Shape;193;p22"/>
          <p:cNvSpPr/>
          <p:nvPr/>
        </p:nvSpPr>
        <p:spPr>
          <a:xfrm>
            <a:off x="1792050" y="3886700"/>
            <a:ext cx="5559900" cy="93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195" name="Google Shape;195;p22"/>
          <p:cNvSpPr txBox="1"/>
          <p:nvPr/>
        </p:nvSpPr>
        <p:spPr>
          <a:xfrm>
            <a:off x="2242450" y="537300"/>
            <a:ext cx="42627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Architecture</a:t>
            </a:r>
            <a:endParaRPr>
              <a:highlight>
                <a:srgbClr val="FFFFFF"/>
              </a:highlight>
              <a:latin typeface="Zilla Slab Light"/>
              <a:ea typeface="Zilla Slab Light"/>
              <a:cs typeface="Zilla Slab Light"/>
              <a:sym typeface="Zilla Slab Light"/>
            </a:endParaRPr>
          </a:p>
        </p:txBody>
      </p:sp>
      <p:sp>
        <p:nvSpPr>
          <p:cNvPr id="196" name="Google Shape;196;p22"/>
          <p:cNvSpPr/>
          <p:nvPr/>
        </p:nvSpPr>
        <p:spPr>
          <a:xfrm>
            <a:off x="3808580" y="4190793"/>
            <a:ext cx="1821000" cy="533700"/>
          </a:xfrm>
          <a:prstGeom prst="roundRect">
            <a:avLst>
              <a:gd fmla="val 16667" name="adj"/>
            </a:avLst>
          </a:prstGeom>
          <a:no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Glasses Collection</a:t>
            </a:r>
            <a:endParaRPr/>
          </a:p>
        </p:txBody>
      </p:sp>
      <p:grpSp>
        <p:nvGrpSpPr>
          <p:cNvPr id="197" name="Google Shape;197;p22"/>
          <p:cNvGrpSpPr/>
          <p:nvPr/>
        </p:nvGrpSpPr>
        <p:grpSpPr>
          <a:xfrm>
            <a:off x="3811900" y="1269600"/>
            <a:ext cx="1821000" cy="899700"/>
            <a:chOff x="3811900" y="1269600"/>
            <a:chExt cx="1821000" cy="899700"/>
          </a:xfrm>
        </p:grpSpPr>
        <p:sp>
          <p:nvSpPr>
            <p:cNvPr id="198" name="Google Shape;198;p22"/>
            <p:cNvSpPr/>
            <p:nvPr/>
          </p:nvSpPr>
          <p:spPr>
            <a:xfrm>
              <a:off x="3811900" y="1269600"/>
              <a:ext cx="1821000" cy="899700"/>
            </a:xfrm>
            <a:prstGeom prst="roundRect">
              <a:avLst>
                <a:gd fmla="val 16667" name="adj"/>
              </a:avLst>
            </a:prstGeom>
            <a:no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 name="Google Shape;199;p22"/>
            <p:cNvSpPr/>
            <p:nvPr/>
          </p:nvSpPr>
          <p:spPr>
            <a:xfrm>
              <a:off x="4231350" y="1784475"/>
              <a:ext cx="1313100" cy="273600"/>
            </a:xfrm>
            <a:prstGeom prst="roundRect">
              <a:avLst>
                <a:gd fmla="val 16667" name="adj"/>
              </a:avLst>
            </a:prstGeom>
            <a:noFill/>
            <a:ln cap="flat" cmpd="sng" w="19050">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IsSatisfiedBy</a:t>
              </a:r>
              <a:endParaRPr/>
            </a:p>
          </p:txBody>
        </p:sp>
        <p:sp>
          <p:nvSpPr>
            <p:cNvPr id="200" name="Google Shape;200;p22"/>
            <p:cNvSpPr/>
            <p:nvPr/>
          </p:nvSpPr>
          <p:spPr>
            <a:xfrm>
              <a:off x="3977950" y="1391000"/>
              <a:ext cx="1419300" cy="273600"/>
            </a:xfrm>
            <a:prstGeom prst="roundRect">
              <a:avLst>
                <a:gd fmla="val 32615" name="adj"/>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ISpecification</a:t>
              </a:r>
              <a:endParaRPr/>
            </a:p>
          </p:txBody>
        </p:sp>
      </p:grpSp>
      <p:cxnSp>
        <p:nvCxnSpPr>
          <p:cNvPr id="201" name="Google Shape;201;p22"/>
          <p:cNvCxnSpPr/>
          <p:nvPr/>
        </p:nvCxnSpPr>
        <p:spPr>
          <a:xfrm>
            <a:off x="4759450" y="2177938"/>
            <a:ext cx="0" cy="259500"/>
          </a:xfrm>
          <a:prstGeom prst="straightConnector1">
            <a:avLst/>
          </a:prstGeom>
          <a:noFill/>
          <a:ln cap="flat" cmpd="sng" w="9525">
            <a:solidFill>
              <a:srgbClr val="674EA7"/>
            </a:solidFill>
            <a:prstDash val="solid"/>
            <a:round/>
            <a:headEnd len="med" w="med" type="none"/>
            <a:tailEnd len="med" w="med" type="triangle"/>
          </a:ln>
        </p:spPr>
      </p:cxnSp>
      <p:cxnSp>
        <p:nvCxnSpPr>
          <p:cNvPr id="202" name="Google Shape;202;p22"/>
          <p:cNvCxnSpPr/>
          <p:nvPr/>
        </p:nvCxnSpPr>
        <p:spPr>
          <a:xfrm flipH="1">
            <a:off x="4719100" y="3924200"/>
            <a:ext cx="3300" cy="259200"/>
          </a:xfrm>
          <a:prstGeom prst="straightConnector1">
            <a:avLst/>
          </a:prstGeom>
          <a:noFill/>
          <a:ln cap="flat" cmpd="sng" w="9525">
            <a:solidFill>
              <a:srgbClr val="674EA7"/>
            </a:solidFill>
            <a:prstDash val="solid"/>
            <a:round/>
            <a:headEnd len="med" w="med" type="none"/>
            <a:tailEnd len="med" w="med" type="triangle"/>
          </a:ln>
        </p:spPr>
      </p:cxnSp>
      <p:grpSp>
        <p:nvGrpSpPr>
          <p:cNvPr id="203" name="Google Shape;203;p22"/>
          <p:cNvGrpSpPr/>
          <p:nvPr/>
        </p:nvGrpSpPr>
        <p:grpSpPr>
          <a:xfrm>
            <a:off x="2212600" y="2435900"/>
            <a:ext cx="5019600" cy="1488300"/>
            <a:chOff x="2212600" y="2435900"/>
            <a:chExt cx="5019600" cy="1488300"/>
          </a:xfrm>
        </p:grpSpPr>
        <p:sp>
          <p:nvSpPr>
            <p:cNvPr id="204" name="Google Shape;204;p22"/>
            <p:cNvSpPr/>
            <p:nvPr/>
          </p:nvSpPr>
          <p:spPr>
            <a:xfrm rot="5400000">
              <a:off x="3978250" y="670250"/>
              <a:ext cx="1488300" cy="5019600"/>
            </a:xfrm>
            <a:prstGeom prst="roundRect">
              <a:avLst>
                <a:gd fmla="val 16667" name="adj"/>
              </a:avLst>
            </a:prstGeom>
            <a:no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5" name="Google Shape;205;p22"/>
            <p:cNvSpPr/>
            <p:nvPr/>
          </p:nvSpPr>
          <p:spPr>
            <a:xfrm>
              <a:off x="2265375" y="3089950"/>
              <a:ext cx="2306700" cy="693300"/>
            </a:xfrm>
            <a:prstGeom prst="roundRect">
              <a:avLst>
                <a:gd fmla="val 16667" name="adj"/>
              </a:avLst>
            </a:prstGeom>
            <a:noFill/>
            <a:ln cap="flat" cmpd="sng" w="19050">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BrandSpecification</a:t>
              </a:r>
              <a:endParaRPr/>
            </a:p>
            <a:p>
              <a:pPr indent="0" lvl="0" marL="0" rtl="0" algn="ctr">
                <a:lnSpc>
                  <a:spcPct val="150000"/>
                </a:lnSpc>
                <a:spcBef>
                  <a:spcPts val="1000"/>
                </a:spcBef>
                <a:spcAft>
                  <a:spcPts val="0"/>
                </a:spcAft>
                <a:buNone/>
              </a:pPr>
              <a:r>
                <a:rPr lang="es" sz="1000"/>
                <a:t>g =&gt; g.BrandName == brandName</a:t>
              </a:r>
              <a:endParaRPr sz="1000"/>
            </a:p>
          </p:txBody>
        </p:sp>
        <p:sp>
          <p:nvSpPr>
            <p:cNvPr id="206" name="Google Shape;206;p22"/>
            <p:cNvSpPr/>
            <p:nvPr/>
          </p:nvSpPr>
          <p:spPr>
            <a:xfrm>
              <a:off x="2265375" y="2601950"/>
              <a:ext cx="4907400" cy="273600"/>
            </a:xfrm>
            <a:prstGeom prst="roundRect">
              <a:avLst>
                <a:gd fmla="val 32615" name="adj"/>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Concrete Specification</a:t>
              </a:r>
              <a:endParaRPr/>
            </a:p>
          </p:txBody>
        </p:sp>
        <p:sp>
          <p:nvSpPr>
            <p:cNvPr id="207" name="Google Shape;207;p22"/>
            <p:cNvSpPr/>
            <p:nvPr/>
          </p:nvSpPr>
          <p:spPr>
            <a:xfrm>
              <a:off x="4866075" y="3089950"/>
              <a:ext cx="2306700" cy="693300"/>
            </a:xfrm>
            <a:prstGeom prst="roundRect">
              <a:avLst>
                <a:gd fmla="val 16667" name="adj"/>
              </a:avLst>
            </a:prstGeom>
            <a:noFill/>
            <a:ln cap="flat" cmpd="sng" w="19050">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MinSales</a:t>
              </a:r>
              <a:r>
                <a:rPr lang="es"/>
                <a:t>Specification</a:t>
              </a:r>
              <a:endParaRPr/>
            </a:p>
            <a:p>
              <a:pPr indent="0" lvl="0" marL="0" rtl="0" algn="ctr">
                <a:lnSpc>
                  <a:spcPct val="150000"/>
                </a:lnSpc>
                <a:spcBef>
                  <a:spcPts val="1000"/>
                </a:spcBef>
                <a:spcAft>
                  <a:spcPts val="0"/>
                </a:spcAft>
                <a:buNone/>
              </a:pPr>
              <a:r>
                <a:rPr lang="es" sz="1000"/>
                <a:t>g =&gt; g.Sales &lt; 1000</a:t>
              </a:r>
              <a:endParaRPr sz="10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11" name="Shape 211"/>
        <p:cNvGrpSpPr/>
        <p:nvPr/>
      </p:nvGrpSpPr>
      <p:grpSpPr>
        <a:xfrm>
          <a:off x="0" y="0"/>
          <a:ext cx="0" cy="0"/>
          <a:chOff x="0" y="0"/>
          <a:chExt cx="0" cy="0"/>
        </a:xfrm>
      </p:grpSpPr>
      <p:sp>
        <p:nvSpPr>
          <p:cNvPr id="212" name="Google Shape;212;p23"/>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213" name="Google Shape;213;p23"/>
          <p:cNvSpPr txBox="1"/>
          <p:nvPr/>
        </p:nvSpPr>
        <p:spPr>
          <a:xfrm>
            <a:off x="2242450" y="537300"/>
            <a:ext cx="42627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Problems it solves</a:t>
            </a:r>
            <a:endParaRPr b="1" sz="3600">
              <a:solidFill>
                <a:srgbClr val="666666"/>
              </a:solidFill>
              <a:highlight>
                <a:srgbClr val="FFFFFF"/>
              </a:highlight>
              <a:latin typeface="Josefin Sans"/>
              <a:ea typeface="Josefin Sans"/>
              <a:cs typeface="Josefin Sans"/>
              <a:sym typeface="Josefin Sans"/>
            </a:endParaRPr>
          </a:p>
        </p:txBody>
      </p:sp>
      <p:sp>
        <p:nvSpPr>
          <p:cNvPr id="214" name="Google Shape;214;p23"/>
          <p:cNvSpPr/>
          <p:nvPr/>
        </p:nvSpPr>
        <p:spPr>
          <a:xfrm>
            <a:off x="571650" y="1269600"/>
            <a:ext cx="8031300" cy="264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3"/>
          <p:cNvSpPr txBox="1"/>
          <p:nvPr/>
        </p:nvSpPr>
        <p:spPr>
          <a:xfrm>
            <a:off x="729450" y="1745275"/>
            <a:ext cx="5928900" cy="18672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595959"/>
              </a:buClr>
              <a:buSzPts val="1600"/>
              <a:buFont typeface="Lato"/>
              <a:buChar char="●"/>
            </a:pPr>
            <a:r>
              <a:rPr lang="es" sz="1600">
                <a:solidFill>
                  <a:schemeClr val="dk2"/>
                </a:solidFill>
                <a:latin typeface="Lato"/>
                <a:ea typeface="Lato"/>
                <a:cs typeface="Lato"/>
                <a:sym typeface="Lato"/>
              </a:rPr>
              <a:t>Maintenance</a:t>
            </a:r>
            <a:endParaRPr sz="1600">
              <a:solidFill>
                <a:srgbClr val="595959"/>
              </a:solidFill>
              <a:latin typeface="Lato"/>
              <a:ea typeface="Lato"/>
              <a:cs typeface="Lato"/>
              <a:sym typeface="Lato"/>
            </a:endParaRPr>
          </a:p>
          <a:p>
            <a:pPr indent="-330200" lvl="0" marL="457200" marR="0" rtl="0" algn="l">
              <a:lnSpc>
                <a:spcPct val="150000"/>
              </a:lnSpc>
              <a:spcBef>
                <a:spcPts val="0"/>
              </a:spcBef>
              <a:spcAft>
                <a:spcPts val="0"/>
              </a:spcAft>
              <a:buClr>
                <a:srgbClr val="595959"/>
              </a:buClr>
              <a:buSzPts val="1600"/>
              <a:buFont typeface="Lato"/>
              <a:buChar char="●"/>
            </a:pPr>
            <a:r>
              <a:rPr lang="es" sz="1600">
                <a:solidFill>
                  <a:srgbClr val="595959"/>
                </a:solidFill>
                <a:latin typeface="Lato"/>
                <a:ea typeface="Lato"/>
                <a:cs typeface="Lato"/>
                <a:sym typeface="Lato"/>
              </a:rPr>
              <a:t>Scalability</a:t>
            </a:r>
            <a:endParaRPr sz="1600">
              <a:solidFill>
                <a:srgbClr val="595959"/>
              </a:solidFill>
              <a:latin typeface="Lato"/>
              <a:ea typeface="Lato"/>
              <a:cs typeface="Lato"/>
              <a:sym typeface="Lato"/>
            </a:endParaRPr>
          </a:p>
          <a:p>
            <a:pPr indent="0" lvl="0" marL="457200" rtl="0" algn="l">
              <a:lnSpc>
                <a:spcPct val="200000"/>
              </a:lnSpc>
              <a:spcBef>
                <a:spcPts val="1600"/>
              </a:spcBef>
              <a:spcAft>
                <a:spcPts val="0"/>
              </a:spcAft>
              <a:buNone/>
            </a:pPr>
            <a:r>
              <a:t/>
            </a:r>
            <a:endParaRPr sz="1600">
              <a:solidFill>
                <a:srgbClr val="595959"/>
              </a:solidFill>
              <a:latin typeface="Lato"/>
              <a:ea typeface="Lato"/>
              <a:cs typeface="Lato"/>
              <a:sym typeface="Lato"/>
            </a:endParaRPr>
          </a:p>
          <a:p>
            <a:pPr indent="0" lvl="0" marL="457200" rtl="0" algn="l">
              <a:lnSpc>
                <a:spcPct val="200000"/>
              </a:lnSpc>
              <a:spcBef>
                <a:spcPts val="1600"/>
              </a:spcBef>
              <a:spcAft>
                <a:spcPts val="1600"/>
              </a:spcAft>
              <a:buNone/>
            </a:pPr>
            <a:r>
              <a:t/>
            </a:r>
            <a:endParaRPr sz="1600">
              <a:solidFill>
                <a:srgbClr val="595959"/>
              </a:solidFill>
              <a:latin typeface="Lato"/>
              <a:ea typeface="Lato"/>
              <a:cs typeface="Lato"/>
              <a:sym typeface="Lato"/>
            </a:endParaRPr>
          </a:p>
        </p:txBody>
      </p:sp>
      <p:pic>
        <p:nvPicPr>
          <p:cNvPr id="216" name="Google Shape;216;p23"/>
          <p:cNvPicPr preferRelativeResize="0"/>
          <p:nvPr/>
        </p:nvPicPr>
        <p:blipFill>
          <a:blip r:embed="rId3">
            <a:alphaModFix/>
          </a:blip>
          <a:stretch>
            <a:fillRect/>
          </a:stretch>
        </p:blipFill>
        <p:spPr>
          <a:xfrm>
            <a:off x="6505150" y="1670338"/>
            <a:ext cx="1802825" cy="1802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216"/>
                                        </p:tgtEl>
                                        <p:attrNameLst>
                                          <p:attrName>style.visibility</p:attrName>
                                        </p:attrNameLst>
                                      </p:cBhvr>
                                      <p:to>
                                        <p:strVal val="visible"/>
                                      </p:to>
                                    </p:set>
                                    <p:anim calcmode="lin" valueType="num">
                                      <p:cBhvr additive="base">
                                        <p:cTn dur="1000"/>
                                        <p:tgtEl>
                                          <p:spTgt spid="21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animEffect filter="fade" transition="in">
                                      <p:cBhvr>
                                        <p:cTn dur="1000"/>
                                        <p:tgtEl>
                                          <p:spTgt spid="2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animEffect filter="fade" transition="in">
                                      <p:cBhvr>
                                        <p:cTn dur="1000"/>
                                        <p:tgtEl>
                                          <p:spTgt spid="2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2" st="2"/>
                                            </p:txEl>
                                          </p:spTgt>
                                        </p:tgtEl>
                                        <p:attrNameLst>
                                          <p:attrName>style.visibility</p:attrName>
                                        </p:attrNameLst>
                                      </p:cBhvr>
                                      <p:to>
                                        <p:strVal val="visible"/>
                                      </p:to>
                                    </p:set>
                                    <p:animEffect filter="fade" transition="in">
                                      <p:cBhvr>
                                        <p:cTn dur="1000"/>
                                        <p:tgtEl>
                                          <p:spTgt spid="2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3" st="3"/>
                                            </p:txEl>
                                          </p:spTgt>
                                        </p:tgtEl>
                                        <p:attrNameLst>
                                          <p:attrName>style.visibility</p:attrName>
                                        </p:attrNameLst>
                                      </p:cBhvr>
                                      <p:to>
                                        <p:strVal val="visible"/>
                                      </p:to>
                                    </p:set>
                                    <p:animEffect filter="fade" transition="in">
                                      <p:cBhvr>
                                        <p:cTn dur="1000"/>
                                        <p:tgtEl>
                                          <p:spTgt spid="21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Weekly Meeting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