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"/>
  </p:notesMasterIdLst>
  <p:sldIdLst>
    <p:sldId id="392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5BF59-2C95-4A90-96DD-43F26F1323AA}" v="37" dt="2019-07-30T14:02:45.839"/>
    <p1510:client id="{E5713A88-E3B2-4E5C-BBC6-61A970ECEADA}" v="97" dt="2019-07-29T18:12:5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85996" autoAdjust="0"/>
  </p:normalViewPr>
  <p:slideViewPr>
    <p:cSldViewPr snapToGrid="0">
      <p:cViewPr varScale="1">
        <p:scale>
          <a:sx n="101" d="100"/>
          <a:sy n="101" d="100"/>
        </p:scale>
        <p:origin x="193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Venelli-Costa" userId="45291b9a439de063" providerId="LiveId" clId="{E5713A88-E3B2-4E5C-BBC6-61A970ECEADA}"/>
    <pc:docChg chg="modSld">
      <pc:chgData name="Luciano Venelli-Costa" userId="45291b9a439de063" providerId="LiveId" clId="{E5713A88-E3B2-4E5C-BBC6-61A970ECEADA}" dt="2019-07-29T18:37:29.986" v="0" actId="14100"/>
      <pc:docMkLst>
        <pc:docMk/>
      </pc:docMkLst>
      <pc:sldChg chg="modSp">
        <pc:chgData name="Luciano Venelli-Costa" userId="45291b9a439de063" providerId="LiveId" clId="{E5713A88-E3B2-4E5C-BBC6-61A970ECEADA}" dt="2019-07-29T18:37:29.986" v="0" actId="14100"/>
        <pc:sldMkLst>
          <pc:docMk/>
          <pc:sldMk cId="290693326" sldId="308"/>
        </pc:sldMkLst>
        <pc:spChg chg="mod">
          <ac:chgData name="Luciano Venelli-Costa" userId="45291b9a439de063" providerId="LiveId" clId="{E5713A88-E3B2-4E5C-BBC6-61A970ECEADA}" dt="2019-07-29T18:37:29.986" v="0" actId="14100"/>
          <ac:spMkLst>
            <pc:docMk/>
            <pc:sldMk cId="290693326" sldId="308"/>
            <ac:spMk id="11" creationId="{00000000-0000-0000-0000-000000000000}"/>
          </ac:spMkLst>
        </pc:spChg>
      </pc:sldChg>
    </pc:docChg>
  </pc:docChgLst>
  <pc:docChgLst>
    <pc:chgData name="Luciano Venelli-Costa" userId="45291b9a439de063" providerId="LiveId" clId="{E96C44F1-AD4C-4F75-A882-85C0F4BD3EB0}"/>
    <pc:docChg chg="undo custSel addSld delSld modSld sldOrd">
      <pc:chgData name="Luciano Venelli-Costa" userId="45291b9a439de063" providerId="LiveId" clId="{E96C44F1-AD4C-4F75-A882-85C0F4BD3EB0}" dt="2019-07-29T18:12:54.946" v="1125"/>
      <pc:docMkLst>
        <pc:docMk/>
      </pc:docMkLst>
      <pc:sldChg chg="ord">
        <pc:chgData name="Luciano Venelli-Costa" userId="45291b9a439de063" providerId="LiveId" clId="{E96C44F1-AD4C-4F75-A882-85C0F4BD3EB0}" dt="2019-07-29T18:07:54.746" v="761"/>
        <pc:sldMkLst>
          <pc:docMk/>
          <pc:sldMk cId="290693326" sldId="308"/>
        </pc:sldMkLst>
      </pc:sldChg>
      <pc:sldChg chg="ord">
        <pc:chgData name="Luciano Venelli-Costa" userId="45291b9a439de063" providerId="LiveId" clId="{E96C44F1-AD4C-4F75-A882-85C0F4BD3EB0}" dt="2019-07-29T18:12:54.946" v="1125"/>
        <pc:sldMkLst>
          <pc:docMk/>
          <pc:sldMk cId="566374051" sldId="312"/>
        </pc:sldMkLst>
      </pc:sldChg>
      <pc:sldChg chg="del">
        <pc:chgData name="Luciano Venelli-Costa" userId="45291b9a439de063" providerId="LiveId" clId="{E96C44F1-AD4C-4F75-A882-85C0F4BD3EB0}" dt="2019-07-29T18:08:01.229" v="762" actId="2696"/>
        <pc:sldMkLst>
          <pc:docMk/>
          <pc:sldMk cId="2189162253" sldId="313"/>
        </pc:sldMkLst>
      </pc:sldChg>
      <pc:sldChg chg="modSp">
        <pc:chgData name="Luciano Venelli-Costa" userId="45291b9a439de063" providerId="LiveId" clId="{E96C44F1-AD4C-4F75-A882-85C0F4BD3EB0}" dt="2019-07-29T18:04:02.125" v="699" actId="20577"/>
        <pc:sldMkLst>
          <pc:docMk/>
          <pc:sldMk cId="3805244037" sldId="314"/>
        </pc:sldMkLst>
        <pc:spChg chg="mod">
          <ac:chgData name="Luciano Venelli-Costa" userId="45291b9a439de063" providerId="LiveId" clId="{E96C44F1-AD4C-4F75-A882-85C0F4BD3EB0}" dt="2019-07-29T18:04:02.125" v="699" actId="20577"/>
          <ac:spMkLst>
            <pc:docMk/>
            <pc:sldMk cId="3805244037" sldId="314"/>
            <ac:spMk id="4" creationId="{65387FE7-F741-498A-B3A4-3ACBF51ECB0A}"/>
          </ac:spMkLst>
        </pc:spChg>
      </pc:sldChg>
      <pc:sldChg chg="modSp">
        <pc:chgData name="Luciano Venelli-Costa" userId="45291b9a439de063" providerId="LiveId" clId="{E96C44F1-AD4C-4F75-A882-85C0F4BD3EB0}" dt="2019-07-29T17:35:03.439" v="11" actId="20577"/>
        <pc:sldMkLst>
          <pc:docMk/>
          <pc:sldMk cId="570090233" sldId="315"/>
        </pc:sldMkLst>
        <pc:spChg chg="mod">
          <ac:chgData name="Luciano Venelli-Costa" userId="45291b9a439de063" providerId="LiveId" clId="{E96C44F1-AD4C-4F75-A882-85C0F4BD3EB0}" dt="2019-07-29T17:35:03.439" v="11" actId="20577"/>
          <ac:spMkLst>
            <pc:docMk/>
            <pc:sldMk cId="570090233" sldId="315"/>
            <ac:spMk id="3" creationId="{00000000-0000-0000-0000-000000000000}"/>
          </ac:spMkLst>
        </pc:spChg>
      </pc:sldChg>
      <pc:sldChg chg="modSp">
        <pc:chgData name="Luciano Venelli-Costa" userId="45291b9a439de063" providerId="LiveId" clId="{E96C44F1-AD4C-4F75-A882-85C0F4BD3EB0}" dt="2019-07-29T18:12:42.141" v="1124" actId="20577"/>
        <pc:sldMkLst>
          <pc:docMk/>
          <pc:sldMk cId="2048264978" sldId="317"/>
        </pc:sldMkLst>
        <pc:spChg chg="mod">
          <ac:chgData name="Luciano Venelli-Costa" userId="45291b9a439de063" providerId="LiveId" clId="{E96C44F1-AD4C-4F75-A882-85C0F4BD3EB0}" dt="2019-07-29T18:12:42.141" v="1124" actId="20577"/>
          <ac:spMkLst>
            <pc:docMk/>
            <pc:sldMk cId="2048264978" sldId="317"/>
            <ac:spMk id="3" creationId="{6BA25143-82E0-4054-99B6-6E921812AA4C}"/>
          </ac:spMkLst>
        </pc:spChg>
      </pc:sldChg>
      <pc:sldChg chg="modSp">
        <pc:chgData name="Luciano Venelli-Costa" userId="45291b9a439de063" providerId="LiveId" clId="{E96C44F1-AD4C-4F75-A882-85C0F4BD3EB0}" dt="2019-07-29T17:36:21.494" v="126" actId="20577"/>
        <pc:sldMkLst>
          <pc:docMk/>
          <pc:sldMk cId="3281518908" sldId="319"/>
        </pc:sldMkLst>
        <pc:spChg chg="mod">
          <ac:chgData name="Luciano Venelli-Costa" userId="45291b9a439de063" providerId="LiveId" clId="{E96C44F1-AD4C-4F75-A882-85C0F4BD3EB0}" dt="2019-07-29T17:36:21.494" v="126" actId="20577"/>
          <ac:spMkLst>
            <pc:docMk/>
            <pc:sldMk cId="3281518908" sldId="319"/>
            <ac:spMk id="3" creationId="{00000000-0000-0000-0000-000000000000}"/>
          </ac:spMkLst>
        </pc:spChg>
      </pc:sldChg>
      <pc:sldChg chg="del">
        <pc:chgData name="Luciano Venelli-Costa" userId="45291b9a439de063" providerId="LiveId" clId="{E96C44F1-AD4C-4F75-A882-85C0F4BD3EB0}" dt="2019-07-29T17:36:50.637" v="127" actId="2696"/>
        <pc:sldMkLst>
          <pc:docMk/>
          <pc:sldMk cId="3744630309" sldId="323"/>
        </pc:sldMkLst>
      </pc:sldChg>
      <pc:sldChg chg="modSp">
        <pc:chgData name="Luciano Venelli-Costa" userId="45291b9a439de063" providerId="LiveId" clId="{E96C44F1-AD4C-4F75-A882-85C0F4BD3EB0}" dt="2019-07-29T18:07:29.500" v="759" actId="1076"/>
        <pc:sldMkLst>
          <pc:docMk/>
          <pc:sldMk cId="2330158199" sldId="324"/>
        </pc:sldMkLst>
        <pc:picChg chg="mod">
          <ac:chgData name="Luciano Venelli-Costa" userId="45291b9a439de063" providerId="LiveId" clId="{E96C44F1-AD4C-4F75-A882-85C0F4BD3EB0}" dt="2019-07-29T18:07:29.500" v="759" actId="1076"/>
          <ac:picMkLst>
            <pc:docMk/>
            <pc:sldMk cId="2330158199" sldId="324"/>
            <ac:picMk id="6" creationId="{00000000-0000-0000-0000-000000000000}"/>
          </ac:picMkLst>
        </pc:picChg>
      </pc:sldChg>
      <pc:sldChg chg="addSp delSp modSp add modAnim">
        <pc:chgData name="Luciano Venelli-Costa" userId="45291b9a439de063" providerId="LiveId" clId="{E96C44F1-AD4C-4F75-A882-85C0F4BD3EB0}" dt="2019-07-29T17:58:49.703" v="484" actId="167"/>
        <pc:sldMkLst>
          <pc:docMk/>
          <pc:sldMk cId="1791784269" sldId="325"/>
        </pc:sldMkLst>
        <pc:spChg chg="mod">
          <ac:chgData name="Luciano Venelli-Costa" userId="45291b9a439de063" providerId="LiveId" clId="{E96C44F1-AD4C-4F75-A882-85C0F4BD3EB0}" dt="2019-07-29T17:36:58.891" v="137" actId="20577"/>
          <ac:spMkLst>
            <pc:docMk/>
            <pc:sldMk cId="1791784269" sldId="325"/>
            <ac:spMk id="2" creationId="{E24FFD20-D336-40B6-8D43-7625834A1E3E}"/>
          </ac:spMkLst>
        </pc:spChg>
        <pc:spChg chg="del">
          <ac:chgData name="Luciano Venelli-Costa" userId="45291b9a439de063" providerId="LiveId" clId="{E96C44F1-AD4C-4F75-A882-85C0F4BD3EB0}" dt="2019-07-29T17:39:35.517" v="164" actId="478"/>
          <ac:spMkLst>
            <pc:docMk/>
            <pc:sldMk cId="1791784269" sldId="325"/>
            <ac:spMk id="3" creationId="{6A8CA3F1-551A-42AE-9ED6-69938E6E8F4D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5" creationId="{082FA65E-1D71-444B-918C-81600CDD9C23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6" creationId="{6CF362F0-6663-4B64-81DE-B36F8E29EC4C}"/>
          </ac:spMkLst>
        </pc:spChg>
        <pc:spChg chg="add del mod">
          <ac:chgData name="Luciano Venelli-Costa" userId="45291b9a439de063" providerId="LiveId" clId="{E96C44F1-AD4C-4F75-A882-85C0F4BD3EB0}" dt="2019-07-29T17:39:13.610" v="157"/>
          <ac:spMkLst>
            <pc:docMk/>
            <pc:sldMk cId="1791784269" sldId="325"/>
            <ac:spMk id="7" creationId="{E77F7CDF-9638-43D8-B574-DC54A2BE2654}"/>
          </ac:spMkLst>
        </pc:spChg>
        <pc:spChg chg="add del mod">
          <ac:chgData name="Luciano Venelli-Costa" userId="45291b9a439de063" providerId="LiveId" clId="{E96C44F1-AD4C-4F75-A882-85C0F4BD3EB0}" dt="2019-07-29T17:39:13.610" v="157"/>
          <ac:spMkLst>
            <pc:docMk/>
            <pc:sldMk cId="1791784269" sldId="325"/>
            <ac:spMk id="8" creationId="{A8D2E820-32CB-49EC-AE45-429044ED2A35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9" creationId="{081BABA3-7C3E-4459-B750-D2C257D11B5B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10" creationId="{6DFC82B1-A49D-41D6-AE6A-303206542A28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11" creationId="{5B067598-2F55-4715-AE7E-8A1F67AD4D72}"/>
          </ac:spMkLst>
        </pc:spChg>
        <pc:spChg chg="add del mod">
          <ac:chgData name="Luciano Venelli-Costa" userId="45291b9a439de063" providerId="LiveId" clId="{E96C44F1-AD4C-4F75-A882-85C0F4BD3EB0}" dt="2019-07-29T17:41:54.391" v="182" actId="478"/>
          <ac:spMkLst>
            <pc:docMk/>
            <pc:sldMk cId="1791784269" sldId="325"/>
            <ac:spMk id="12" creationId="{77493CB3-176F-45F8-8431-C2C5D8CE244A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13" creationId="{4D733126-767F-428D-8BC0-68A0B1918AAC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14" creationId="{88A40A10-2242-4BFF-B10E-6089504F0A46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15" creationId="{365F6CAA-8174-42BB-BCEF-FF591574A55F}"/>
          </ac:spMkLst>
        </pc:spChg>
        <pc:spChg chg="add del">
          <ac:chgData name="Luciano Venelli-Costa" userId="45291b9a439de063" providerId="LiveId" clId="{E96C44F1-AD4C-4F75-A882-85C0F4BD3EB0}" dt="2019-07-29T17:48:02.924" v="268"/>
          <ac:spMkLst>
            <pc:docMk/>
            <pc:sldMk cId="1791784269" sldId="325"/>
            <ac:spMk id="16" creationId="{83E7C34B-8512-4135-B124-A65CD895D407}"/>
          </ac:spMkLst>
        </pc:spChg>
        <pc:spChg chg="add mod">
          <ac:chgData name="Luciano Venelli-Costa" userId="45291b9a439de063" providerId="LiveId" clId="{E96C44F1-AD4C-4F75-A882-85C0F4BD3EB0}" dt="2019-07-29T17:53:30.284" v="421" actId="1035"/>
          <ac:spMkLst>
            <pc:docMk/>
            <pc:sldMk cId="1791784269" sldId="325"/>
            <ac:spMk id="17" creationId="{9FC9FF9E-01FD-42E8-9D20-34C4E8AE8C84}"/>
          </ac:spMkLst>
        </pc:spChg>
        <pc:spChg chg="add mod ord">
          <ac:chgData name="Luciano Venelli-Costa" userId="45291b9a439de063" providerId="LiveId" clId="{E96C44F1-AD4C-4F75-A882-85C0F4BD3EB0}" dt="2019-07-29T17:56:30.760" v="476" actId="207"/>
          <ac:spMkLst>
            <pc:docMk/>
            <pc:sldMk cId="1791784269" sldId="325"/>
            <ac:spMk id="18" creationId="{50E32B0D-62FE-4D2B-AE08-3ED5BC8E963F}"/>
          </ac:spMkLst>
        </pc:spChg>
        <pc:spChg chg="add mod">
          <ac:chgData name="Luciano Venelli-Costa" userId="45291b9a439de063" providerId="LiveId" clId="{E96C44F1-AD4C-4F75-A882-85C0F4BD3EB0}" dt="2019-07-29T17:53:40.085" v="423" actId="1076"/>
          <ac:spMkLst>
            <pc:docMk/>
            <pc:sldMk cId="1791784269" sldId="325"/>
            <ac:spMk id="19" creationId="{E8E50B08-B340-4B29-AFAA-59EDD6F35A7A}"/>
          </ac:spMkLst>
        </pc:spChg>
        <pc:spChg chg="add mod">
          <ac:chgData name="Luciano Venelli-Costa" userId="45291b9a439de063" providerId="LiveId" clId="{E96C44F1-AD4C-4F75-A882-85C0F4BD3EB0}" dt="2019-07-29T17:56:38.525" v="477" actId="207"/>
          <ac:spMkLst>
            <pc:docMk/>
            <pc:sldMk cId="1791784269" sldId="325"/>
            <ac:spMk id="20" creationId="{11066166-041C-427E-A53C-40E4A4C0A3F0}"/>
          </ac:spMkLst>
        </pc:spChg>
        <pc:spChg chg="add mod ord">
          <ac:chgData name="Luciano Venelli-Costa" userId="45291b9a439de063" providerId="LiveId" clId="{E96C44F1-AD4C-4F75-A882-85C0F4BD3EB0}" dt="2019-07-29T17:58:49.703" v="484" actId="167"/>
          <ac:spMkLst>
            <pc:docMk/>
            <pc:sldMk cId="1791784269" sldId="325"/>
            <ac:spMk id="21" creationId="{5188F96A-EAFA-4179-86EE-0EEFD6723246}"/>
          </ac:spMkLst>
        </pc:spChg>
      </pc:sldChg>
      <pc:sldChg chg="modSp add del">
        <pc:chgData name="Luciano Venelli-Costa" userId="45291b9a439de063" providerId="LiveId" clId="{E96C44F1-AD4C-4F75-A882-85C0F4BD3EB0}" dt="2019-07-29T18:07:36.048" v="760" actId="2696"/>
        <pc:sldMkLst>
          <pc:docMk/>
          <pc:sldMk cId="3920979203" sldId="326"/>
        </pc:sldMkLst>
        <pc:spChg chg="mod">
          <ac:chgData name="Luciano Venelli-Costa" userId="45291b9a439de063" providerId="LiveId" clId="{E96C44F1-AD4C-4F75-A882-85C0F4BD3EB0}" dt="2019-07-29T18:04:33.254" v="748" actId="20577"/>
          <ac:spMkLst>
            <pc:docMk/>
            <pc:sldMk cId="3920979203" sldId="326"/>
            <ac:spMk id="2" creationId="{62A1153B-5E69-4B52-99AF-5B0DB0100FB3}"/>
          </ac:spMkLst>
        </pc:spChg>
      </pc:sldChg>
      <pc:sldChg chg="addSp delSp modSp add">
        <pc:chgData name="Luciano Venelli-Costa" userId="45291b9a439de063" providerId="LiveId" clId="{E96C44F1-AD4C-4F75-A882-85C0F4BD3EB0}" dt="2019-07-29T18:07:04.889" v="757" actId="14100"/>
        <pc:sldMkLst>
          <pc:docMk/>
          <pc:sldMk cId="4206290848" sldId="327"/>
        </pc:sldMkLst>
        <pc:spChg chg="mod">
          <ac:chgData name="Luciano Venelli-Costa" userId="45291b9a439de063" providerId="LiveId" clId="{E96C44F1-AD4C-4F75-A882-85C0F4BD3EB0}" dt="2019-07-29T18:06:01" v="752" actId="20577"/>
          <ac:spMkLst>
            <pc:docMk/>
            <pc:sldMk cId="4206290848" sldId="327"/>
            <ac:spMk id="3" creationId="{00000000-0000-0000-0000-000000000000}"/>
          </ac:spMkLst>
        </pc:spChg>
        <pc:picChg chg="add mod">
          <ac:chgData name="Luciano Venelli-Costa" userId="45291b9a439de063" providerId="LiveId" clId="{E96C44F1-AD4C-4F75-A882-85C0F4BD3EB0}" dt="2019-07-29T18:07:04.889" v="757" actId="14100"/>
          <ac:picMkLst>
            <pc:docMk/>
            <pc:sldMk cId="4206290848" sldId="327"/>
            <ac:picMk id="5" creationId="{D1189076-6E8B-4113-8678-8840570ECDB3}"/>
          </ac:picMkLst>
        </pc:picChg>
        <pc:picChg chg="del">
          <ac:chgData name="Luciano Venelli-Costa" userId="45291b9a439de063" providerId="LiveId" clId="{E96C44F1-AD4C-4F75-A882-85C0F4BD3EB0}" dt="2019-07-29T18:06:03.601" v="753" actId="478"/>
          <ac:picMkLst>
            <pc:docMk/>
            <pc:sldMk cId="4206290848" sldId="327"/>
            <ac:picMk id="6" creationId="{00000000-0000-0000-0000-000000000000}"/>
          </ac:picMkLst>
        </pc:picChg>
      </pc:sldChg>
      <pc:sldChg chg="modSp add">
        <pc:chgData name="Luciano Venelli-Costa" userId="45291b9a439de063" providerId="LiveId" clId="{E96C44F1-AD4C-4F75-A882-85C0F4BD3EB0}" dt="2019-07-29T18:11:18.329" v="1083" actId="20577"/>
        <pc:sldMkLst>
          <pc:docMk/>
          <pc:sldMk cId="3463589122" sldId="328"/>
        </pc:sldMkLst>
        <pc:spChg chg="mod">
          <ac:chgData name="Luciano Venelli-Costa" userId="45291b9a439de063" providerId="LiveId" clId="{E96C44F1-AD4C-4F75-A882-85C0F4BD3EB0}" dt="2019-07-29T18:08:45.792" v="780" actId="20577"/>
          <ac:spMkLst>
            <pc:docMk/>
            <pc:sldMk cId="3463589122" sldId="328"/>
            <ac:spMk id="2" creationId="{E9993125-BD3B-46A3-BAB0-A1FFE916C131}"/>
          </ac:spMkLst>
        </pc:spChg>
        <pc:spChg chg="mod">
          <ac:chgData name="Luciano Venelli-Costa" userId="45291b9a439de063" providerId="LiveId" clId="{E96C44F1-AD4C-4F75-A882-85C0F4BD3EB0}" dt="2019-07-29T18:11:18.329" v="1083" actId="20577"/>
          <ac:spMkLst>
            <pc:docMk/>
            <pc:sldMk cId="3463589122" sldId="328"/>
            <ac:spMk id="3" creationId="{CED36D35-BD92-4DAB-A102-C6543BC63F28}"/>
          </ac:spMkLst>
        </pc:spChg>
      </pc:sldChg>
    </pc:docChg>
  </pc:docChgLst>
  <pc:docChgLst>
    <pc:chgData name="Luciano Venelli-Costa" userId="45291b9a439de063" providerId="LiveId" clId="{D6B5BF59-2C95-4A90-96DD-43F26F1323AA}"/>
    <pc:docChg chg="undo custSel addSld delSld modSld modMainMaster">
      <pc:chgData name="Luciano Venelli-Costa" userId="45291b9a439de063" providerId="LiveId" clId="{D6B5BF59-2C95-4A90-96DD-43F26F1323AA}" dt="2019-07-30T14:03:02.154" v="1972" actId="14100"/>
      <pc:docMkLst>
        <pc:docMk/>
      </pc:docMkLst>
      <pc:sldChg chg="modSp">
        <pc:chgData name="Luciano Venelli-Costa" userId="45291b9a439de063" providerId="LiveId" clId="{D6B5BF59-2C95-4A90-96DD-43F26F1323AA}" dt="2019-07-30T12:08:12.102" v="30" actId="20577"/>
        <pc:sldMkLst>
          <pc:docMk/>
          <pc:sldMk cId="1602523605" sldId="256"/>
        </pc:sldMkLst>
        <pc:spChg chg="mod">
          <ac:chgData name="Luciano Venelli-Costa" userId="45291b9a439de063" providerId="LiveId" clId="{D6B5BF59-2C95-4A90-96DD-43F26F1323AA}" dt="2019-07-30T12:08:12.102" v="30" actId="20577"/>
          <ac:spMkLst>
            <pc:docMk/>
            <pc:sldMk cId="1602523605" sldId="256"/>
            <ac:spMk id="2" creationId="{00000000-0000-0000-0000-000000000000}"/>
          </ac:spMkLst>
        </pc:spChg>
      </pc:sldChg>
      <pc:sldChg chg="delSp modSp modAnim modNotesTx">
        <pc:chgData name="Luciano Venelli-Costa" userId="45291b9a439de063" providerId="LiveId" clId="{D6B5BF59-2C95-4A90-96DD-43F26F1323AA}" dt="2019-07-30T13:34:06.207" v="1009" actId="1076"/>
        <pc:sldMkLst>
          <pc:docMk/>
          <pc:sldMk cId="290693326" sldId="308"/>
        </pc:sldMkLst>
        <pc:spChg chg="mod">
          <ac:chgData name="Luciano Venelli-Costa" userId="45291b9a439de063" providerId="LiveId" clId="{D6B5BF59-2C95-4A90-96DD-43F26F1323AA}" dt="2019-07-30T13:04:29.052" v="703" actId="20577"/>
          <ac:spMkLst>
            <pc:docMk/>
            <pc:sldMk cId="290693326" sldId="308"/>
            <ac:spMk id="2" creationId="{00000000-0000-0000-0000-000000000000}"/>
          </ac:spMkLst>
        </pc:spChg>
        <pc:spChg chg="del mod">
          <ac:chgData name="Luciano Venelli-Costa" userId="45291b9a439de063" providerId="LiveId" clId="{D6B5BF59-2C95-4A90-96DD-43F26F1323AA}" dt="2019-07-30T13:34:00.899" v="1008" actId="478"/>
          <ac:spMkLst>
            <pc:docMk/>
            <pc:sldMk cId="290693326" sldId="308"/>
            <ac:spMk id="3" creationId="{5548AF58-DE38-4C1F-BA69-52505DC4C84E}"/>
          </ac:spMkLst>
        </pc:spChg>
        <pc:spChg chg="del mod">
          <ac:chgData name="Luciano Venelli-Costa" userId="45291b9a439de063" providerId="LiveId" clId="{D6B5BF59-2C95-4A90-96DD-43F26F1323AA}" dt="2019-07-30T13:33:57.341" v="1007" actId="478"/>
          <ac:spMkLst>
            <pc:docMk/>
            <pc:sldMk cId="290693326" sldId="308"/>
            <ac:spMk id="8" creationId="{00000000-0000-0000-0000-000000000000}"/>
          </ac:spMkLst>
        </pc:spChg>
        <pc:spChg chg="mod">
          <ac:chgData name="Luciano Venelli-Costa" userId="45291b9a439de063" providerId="LiveId" clId="{D6B5BF59-2C95-4A90-96DD-43F26F1323AA}" dt="2019-07-30T13:34:06.207" v="1009" actId="1076"/>
          <ac:spMkLst>
            <pc:docMk/>
            <pc:sldMk cId="290693326" sldId="308"/>
            <ac:spMk id="11" creationId="{00000000-0000-0000-0000-000000000000}"/>
          </ac:spMkLst>
        </pc:spChg>
        <pc:picChg chg="del">
          <ac:chgData name="Luciano Venelli-Costa" userId="45291b9a439de063" providerId="LiveId" clId="{D6B5BF59-2C95-4A90-96DD-43F26F1323AA}" dt="2019-07-30T13:04:00.928" v="622" actId="478"/>
          <ac:picMkLst>
            <pc:docMk/>
            <pc:sldMk cId="290693326" sldId="308"/>
            <ac:picMk id="12" creationId="{00000000-0000-0000-0000-000000000000}"/>
          </ac:picMkLst>
        </pc:picChg>
      </pc:sldChg>
      <pc:sldChg chg="del">
        <pc:chgData name="Luciano Venelli-Costa" userId="45291b9a439de063" providerId="LiveId" clId="{D6B5BF59-2C95-4A90-96DD-43F26F1323AA}" dt="2019-07-30T12:57:09.702" v="615" actId="2696"/>
        <pc:sldMkLst>
          <pc:docMk/>
          <pc:sldMk cId="566374051" sldId="312"/>
        </pc:sldMkLst>
      </pc:sldChg>
      <pc:sldChg chg="modSp">
        <pc:chgData name="Luciano Venelli-Costa" userId="45291b9a439de063" providerId="LiveId" clId="{D6B5BF59-2C95-4A90-96DD-43F26F1323AA}" dt="2019-07-30T12:47:41.169" v="454" actId="6549"/>
        <pc:sldMkLst>
          <pc:docMk/>
          <pc:sldMk cId="3805244037" sldId="314"/>
        </pc:sldMkLst>
        <pc:spChg chg="mod">
          <ac:chgData name="Luciano Venelli-Costa" userId="45291b9a439de063" providerId="LiveId" clId="{D6B5BF59-2C95-4A90-96DD-43F26F1323AA}" dt="2019-07-30T12:47:41.169" v="454" actId="6549"/>
          <ac:spMkLst>
            <pc:docMk/>
            <pc:sldMk cId="3805244037" sldId="314"/>
            <ac:spMk id="4" creationId="{65387FE7-F741-498A-B3A4-3ACBF51ECB0A}"/>
          </ac:spMkLst>
        </pc:spChg>
      </pc:sldChg>
      <pc:sldChg chg="del">
        <pc:chgData name="Luciano Venelli-Costa" userId="45291b9a439de063" providerId="LiveId" clId="{D6B5BF59-2C95-4A90-96DD-43F26F1323AA}" dt="2019-07-30T12:57:12.802" v="616" actId="2696"/>
        <pc:sldMkLst>
          <pc:docMk/>
          <pc:sldMk cId="2048264978" sldId="317"/>
        </pc:sldMkLst>
      </pc:sldChg>
      <pc:sldChg chg="modSp">
        <pc:chgData name="Luciano Venelli-Costa" userId="45291b9a439de063" providerId="LiveId" clId="{D6B5BF59-2C95-4A90-96DD-43F26F1323AA}" dt="2019-07-30T12:21:57.434" v="59" actId="123"/>
        <pc:sldMkLst>
          <pc:docMk/>
          <pc:sldMk cId="3293523906" sldId="320"/>
        </pc:sldMkLst>
        <pc:spChg chg="mod">
          <ac:chgData name="Luciano Venelli-Costa" userId="45291b9a439de063" providerId="LiveId" clId="{D6B5BF59-2C95-4A90-96DD-43F26F1323AA}" dt="2019-07-30T12:21:57.434" v="59" actId="123"/>
          <ac:spMkLst>
            <pc:docMk/>
            <pc:sldMk cId="3293523906" sldId="320"/>
            <ac:spMk id="3" creationId="{00000000-0000-0000-0000-000000000000}"/>
          </ac:spMkLst>
        </pc:spChg>
      </pc:sldChg>
      <pc:sldChg chg="modSp">
        <pc:chgData name="Luciano Venelli-Costa" userId="45291b9a439de063" providerId="LiveId" clId="{D6B5BF59-2C95-4A90-96DD-43F26F1323AA}" dt="2019-07-30T12:26:23.114" v="71"/>
        <pc:sldMkLst>
          <pc:docMk/>
          <pc:sldMk cId="2895831663" sldId="321"/>
        </pc:sldMkLst>
        <pc:graphicFrameChg chg="mod modGraphic">
          <ac:chgData name="Luciano Venelli-Costa" userId="45291b9a439de063" providerId="LiveId" clId="{D6B5BF59-2C95-4A90-96DD-43F26F1323AA}" dt="2019-07-30T12:26:23.114" v="71"/>
          <ac:graphicFrameMkLst>
            <pc:docMk/>
            <pc:sldMk cId="2895831663" sldId="321"/>
            <ac:graphicFrameMk id="5" creationId="{00000000-0000-0000-0000-000000000000}"/>
          </ac:graphicFrameMkLst>
        </pc:graphicFrameChg>
      </pc:sldChg>
      <pc:sldChg chg="modSp">
        <pc:chgData name="Luciano Venelli-Costa" userId="45291b9a439de063" providerId="LiveId" clId="{D6B5BF59-2C95-4A90-96DD-43F26F1323AA}" dt="2019-07-30T12:47:12.481" v="452" actId="20577"/>
        <pc:sldMkLst>
          <pc:docMk/>
          <pc:sldMk cId="4039704031" sldId="322"/>
        </pc:sldMkLst>
        <pc:spChg chg="mod">
          <ac:chgData name="Luciano Venelli-Costa" userId="45291b9a439de063" providerId="LiveId" clId="{D6B5BF59-2C95-4A90-96DD-43F26F1323AA}" dt="2019-07-30T12:28:07.531" v="79" actId="20577"/>
          <ac:spMkLst>
            <pc:docMk/>
            <pc:sldMk cId="4039704031" sldId="322"/>
            <ac:spMk id="2" creationId="{00000000-0000-0000-0000-000000000000}"/>
          </ac:spMkLst>
        </pc:spChg>
        <pc:spChg chg="mod">
          <ac:chgData name="Luciano Venelli-Costa" userId="45291b9a439de063" providerId="LiveId" clId="{D6B5BF59-2C95-4A90-96DD-43F26F1323AA}" dt="2019-07-30T12:47:12.481" v="452" actId="20577"/>
          <ac:spMkLst>
            <pc:docMk/>
            <pc:sldMk cId="4039704031" sldId="322"/>
            <ac:spMk id="3" creationId="{00000000-0000-0000-0000-000000000000}"/>
          </ac:spMkLst>
        </pc:spChg>
      </pc:sldChg>
      <pc:sldChg chg="delSp modSp">
        <pc:chgData name="Luciano Venelli-Costa" userId="45291b9a439de063" providerId="LiveId" clId="{D6B5BF59-2C95-4A90-96DD-43F26F1323AA}" dt="2019-07-30T12:56:43.302" v="612" actId="20577"/>
        <pc:sldMkLst>
          <pc:docMk/>
          <pc:sldMk cId="2330158199" sldId="324"/>
        </pc:sldMkLst>
        <pc:spChg chg="mod">
          <ac:chgData name="Luciano Venelli-Costa" userId="45291b9a439de063" providerId="LiveId" clId="{D6B5BF59-2C95-4A90-96DD-43F26F1323AA}" dt="2019-07-30T12:56:43.302" v="612" actId="20577"/>
          <ac:spMkLst>
            <pc:docMk/>
            <pc:sldMk cId="2330158199" sldId="324"/>
            <ac:spMk id="3" creationId="{00000000-0000-0000-0000-000000000000}"/>
          </ac:spMkLst>
        </pc:spChg>
        <pc:picChg chg="del">
          <ac:chgData name="Luciano Venelli-Costa" userId="45291b9a439de063" providerId="LiveId" clId="{D6B5BF59-2C95-4A90-96DD-43F26F1323AA}" dt="2019-07-30T12:47:58.194" v="455" actId="478"/>
          <ac:picMkLst>
            <pc:docMk/>
            <pc:sldMk cId="2330158199" sldId="324"/>
            <ac:picMk id="6" creationId="{00000000-0000-0000-0000-000000000000}"/>
          </ac:picMkLst>
        </pc:picChg>
      </pc:sldChg>
      <pc:sldChg chg="del">
        <pc:chgData name="Luciano Venelli-Costa" userId="45291b9a439de063" providerId="LiveId" clId="{D6B5BF59-2C95-4A90-96DD-43F26F1323AA}" dt="2019-07-30T12:47:28.151" v="453" actId="2696"/>
        <pc:sldMkLst>
          <pc:docMk/>
          <pc:sldMk cId="1791784269" sldId="325"/>
        </pc:sldMkLst>
      </pc:sldChg>
      <pc:sldChg chg="modSp add">
        <pc:chgData name="Luciano Venelli-Costa" userId="45291b9a439de063" providerId="LiveId" clId="{D6B5BF59-2C95-4A90-96DD-43F26F1323AA}" dt="2019-07-30T13:35:04.640" v="1021" actId="14100"/>
        <pc:sldMkLst>
          <pc:docMk/>
          <pc:sldMk cId="4293036467" sldId="325"/>
        </pc:sldMkLst>
        <pc:spChg chg="mod">
          <ac:chgData name="Luciano Venelli-Costa" userId="45291b9a439de063" providerId="LiveId" clId="{D6B5BF59-2C95-4A90-96DD-43F26F1323AA}" dt="2019-07-30T13:34:49.118" v="1016" actId="20577"/>
          <ac:spMkLst>
            <pc:docMk/>
            <pc:sldMk cId="4293036467" sldId="325"/>
            <ac:spMk id="2" creationId="{2EBB6FC0-C38F-4968-A5A1-06003A7642CD}"/>
          </ac:spMkLst>
        </pc:spChg>
        <pc:spChg chg="mod">
          <ac:chgData name="Luciano Venelli-Costa" userId="45291b9a439de063" providerId="LiveId" clId="{D6B5BF59-2C95-4A90-96DD-43F26F1323AA}" dt="2019-07-30T13:35:04.640" v="1021" actId="14100"/>
          <ac:spMkLst>
            <pc:docMk/>
            <pc:sldMk cId="4293036467" sldId="325"/>
            <ac:spMk id="3" creationId="{4EA940AE-0C8E-4FAB-A8E2-DB87A9FBF2DC}"/>
          </ac:spMkLst>
        </pc:spChg>
      </pc:sldChg>
      <pc:sldChg chg="modSp add">
        <pc:chgData name="Luciano Venelli-Costa" userId="45291b9a439de063" providerId="LiveId" clId="{D6B5BF59-2C95-4A90-96DD-43F26F1323AA}" dt="2019-07-30T13:57:56.503" v="1598" actId="27636"/>
        <pc:sldMkLst>
          <pc:docMk/>
          <pc:sldMk cId="3218920373" sldId="326"/>
        </pc:sldMkLst>
        <pc:spChg chg="mod">
          <ac:chgData name="Luciano Venelli-Costa" userId="45291b9a439de063" providerId="LiveId" clId="{D6B5BF59-2C95-4A90-96DD-43F26F1323AA}" dt="2019-07-30T13:35:55.474" v="1031" actId="20577"/>
          <ac:spMkLst>
            <pc:docMk/>
            <pc:sldMk cId="3218920373" sldId="326"/>
            <ac:spMk id="2" creationId="{50F9C6BD-D1EE-4A7A-B472-232FE2DD314D}"/>
          </ac:spMkLst>
        </pc:spChg>
        <pc:spChg chg="mod">
          <ac:chgData name="Luciano Venelli-Costa" userId="45291b9a439de063" providerId="LiveId" clId="{D6B5BF59-2C95-4A90-96DD-43F26F1323AA}" dt="2019-07-30T13:57:56.503" v="1598" actId="27636"/>
          <ac:spMkLst>
            <pc:docMk/>
            <pc:sldMk cId="3218920373" sldId="326"/>
            <ac:spMk id="3" creationId="{D45A322E-DD2A-483C-8E28-F9D5AFFCBB7A}"/>
          </ac:spMkLst>
        </pc:spChg>
      </pc:sldChg>
      <pc:sldChg chg="addSp modSp add">
        <pc:chgData name="Luciano Venelli-Costa" userId="45291b9a439de063" providerId="LiveId" clId="{D6B5BF59-2C95-4A90-96DD-43F26F1323AA}" dt="2019-07-30T14:03:02.154" v="1972" actId="14100"/>
        <pc:sldMkLst>
          <pc:docMk/>
          <pc:sldMk cId="2142183004" sldId="327"/>
        </pc:sldMkLst>
        <pc:spChg chg="mod">
          <ac:chgData name="Luciano Venelli-Costa" userId="45291b9a439de063" providerId="LiveId" clId="{D6B5BF59-2C95-4A90-96DD-43F26F1323AA}" dt="2019-07-30T13:52:56.186" v="1340" actId="20577"/>
          <ac:spMkLst>
            <pc:docMk/>
            <pc:sldMk cId="2142183004" sldId="327"/>
            <ac:spMk id="2" creationId="{823B1BF6-E637-4365-A5BA-5972C51C923D}"/>
          </ac:spMkLst>
        </pc:spChg>
        <pc:spChg chg="mod">
          <ac:chgData name="Luciano Venelli-Costa" userId="45291b9a439de063" providerId="LiveId" clId="{D6B5BF59-2C95-4A90-96DD-43F26F1323AA}" dt="2019-07-30T14:02:57.652" v="1971" actId="27636"/>
          <ac:spMkLst>
            <pc:docMk/>
            <pc:sldMk cId="2142183004" sldId="327"/>
            <ac:spMk id="3" creationId="{250E42F6-5B75-4B89-B956-15264EB08171}"/>
          </ac:spMkLst>
        </pc:spChg>
        <pc:picChg chg="add mod">
          <ac:chgData name="Luciano Venelli-Costa" userId="45291b9a439de063" providerId="LiveId" clId="{D6B5BF59-2C95-4A90-96DD-43F26F1323AA}" dt="2019-07-30T14:03:02.154" v="1972" actId="14100"/>
          <ac:picMkLst>
            <pc:docMk/>
            <pc:sldMk cId="2142183004" sldId="327"/>
            <ac:picMk id="5" creationId="{D0AD0E12-00FA-4642-8148-D5B791152149}"/>
          </ac:picMkLst>
        </pc:picChg>
      </pc:sldChg>
      <pc:sldChg chg="del">
        <pc:chgData name="Luciano Venelli-Costa" userId="45291b9a439de063" providerId="LiveId" clId="{D6B5BF59-2C95-4A90-96DD-43F26F1323AA}" dt="2019-07-30T12:56:53.305" v="613" actId="2696"/>
        <pc:sldMkLst>
          <pc:docMk/>
          <pc:sldMk cId="4206290848" sldId="327"/>
        </pc:sldMkLst>
      </pc:sldChg>
      <pc:sldChg chg="del">
        <pc:chgData name="Luciano Venelli-Costa" userId="45291b9a439de063" providerId="LiveId" clId="{D6B5BF59-2C95-4A90-96DD-43F26F1323AA}" dt="2019-07-30T12:57:02.716" v="614" actId="2696"/>
        <pc:sldMkLst>
          <pc:docMk/>
          <pc:sldMk cId="3463589122" sldId="328"/>
        </pc:sldMkLst>
      </pc:sldChg>
      <pc:sldMasterChg chg="modSp">
        <pc:chgData name="Luciano Venelli-Costa" userId="45291b9a439de063" providerId="LiveId" clId="{D6B5BF59-2C95-4A90-96DD-43F26F1323AA}" dt="2019-07-30T12:11:44.591" v="57" actId="6549"/>
        <pc:sldMasterMkLst>
          <pc:docMk/>
          <pc:sldMasterMk cId="1992794320" sldId="2147483661"/>
        </pc:sldMasterMkLst>
        <pc:spChg chg="mod">
          <ac:chgData name="Luciano Venelli-Costa" userId="45291b9a439de063" providerId="LiveId" clId="{D6B5BF59-2C95-4A90-96DD-43F26F1323AA}" dt="2019-07-30T12:11:44.591" v="57" actId="6549"/>
          <ac:spMkLst>
            <pc:docMk/>
            <pc:sldMasterMk cId="1992794320" sldId="2147483661"/>
            <ac:spMk id="11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678-0E35-46DA-99AE-732CB59FCE63}" type="datetimeFigureOut">
              <a:rPr lang="pt-BR" smtClean="0"/>
              <a:pPr/>
              <a:t>20/07/2020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D89C2-00BF-433B-A0B4-919CCEAE34B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1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D89C2-00BF-433B-A0B4-919CCEAE34B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5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A345-70DD-4322-812B-21DC3D886C63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4181-6BBA-490B-AA3A-EC13B80C6C95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B04-20E7-4F3D-931E-6CA55B473C9A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3538" indent="-363538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  <a:defRPr lang="pt-BR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2674-82E6-4D5F-A426-697AE6D43FA5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9F3-8EDA-4BFE-8591-9808040847B6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EE78-8F32-4244-85E7-BF020E973E10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2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530B-22DF-4650-B567-A03A8E9EA395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E547-4200-43C7-A677-1CF615D5FE70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D23-0270-485C-9D88-EE21AAD4C775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8A813-71B7-485D-8548-2D07D44ABF32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6E61-3342-473B-9C60-014BD491FAB2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28843-C38A-44C6-A522-901E51F782D1}" type="datetime1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SzPct val="14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F9C6BD-D1EE-4A7A-B472-232FE2DD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45A322E-DD2A-483C-8E28-F9D5AFFC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074" y="2241550"/>
            <a:ext cx="5900997" cy="3316547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Breve descrição: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Componentes do grupo (até agora, nessa turma)</a:t>
            </a:r>
          </a:p>
          <a:p>
            <a:endParaRPr lang="pt-BR" b="1" dirty="0"/>
          </a:p>
          <a:p>
            <a:r>
              <a:rPr lang="pt-BR" b="1" dirty="0" smtClean="0"/>
              <a:t>Nome			TIA</a:t>
            </a:r>
          </a:p>
          <a:p>
            <a:endParaRPr lang="pt-BR" b="1" dirty="0" smtClean="0"/>
          </a:p>
          <a:p>
            <a:endParaRPr lang="pt-BR" b="1" dirty="0"/>
          </a:p>
          <a:p>
            <a:pPr marL="3429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D960B49-4938-46DF-A800-A20EC2C2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76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JETOS EMPREENDEDO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tivos de hoje&amp;quot;&quot;/&gt;&lt;property id=&quot;20307&quot; value=&quot;315&quot;/&gt;&lt;/object&gt;&lt;object type=&quot;3&quot; unique_id=&quot;10006&quot;&gt;&lt;property id=&quot;20148&quot; value=&quot;5&quot;/&gt;&lt;property id=&quot;20300&quot; value=&quot;Slide 3&quot;/&gt;&lt;property id=&quot;20307&quot; value=&quot;337&quot;/&gt;&lt;/object&gt;&lt;object type=&quot;3&quot; unique_id=&quot;10007&quot;&gt;&lt;property id=&quot;20148&quot; value=&quot;5&quot;/&gt;&lt;property id=&quot;20300&quot; value=&quot;Slide 4&quot;/&gt;&lt;property id=&quot;20307&quot; value=&quot;338&quot;/&gt;&lt;/object&gt;&lt;object type=&quot;3&quot; unique_id=&quot;10008&quot;&gt;&lt;property id=&quot;20148&quot; value=&quot;5&quot;/&gt;&lt;property id=&quot;20300&quot; value=&quot;Slide 5&quot;/&gt;&lt;property id=&quot;20307&quot; value=&quot;339&quot;/&gt;&lt;/object&gt;&lt;object type=&quot;3&quot; unique_id=&quot;10010&quot;&gt;&lt;property id=&quot;20148&quot; value=&quot;5&quot;/&gt;&lt;property id=&quot;20300&quot; value=&quot;Slide 6 - &amp;quot;Reflexões&amp;quot;&quot;/&gt;&lt;property id=&quot;20307&quot; value=&quot;353&quot;/&gt;&lt;/object&gt;&lt;object type=&quot;3&quot; unique_id=&quot;10011&quot;&gt;&lt;property id=&quot;20148&quot; value=&quot;5&quot;/&gt;&lt;property id=&quot;20300&quot; value=&quot;Slide 7 - &amp;quot;Vídeos&amp;quot;&quot;/&gt;&lt;property id=&quot;20307&quot; value=&quot;354&quot;/&gt;&lt;/object&gt;&lt;object type=&quot;3&quot; unique_id=&quot;10012&quot;&gt;&lt;property id=&quot;20148&quot; value=&quot;5&quot;/&gt;&lt;property id=&quot;20300&quot; value=&quot;Slide 8&quot;/&gt;&lt;property id=&quot;20307&quot; value=&quot;355&quot;/&gt;&lt;/object&gt;&lt;object type=&quot;3&quot; unique_id=&quot;10013&quot;&gt;&lt;property id=&quot;20148&quot; value=&quot;5&quot;/&gt;&lt;property id=&quot;20300&quot; value=&quot;Slide 9&quot;/&gt;&lt;property id=&quot;20307&quot; value=&quot;356&quot;/&gt;&lt;/object&gt;&lt;object type=&quot;3&quot; unique_id=&quot;10014&quot;&gt;&lt;property id=&quot;20148&quot; value=&quot;5&quot;/&gt;&lt;property id=&quot;20300&quot; value=&quot;Slide 10&quot;/&gt;&lt;property id=&quot;20307&quot; value=&quot;357&quot;/&gt;&lt;/object&gt;&lt;object type=&quot;3&quot; unique_id=&quot;10017&quot;&gt;&lt;property id=&quot;20148&quot; value=&quot;5&quot;/&gt;&lt;property id=&quot;20300&quot; value=&quot;Slide 11 - &amp;quot;Expectativas&amp;quot;&quot;/&gt;&lt;property id=&quot;20307&quot; value=&quot;360&quot;/&gt;&lt;/object&gt;&lt;object type=&quot;3&quot; unique_id=&quot;10018&quot;&gt;&lt;property id=&quot;20148&quot; value=&quot;5&quot;/&gt;&lt;property id=&quot;20300&quot; value=&quot;Slide 12 - &amp;quot;Expectativas&amp;quot;&quot;/&gt;&lt;property id=&quot;20307&quot; value=&quot;361&quot;/&gt;&lt;/object&gt;&lt;object type=&quot;3&quot; unique_id=&quot;10020&quot;&gt;&lt;property id=&quot;20148&quot; value=&quot;5&quot;/&gt;&lt;property id=&quot;20300&quot; value=&quot;Slide 13 - &amp;quot;Expectativas&amp;quot;&quot;/&gt;&lt;property id=&quot;20307&quot; value=&quot;363&quot;/&gt;&lt;/object&gt;&lt;object type=&quot;3&quot; unique_id=&quot;10021&quot;&gt;&lt;property id=&quot;20148&quot; value=&quot;5&quot;/&gt;&lt;property id=&quot;20300&quot; value=&quot;Slide 14 - &amp;quot;O que o professor espera de vocês?&amp;quot;&quot;/&gt;&lt;property id=&quot;20307&quot; value=&quot;364&quot;/&gt;&lt;/object&gt;&lt;object type=&quot;3&quot; unique_id=&quot;10022&quot;&gt;&lt;property id=&quot;20148&quot; value=&quot;5&quot;/&gt;&lt;property id=&quot;20300&quot; value=&quot;Slide 15&quot;/&gt;&lt;property id=&quot;20307&quot; value=&quot;365&quot;/&gt;&lt;/object&gt;&lt;object type=&quot;3&quot; unique_id=&quot;10023&quot;&gt;&lt;property id=&quot;20148&quot; value=&quot;5&quot;/&gt;&lt;property id=&quot;20300&quot; value=&quot;Slide 16&quot;/&gt;&lt;property id=&quot;20307&quot; value=&quot;366&quot;/&gt;&lt;/object&gt;&lt;object type=&quot;3&quot; unique_id=&quot;10024&quot;&gt;&lt;property id=&quot;20148&quot; value=&quot;5&quot;/&gt;&lt;property id=&quot;20300&quot; value=&quot;Slide 17 - &amp;quot;Ementa&amp;quot;&quot;/&gt;&lt;property id=&quot;20307&quot; value=&quot;347&quot;/&gt;&lt;/object&gt;&lt;object type=&quot;3&quot; unique_id=&quot;10026&quot;&gt;&lt;property id=&quot;20148&quot; value=&quot;5&quot;/&gt;&lt;property id=&quot;20300&quot; value=&quot;Slide 18 - &amp;quot;Entregas&amp;quot;&quot;/&gt;&lt;property id=&quot;20307&quot; value=&quot;349&quot;/&gt;&lt;/object&gt;&lt;object type=&quot;3&quot; unique_id=&quot;10029&quot;&gt;&lt;property id=&quot;20148&quot; value=&quot;5&quot;/&gt;&lt;property id=&quot;20300&quot; value=&quot;Slide 22&quot;/&gt;&lt;property id=&quot;20307&quot; value=&quot;334&quot;/&gt;&lt;/object&gt;&lt;object type=&quot;3&quot; unique_id=&quot;10030&quot;&gt;&lt;property id=&quot;20148&quot; value=&quot;5&quot;/&gt;&lt;property id=&quot;20300&quot; value=&quot;Slide 23 - &amp;quot;Bibliografia Básica&amp;quot;&quot;/&gt;&lt;property id=&quot;20307&quot; value=&quot;324&quot;/&gt;&lt;/object&gt;&lt;object type=&quot;3&quot; unique_id=&quot;10034&quot;&gt;&lt;property id=&quot;20148&quot; value=&quot;5&quot;/&gt;&lt;property id=&quot;20300&quot; value=&quot;Slide 28&quot;/&gt;&lt;property id=&quot;20307&quot; value=&quot;351&quot;/&gt;&lt;/object&gt;&lt;object type=&quot;3&quot; unique_id=&quot;10035&quot;&gt;&lt;property id=&quot;20148&quot; value=&quot;5&quot;/&gt;&lt;property id=&quot;20300&quot; value=&quot;Slide 26 - &amp;quot;ATIVIDADE&amp;quot;&quot;/&gt;&lt;property id=&quot;20307&quot; value=&quot;326&quot;/&gt;&lt;/object&gt;&lt;object type=&quot;3&quot; unique_id=&quot;10036&quot;&gt;&lt;property id=&quot;20148&quot; value=&quot;5&quot;/&gt;&lt;property id=&quot;20300&quot; value=&quot;Slide 29 - &amp;quot;Exemplo&amp;quot;&quot;/&gt;&lt;property id=&quot;20307&quot; value=&quot;327&quot;/&gt;&lt;/object&gt;&lt;object type=&quot;3&quot; unique_id=&quot;10037&quot;&gt;&lt;property id=&quot;20148&quot; value=&quot;5&quot;/&gt;&lt;property id=&quot;20300&quot; value=&quot;Slide 19 - &amp;quot;Avaliação&amp;quot;&quot;/&gt;&lt;property id=&quot;20307&quot; value=&quot;368&quot;/&gt;&lt;/object&gt;&lt;object type=&quot;3&quot; unique_id=&quot;10038&quot;&gt;&lt;property id=&quot;20148&quot; value=&quot;5&quot;/&gt;&lt;property id=&quot;20300&quot; value=&quot;Slide 20 - &amp;quot;Avaliação&amp;quot;&quot;/&gt;&lt;property id=&quot;20307&quot; value=&quot;369&quot;/&gt;&lt;/object&gt;&lt;object type=&quot;3&quot; unique_id=&quot;10039&quot;&gt;&lt;property id=&quot;20148&quot; value=&quot;5&quot;/&gt;&lt;property id=&quot;20300&quot; value=&quot;Slide 21 - &amp;quot;Datas importantes&amp;quot;&quot;/&gt;&lt;property id=&quot;20307&quot; value=&quot;370&quot;/&gt;&lt;/object&gt;&lt;object type=&quot;3&quot; unique_id=&quot;10040&quot;&gt;&lt;property id=&quot;20148&quot; value=&quot;5&quot;/&gt;&lt;property id=&quot;20300&quot; value=&quot;Slide 24 - &amp;quot;Orientações &amp;amp; Experiências&amp;quot;&quot;/&gt;&lt;property id=&quot;20307&quot; value=&quot;371&quot;/&gt;&lt;/object&gt;&lt;object type=&quot;3&quot; unique_id=&quot;10041&quot;&gt;&lt;property id=&quot;20148&quot; value=&quot;5&quot;/&gt;&lt;property id=&quot;20300&quot; value=&quot;Slide 25 - &amp;quot;Orientações &amp;amp; Experiências&amp;quot;&quot;/&gt;&lt;property id=&quot;20307&quot; value=&quot;372&quot;/&gt;&lt;/object&gt;&lt;object type=&quot;3&quot; unique_id=&quot;10042&quot;&gt;&lt;property id=&quot;20148&quot; value=&quot;5&quot;/&gt;&lt;property id=&quot;20300&quot; value=&quot;Slide 27 - &amp;quot;ATIVIDADE&amp;quot;&quot;/&gt;&lt;property id=&quot;20307&quot; value=&quot;367&quot;/&gt;&lt;/object&gt;&lt;/object&gt;&lt;/object&gt;&lt;/database&gt;"/>
</p:tagLst>
</file>

<file path=ppt/theme/theme1.xml><?xml version="1.0" encoding="utf-8"?>
<a:theme xmlns:a="http://schemas.openxmlformats.org/drawingml/2006/main" name="Retrospectiva">
  <a:themeElements>
    <a:clrScheme name="Personalizada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1202</TotalTime>
  <Words>19</Words>
  <Application>Microsoft Office PowerPoint</Application>
  <PresentationFormat>Apresentação na tela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Retrospectiva</vt:lpstr>
      <vt:lpstr>Título do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ESTRATÉGICA DE PESSOAS</dc:title>
  <dc:creator>Luciano Venelli Costa</dc:creator>
  <cp:lastModifiedBy>Alexandre Cappellozza</cp:lastModifiedBy>
  <cp:revision>171</cp:revision>
  <dcterms:created xsi:type="dcterms:W3CDTF">2015-09-18T15:00:55Z</dcterms:created>
  <dcterms:modified xsi:type="dcterms:W3CDTF">2020-07-21T01:43:49Z</dcterms:modified>
</cp:coreProperties>
</file>