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01557-78AF-4FA9-B75A-BFC36B09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05B4E-59EB-4692-871B-8BC2CFF1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C843F-FE95-46DA-81E9-1817FE78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C2A05-F8A9-40C8-9288-138E076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3AACB-5E48-4E93-98B4-0AB79D2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B0EA-EC89-4818-8895-1793752B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A3CCB-AC88-4869-9C2E-F4DE9880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3D9C3-A2C9-40D7-BC0E-6957FE3F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355EE-9261-42B0-966C-E5982451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1D9FF-132A-40A2-A3A5-1D31B6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4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5D9BCD-1D91-4957-A992-0BFC9D89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7120C8-81AE-4473-8638-B65F19DFD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D642-F04E-4CEA-A93D-22CBED89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737A7-7AF3-4541-9172-97916BDA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BBD1-E877-435A-B8F4-7726905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7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C60B-F250-4F52-84DC-56DB10C5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BF0C-0C8E-43A7-8AB1-0643628C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655BD-AB33-40F8-815B-8D0FC437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CF51B-E013-4AF1-8290-66EECBCB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6D9B1-DAF4-4B11-8BC4-D92C77D5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2B47-8BB2-479A-9445-7E9A0AF6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C19F8-DD08-415D-98A5-00DF8E5D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29F1B-F4ED-48E1-A899-F449C032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C980E-A2D7-41C2-95D1-8AFD1E3F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EA2B3-F10F-4339-97B5-B7D32F3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75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883DD-6F7B-4132-B156-A242E470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CC74B-E373-4A76-816A-999A994A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5BD7DC-E297-4B1F-AA1D-255D39B3C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E8B4F-FDAF-4A8D-A13E-411B3732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1F8BDD-2CB5-40B2-B515-6B9BAA8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D1ED-1680-46D5-A8ED-6FEEFD8F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8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8512-AFD7-466B-ABCD-94958AE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249A9-1546-4159-9C55-E1943ABD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663CF-2B7C-4C68-ACB7-3402A21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94AE73-38FA-49DB-9ECC-F03508CBA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DB3189-4DD9-4DF9-A444-9901B500B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EFFDD5-9D06-4353-86C1-E3BB89C2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5E9954-B8FF-4151-BA09-5DB1FE1C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0BB22-A0E3-4DAC-B5AC-1E230414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3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BDF1-2856-4D6F-A133-0494CBE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070BD3-1C23-4E19-86CC-C3303981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37E82D-EB51-4DC9-9CEB-F801B241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289967-E1AA-41B8-BF3D-66FFE7F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772AE3-CB24-4699-BD6E-292B886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155E32-FFC3-4028-B65E-2374F202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8646-7866-4319-9E80-76EEE205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8F4C2-133F-46E3-8FAB-6F5ACD17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A8F5D-AC85-4935-88CE-0AFB6C59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509F9-C016-4513-9270-3A2ED6D9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1B16C-6C9D-4E87-8FB1-9C0BE8FA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DCEC6B-42C8-480B-BD01-DE2F3F0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F01E9A-20B9-4FFB-B43A-C55846DD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8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C2B8-7048-494E-9338-1AB84058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F39161-5954-4037-B4DA-B4BF6B34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21C81-DD46-447D-98FC-D83FC9B2D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5C6FE9-2DCC-4F9C-ABED-174CA0FA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BD109-5845-48D5-8255-89DAE75C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89C5B-EE84-4509-A16F-BA2DD6A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1581C6-5D34-4277-8A3E-1B7D4B26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1829D-5586-433A-9D88-8A08140C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D3F97-2FE0-4FB3-9FD3-25FC8EE1F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857B-4E19-4021-870A-C79FE423D776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1A451-7107-499B-A4A6-E0BD0151B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B20F4-BC8C-4EDE-84C4-C191465AA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966C-2570-4640-95E8-9FC670603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2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416B7-9264-4B13-9DA3-576D08B0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299" y="3498980"/>
            <a:ext cx="8572492" cy="229723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Luan Rocha Damato – 31817051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Ieda de Camargo Silva – 41931238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Marcelo Scavone Denardi Rodrigues – 31835821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Pedro Ivan Pimenta Iwayama – 31930352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05T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CFBFE-829B-4762-9563-D3C8D39D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0207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0BDF-0F5A-4A24-B130-ADE6CCF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8941" cy="1656622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Emita um parecer da análise da concorrência com uma conclusão se algo deve ser feito na concepção inicial da sua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idéia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/projeto.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CA7BF-61C5-49BC-B32D-A89B5668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220"/>
            <a:ext cx="10515600" cy="232959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Após fazer uma análise dos pontos fortes e fracos dos concorrentes, concluímos que não vamos mudar a concepção inicial da nossa ideia. </a:t>
            </a:r>
          </a:p>
        </p:txBody>
      </p:sp>
    </p:spTree>
    <p:extLst>
      <p:ext uri="{BB962C8B-B14F-4D97-AF65-F5344CB8AC3E}">
        <p14:creationId xmlns:p14="http://schemas.microsoft.com/office/powerpoint/2010/main" val="7422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Luan Rocha Damato – 31817051 Ieda de Camargo Silva – 41931238 Marcelo Scavone Denardi Rodrigues – 31835821 Pedro Ivan Pimenta Iwayama – 31930352 05T</vt:lpstr>
      <vt:lpstr>Emita um parecer da análise da concorrência com uma conclusão se algo deve ser feito na concepção inicial da sua idéia/projeto.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Luan Rocha Damato – 31817051 Ieda de Camargo Silva – 41931238 Marcelo Scavone Denardi Rodrigues – 31835821 Pedro Ivan Pimenta Iwayama – 31930352 05T</dc:title>
  <dc:creator>marceloscavonedr@gmail.com</dc:creator>
  <cp:lastModifiedBy>marceloscavonedr@gmail.com</cp:lastModifiedBy>
  <cp:revision>1</cp:revision>
  <dcterms:created xsi:type="dcterms:W3CDTF">2020-09-20T21:05:01Z</dcterms:created>
  <dcterms:modified xsi:type="dcterms:W3CDTF">2020-09-20T21:10:10Z</dcterms:modified>
</cp:coreProperties>
</file>