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63" r:id="rId6"/>
    <p:sldId id="26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1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5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01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85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79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15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84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82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10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08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54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8E9F-7406-442A-A0D0-2EC8181E824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21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egislacao.planalto.gov.br/legisla/legislacao.nsf/Viw_Identificacao/lei%2013.146-2015?OpenDocume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latin typeface="Comic Sans MS" panose="030F0702030302020204" pitchFamily="66" charset="0"/>
              </a:rPr>
              <a:t>IHC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latin typeface="Comic Sans MS" panose="030F0702030302020204" pitchFamily="66" charset="0"/>
                <a:cs typeface="Arial" panose="020B0604020202020204" pitchFamily="34" charset="0"/>
              </a:rPr>
              <a:t>Projeto do semestre: </a:t>
            </a:r>
            <a:r>
              <a:rPr lang="pt-BR" b="1" dirty="0" err="1">
                <a:latin typeface="Comic Sans MS" panose="030F0702030302020204" pitchFamily="66" charset="0"/>
                <a:cs typeface="Arial" panose="020B0604020202020204" pitchFamily="34" charset="0"/>
              </a:rPr>
              <a:t>Redesign</a:t>
            </a:r>
            <a:r>
              <a:rPr lang="pt-BR" b="1" dirty="0">
                <a:latin typeface="Comic Sans MS" panose="030F0702030302020204" pitchFamily="66" charset="0"/>
                <a:cs typeface="Arial" panose="020B0604020202020204" pitchFamily="34" charset="0"/>
              </a:rPr>
              <a:t> da Plataforma SELI</a:t>
            </a:r>
          </a:p>
          <a:p>
            <a:r>
              <a:rPr lang="pt-BR" sz="2000" dirty="0">
                <a:latin typeface="Comic Sans MS" panose="030F0702030302020204" pitchFamily="66" charset="0"/>
                <a:cs typeface="Arial" panose="020B0604020202020204" pitchFamily="34" charset="0"/>
              </a:rPr>
              <a:t>Profa. </a:t>
            </a:r>
            <a:r>
              <a:rPr lang="pt-BR" sz="2000" dirty="0" err="1">
                <a:latin typeface="Comic Sans MS" panose="030F0702030302020204" pitchFamily="66" charset="0"/>
                <a:cs typeface="Arial" panose="020B0604020202020204" pitchFamily="34" charset="0"/>
              </a:rPr>
              <a:t>MAmelia</a:t>
            </a:r>
            <a:endParaRPr lang="pt-BR" sz="2000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141636" y="6246563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1º. Semestre 2021</a:t>
            </a:r>
          </a:p>
        </p:txBody>
      </p:sp>
    </p:spTree>
    <p:extLst>
      <p:ext uri="{BB962C8B-B14F-4D97-AF65-F5344CB8AC3E}">
        <p14:creationId xmlns:p14="http://schemas.microsoft.com/office/powerpoint/2010/main" val="204555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omic Sans MS" panose="030F0702030302020204" pitchFamily="66" charset="0"/>
                <a:cs typeface="Arial" panose="020B0604020202020204" pitchFamily="34" charset="0"/>
              </a:rPr>
              <a:t>O Projeto SELI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715963">
              <a:buNone/>
            </a:pPr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SELI (</a:t>
            </a:r>
            <a:r>
              <a:rPr lang="pt-BR" i="1" dirty="0" err="1">
                <a:latin typeface="Comic Sans MS" panose="030F0702030302020204" pitchFamily="66" charset="0"/>
                <a:cs typeface="Arial" panose="020B0604020202020204" pitchFamily="34" charset="0"/>
              </a:rPr>
              <a:t>Smart</a:t>
            </a:r>
            <a:r>
              <a:rPr lang="pt-BR" i="1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Comic Sans MS" panose="030F0702030302020204" pitchFamily="66" charset="0"/>
                <a:cs typeface="Arial" panose="020B0604020202020204" pitchFamily="34" charset="0"/>
              </a:rPr>
              <a:t>Ecosystem for Learning and Inclusion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) é um 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projeto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internacional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que </a:t>
            </a:r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aborda a questão da exclusão digital e da inacessibilidade da educação para grupos desfavorecidos, como um conjunto de desafios que oferecem o potencial para melhorar as habilidades digitais de professores nas regiões da ALC e da UE, e que podem levar a uma ampla participação de cidadãos que têm pouco acesso a tecnologias inovadoras envolvidas na educação, formação e inclusão através das TIC. As atividades do projeto visam promover soluções de TIC mais eficientes para uma melhor educação e inclusão.</a:t>
            </a:r>
            <a:endParaRPr lang="pt-BR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Logo de SELI">
            <a:extLst>
              <a:ext uri="{FF2B5EF4-FFF2-40B4-BE49-F238E27FC236}">
                <a16:creationId xmlns:a16="http://schemas.microsoft.com/office/drawing/2014/main" id="{2522097A-D06F-4F2C-98C6-2FA37FDE9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25" y="235268"/>
            <a:ext cx="2886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B9F0F3C-01C7-4A8C-927E-6918EB16E27E}"/>
              </a:ext>
            </a:extLst>
          </p:cNvPr>
          <p:cNvSpPr txBox="1"/>
          <p:nvPr/>
        </p:nvSpPr>
        <p:spPr>
          <a:xfrm>
            <a:off x="7539707" y="5853797"/>
            <a:ext cx="3874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mic Sans MS" panose="030F0702030302020204" pitchFamily="66" charset="0"/>
              </a:rPr>
              <a:t>Mais informações sobre o projeto:</a:t>
            </a:r>
          </a:p>
          <a:p>
            <a:r>
              <a:rPr lang="pt-BR" dirty="0">
                <a:latin typeface="Comic Sans MS" panose="030F0702030302020204" pitchFamily="66" charset="0"/>
              </a:rPr>
              <a:t>http://seliproject.org/</a:t>
            </a:r>
          </a:p>
        </p:txBody>
      </p:sp>
    </p:spTree>
    <p:extLst>
      <p:ext uri="{BB962C8B-B14F-4D97-AF65-F5344CB8AC3E}">
        <p14:creationId xmlns:p14="http://schemas.microsoft.com/office/powerpoint/2010/main" val="390256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omic Sans MS" panose="030F0702030302020204" pitchFamily="66" charset="0"/>
                <a:cs typeface="Arial" panose="020B0604020202020204" pitchFamily="34" charset="0"/>
              </a:rPr>
              <a:t>A Plataforma SELI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4800632-FFA8-4344-BC8B-5AD015852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715963">
              <a:buNone/>
            </a:pPr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Como resultado deste projeto foi desenvolvida a plataforma SELI, que é um espaço virtual de aprendizagem voltado para a criação de cursos virtuais, acompanhamento acadêmico e interação entre alunos e professores aplicando diferentes estratégias pedagógicas como: </a:t>
            </a:r>
            <a:r>
              <a:rPr lang="pt-BR" dirty="0" err="1">
                <a:latin typeface="Comic Sans MS" panose="030F0702030302020204" pitchFamily="66" charset="0"/>
                <a:cs typeface="Arial" panose="020B0604020202020204" pitchFamily="34" charset="0"/>
              </a:rPr>
              <a:t>storytelling</a:t>
            </a:r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, aprendizagem aberta, sala de aula invertida, aplicação de tecnologias inovadoras como: </a:t>
            </a:r>
            <a:r>
              <a:rPr lang="pt-BR" dirty="0" err="1">
                <a:latin typeface="Comic Sans MS" panose="030F0702030302020204" pitchFamily="66" charset="0"/>
                <a:cs typeface="Arial" panose="020B0604020202020204" pitchFamily="34" charset="0"/>
              </a:rPr>
              <a:t>blockchain</a:t>
            </a:r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 e ferramentas de inclusão.</a:t>
            </a:r>
            <a:endParaRPr lang="pt-BR" dirty="0">
              <a:latin typeface="Comic Sans MS" panose="030F0702030302020204" pitchFamily="66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3638C8-3BCD-4044-A007-AB2077D92826}"/>
              </a:ext>
            </a:extLst>
          </p:cNvPr>
          <p:cNvSpPr txBox="1"/>
          <p:nvPr/>
        </p:nvSpPr>
        <p:spPr>
          <a:xfrm>
            <a:off x="6685280" y="5530632"/>
            <a:ext cx="4245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mic Sans MS" panose="030F0702030302020204" pitchFamily="66" charset="0"/>
              </a:rPr>
              <a:t>Mais informações sobre a plataforma:</a:t>
            </a:r>
          </a:p>
          <a:p>
            <a:r>
              <a:rPr lang="pt-BR" dirty="0">
                <a:latin typeface="Comic Sans MS" panose="030F0702030302020204" pitchFamily="66" charset="0"/>
              </a:rPr>
              <a:t>https://selimanual.web.app/</a:t>
            </a:r>
          </a:p>
        </p:txBody>
      </p:sp>
      <p:pic>
        <p:nvPicPr>
          <p:cNvPr id="2050" name="Picture 2" descr="Logo de SELI">
            <a:extLst>
              <a:ext uri="{FF2B5EF4-FFF2-40B4-BE49-F238E27FC236}">
                <a16:creationId xmlns:a16="http://schemas.microsoft.com/office/drawing/2014/main" id="{B38F6AD2-FE0D-44F0-A343-F38AAF15B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25" y="227013"/>
            <a:ext cx="2886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59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Resultado de imagem para acessibilidade web">
            <a:extLst>
              <a:ext uri="{FF2B5EF4-FFF2-40B4-BE49-F238E27FC236}">
                <a16:creationId xmlns:a16="http://schemas.microsoft.com/office/drawing/2014/main" id="{AA1CF506-14F1-4F2D-AB0F-5085F45CF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88426"/>
            <a:ext cx="3246120" cy="231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omic Sans MS" panose="030F0702030302020204" pitchFamily="66" charset="0"/>
                <a:cs typeface="Arial" panose="020B0604020202020204" pitchFamily="34" charset="0"/>
              </a:rPr>
              <a:t>Acessibilidade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64D7D4F-22EB-4C45-A936-88F7217C4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683"/>
            <a:ext cx="10515600" cy="3055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dirty="0">
                <a:latin typeface="Comic Sans MS" panose="030F0702030302020204" pitchFamily="66" charset="0"/>
              </a:rPr>
              <a:t>Um dos grandes objetivos da plataforma SELI é auxiliar professores, educadores e tutores na criação de conteúdos didáticos acessíveis.</a:t>
            </a:r>
          </a:p>
          <a:p>
            <a:pPr marL="0" indent="0">
              <a:buNone/>
            </a:pP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pt-BR" sz="2400" dirty="0">
                <a:latin typeface="Comic Sans MS" panose="030F0702030302020204" pitchFamily="66" charset="0"/>
              </a:rPr>
              <a:t>A acessibilidade é a possibilidade e condição de alcance para utilização, com segurança e autonomia, de espaços, mobiliários, equipamentos urbanos, edificações, transportes</a:t>
            </a:r>
            <a:r>
              <a:rPr lang="pt-BR" sz="2400" b="1" dirty="0">
                <a:latin typeface="Comic Sans MS" panose="030F0702030302020204" pitchFamily="66" charset="0"/>
              </a:rPr>
              <a:t>, informação e comunicação, inclusive seus sistemas e tecnologias,</a:t>
            </a:r>
            <a:r>
              <a:rPr lang="pt-BR" sz="2400" dirty="0">
                <a:latin typeface="Comic Sans MS" panose="030F0702030302020204" pitchFamily="66" charset="0"/>
              </a:rPr>
              <a:t> bem como de outros serviços e instalações abertos ao público, de uso público ou privados de uso coletivo, tanto na zona urbana como na rural, </a:t>
            </a:r>
            <a:r>
              <a:rPr lang="pt-BR" sz="2400" b="1" dirty="0">
                <a:latin typeface="Comic Sans MS" panose="030F0702030302020204" pitchFamily="66" charset="0"/>
              </a:rPr>
              <a:t>por pessoa com deficiência ou com mobilidade reduzida</a:t>
            </a:r>
            <a:r>
              <a:rPr lang="pt-BR" sz="24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71E2C04-4A32-4AA5-A4EF-C2A8CF917957}"/>
              </a:ext>
            </a:extLst>
          </p:cNvPr>
          <p:cNvSpPr txBox="1"/>
          <p:nvPr/>
        </p:nvSpPr>
        <p:spPr>
          <a:xfrm>
            <a:off x="7367803" y="4538909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hlinkClick r:id="rId3"/>
              </a:rPr>
              <a:t>LEI Nº 13.146, DE 6 DE JULHO DE 2015.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975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omic Sans MS" panose="030F0702030302020204" pitchFamily="66" charset="0"/>
                <a:cs typeface="Arial" panose="020B0604020202020204" pitchFamily="34" charset="0"/>
              </a:rPr>
              <a:t>Projeto de IHC do semestre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924292" y="1495309"/>
            <a:ext cx="6472188" cy="508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3538" algn="just">
              <a:spcAft>
                <a:spcPts val="1000"/>
              </a:spcAft>
            </a:pPr>
            <a:r>
              <a:rPr lang="pt-BR" sz="2200" dirty="0">
                <a:latin typeface="Comic Sans MS" panose="030F0702030302020204" pitchFamily="66" charset="0"/>
                <a:cs typeface="Arial" panose="020B0604020202020204" pitchFamily="34" charset="0"/>
              </a:rPr>
              <a:t>Assim, o projeto de IHC a ser desenvolvido neste semestre consiste em analisar a usabilidade da plataforma SELI e propor um </a:t>
            </a:r>
            <a:r>
              <a:rPr lang="pt-BR" sz="2200" dirty="0" err="1">
                <a:latin typeface="Comic Sans MS" panose="030F0702030302020204" pitchFamily="66" charset="0"/>
                <a:cs typeface="Arial" panose="020B0604020202020204" pitchFamily="34" charset="0"/>
              </a:rPr>
              <a:t>redesign</a:t>
            </a:r>
            <a:r>
              <a:rPr lang="pt-BR" sz="2200" dirty="0">
                <a:latin typeface="Comic Sans MS" panose="030F0702030302020204" pitchFamily="66" charset="0"/>
                <a:cs typeface="Arial" panose="020B0604020202020204" pitchFamily="34" charset="0"/>
              </a:rPr>
              <a:t> de interfaces para melhorar a interação do usuário. </a:t>
            </a:r>
          </a:p>
          <a:p>
            <a:pPr indent="363538" algn="just">
              <a:spcAft>
                <a:spcPts val="1000"/>
              </a:spcAft>
            </a:pPr>
            <a:r>
              <a:rPr lang="pt-BR" sz="2200" b="1" dirty="0">
                <a:latin typeface="Comic Sans MS" panose="030F0702030302020204" pitchFamily="66" charset="0"/>
                <a:cs typeface="Arial" panose="020B0604020202020204" pitchFamily="34" charset="0"/>
              </a:rPr>
              <a:t>Objetivo do projeto: </a:t>
            </a:r>
            <a:r>
              <a:rPr lang="pt-BR" sz="2200" dirty="0">
                <a:latin typeface="Comic Sans MS" panose="030F0702030302020204" pitchFamily="66" charset="0"/>
                <a:cs typeface="Arial" panose="020B0604020202020204" pitchFamily="34" charset="0"/>
              </a:rPr>
              <a:t>analisar a usabilidade da plataforma SELI, do ponto de vista de um professor que irá criar um conteúdo didático acessível e propor melhorias na interface de forma a melhorar a experiência do usuário ao interagir com a plataforma.</a:t>
            </a:r>
          </a:p>
          <a:p>
            <a:pPr indent="363538" algn="just">
              <a:spcAft>
                <a:spcPts val="1000"/>
              </a:spcAft>
            </a:pPr>
            <a:r>
              <a:rPr lang="pt-BR" sz="2200" b="1" dirty="0">
                <a:latin typeface="Comic Sans MS" panose="030F0702030302020204" pitchFamily="66" charset="0"/>
                <a:cs typeface="Arial" panose="020B0604020202020204" pitchFamily="34" charset="0"/>
              </a:rPr>
              <a:t>Público-alvo:</a:t>
            </a:r>
            <a:r>
              <a:rPr lang="pt-BR" sz="2200" dirty="0">
                <a:latin typeface="Comic Sans MS" panose="030F0702030302020204" pitchFamily="66" charset="0"/>
                <a:cs typeface="Arial" panose="020B0604020202020204" pitchFamily="34" charset="0"/>
              </a:rPr>
              <a:t> professores, educadores, tutores que desejam criar materiais didáticos acessíveis, promovendo a educação inclusiva.</a:t>
            </a: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DBF58614-0356-48F1-A911-514AA6EF7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00" y="3488171"/>
            <a:ext cx="3718560" cy="247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59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934453" y="1891549"/>
            <a:ext cx="5254128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Funcionalidades do sistema:</a:t>
            </a:r>
          </a:p>
          <a:p>
            <a:pPr marL="342900" indent="-342900">
              <a:buAutoNum type="arabicPeriod"/>
            </a:pPr>
            <a:r>
              <a:rPr lang="pt-BR" dirty="0">
                <a:latin typeface="Comic Sans MS" panose="030F0702030302020204" pitchFamily="66" charset="0"/>
              </a:rPr>
              <a:t>Sistema de cadastro.</a:t>
            </a:r>
          </a:p>
          <a:p>
            <a:pPr marL="342900" indent="-342900">
              <a:buAutoNum type="arabicPeriod"/>
            </a:pPr>
            <a:r>
              <a:rPr lang="pt-BR" dirty="0">
                <a:latin typeface="Comic Sans MS" panose="030F0702030302020204" pitchFamily="66" charset="0"/>
              </a:rPr>
              <a:t>Login e senha</a:t>
            </a:r>
          </a:p>
          <a:p>
            <a:pPr marL="342900" indent="-342900">
              <a:buAutoNum type="arabicPeriod"/>
            </a:pPr>
            <a:r>
              <a:rPr lang="pt-BR" dirty="0">
                <a:latin typeface="Comic Sans MS" panose="030F0702030302020204" pitchFamily="66" charset="0"/>
              </a:rPr>
              <a:t>Auxílio ao professor no planejamento e criação de materiais didáticos acessíveis </a:t>
            </a:r>
          </a:p>
          <a:p>
            <a:pPr marL="342900" indent="-342900">
              <a:buAutoNum type="arabicPeriod"/>
            </a:pPr>
            <a:r>
              <a:rPr lang="pt-BR" dirty="0">
                <a:latin typeface="Comic Sans MS" panose="030F0702030302020204" pitchFamily="66" charset="0"/>
              </a:rPr>
              <a:t>Publicação de cursos acessíveis</a:t>
            </a:r>
          </a:p>
        </p:txBody>
      </p:sp>
      <p:pic>
        <p:nvPicPr>
          <p:cNvPr id="4102" name="Picture 6" descr="o que Ã© eBook e como criar 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069" y="1730105"/>
            <a:ext cx="4190270" cy="419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5FCE34C9-C972-48D7-8563-517463C9559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Comic Sans MS" panose="030F0702030302020204" pitchFamily="66" charset="0"/>
                <a:cs typeface="Arial" panose="020B0604020202020204" pitchFamily="34" charset="0"/>
              </a:rPr>
              <a:t>Projeto de IHC do semestre</a:t>
            </a:r>
          </a:p>
        </p:txBody>
      </p:sp>
    </p:spTree>
    <p:extLst>
      <p:ext uri="{BB962C8B-B14F-4D97-AF65-F5344CB8AC3E}">
        <p14:creationId xmlns:p14="http://schemas.microsoft.com/office/powerpoint/2010/main" val="2879831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448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Tema do Office</vt:lpstr>
      <vt:lpstr>IHC</vt:lpstr>
      <vt:lpstr>O Projeto SELI</vt:lpstr>
      <vt:lpstr>A Plataforma SELI</vt:lpstr>
      <vt:lpstr>Acessibilidade</vt:lpstr>
      <vt:lpstr>Projeto de IHC do semestre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IHC</dc:title>
  <dc:creator>Maria Amelia Eliseo</dc:creator>
  <cp:lastModifiedBy>MARIA AMELIA ELISEO</cp:lastModifiedBy>
  <cp:revision>90</cp:revision>
  <dcterms:created xsi:type="dcterms:W3CDTF">2019-08-15T21:59:31Z</dcterms:created>
  <dcterms:modified xsi:type="dcterms:W3CDTF">2021-02-24T20:18:46Z</dcterms:modified>
</cp:coreProperties>
</file>