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8E9F-7406-442A-A0D0-2EC8181E8242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</a:rPr>
              <a:t>IHC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Projeto do semestre: </a:t>
            </a:r>
            <a:r>
              <a:rPr lang="pt-BR" b="1" dirty="0" err="1">
                <a:latin typeface="Comic Sans MS" panose="030F0702030302020204" pitchFamily="66" charset="0"/>
                <a:cs typeface="Arial" panose="020B0604020202020204" pitchFamily="34" charset="0"/>
              </a:rPr>
              <a:t>Redesign</a:t>
            </a:r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 da Plataforma SELI</a:t>
            </a:r>
          </a:p>
          <a:p>
            <a:r>
              <a:rPr lang="pt-BR" sz="2000" dirty="0">
                <a:latin typeface="Comic Sans MS" panose="030F0702030302020204" pitchFamily="66" charset="0"/>
                <a:cs typeface="Arial" panose="020B0604020202020204" pitchFamily="34" charset="0"/>
              </a:rPr>
              <a:t>Profa. </a:t>
            </a:r>
            <a:r>
              <a:rPr lang="pt-BR" sz="2000" dirty="0" err="1">
                <a:latin typeface="Comic Sans MS" panose="030F0702030302020204" pitchFamily="66" charset="0"/>
                <a:cs typeface="Arial" panose="020B0604020202020204" pitchFamily="34" charset="0"/>
              </a:rPr>
              <a:t>MAmelia</a:t>
            </a:r>
            <a:endParaRPr lang="pt-BR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1636" y="6246563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1º. Semestre 2021</a:t>
            </a:r>
          </a:p>
        </p:txBody>
      </p:sp>
    </p:spTree>
    <p:extLst>
      <p:ext uri="{BB962C8B-B14F-4D97-AF65-F5344CB8AC3E}">
        <p14:creationId xmlns:p14="http://schemas.microsoft.com/office/powerpoint/2010/main" val="204555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3365" y="1898374"/>
            <a:ext cx="96310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 do Projeto: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 e TIA dos integrantes de 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Etapa 1 – Parte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1708" y="1451113"/>
            <a:ext cx="10028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Brainstorm do projeto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Comic Sans MS" panose="030F0702030302020204" pitchFamily="66" charset="0"/>
                <a:cs typeface="Arial" panose="020B0604020202020204" pitchFamily="34" charset="0"/>
              </a:rPr>
              <a:t>Story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: Como professor do ensino fundamental eu posso planejar e criar materiais didáticos para meus alunos, inclusive para aqueles que tenham algum tipo de deficiência física ou cognitiva. Posso publicar meu curso e deixa-lo disponível para os alunos o acessarem a qualquer momento.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Diante do </a:t>
            </a:r>
            <a:r>
              <a:rPr lang="pt-BR" dirty="0" err="1">
                <a:latin typeface="Comic Sans MS" panose="030F0702030302020204" pitchFamily="66" charset="0"/>
                <a:cs typeface="Arial" panose="020B0604020202020204" pitchFamily="34" charset="0"/>
              </a:rPr>
              <a:t>story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, defina as seguintes questões: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1 - Descrição do plataforma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2 – Melhorias que podem ser realizadas na plataforma. Justifique.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3 - Pesquise pelo menos 3 aplicações semelhantes à plataforma SELI na Web ou nas lojas de app. Descreva as funcionalidades de cada uma delas. Perceba os pontos fortes e os pontos fracos e relate aqui.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Etapa 1 – Parte 1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924560" y="1451113"/>
            <a:ext cx="10185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Análise de usuários e de tarefas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4. Baseado no público-alvo do sistema que o grupo irá desenvolver, crie pelo menos três personas.</a:t>
            </a:r>
          </a:p>
          <a:p>
            <a:pPr marL="342900" indent="-342900">
              <a:buAutoNum type="arabicPeriod"/>
            </a:pPr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5. Descreva um cenário indicando o contexto de uso do sistema que irá desenvolver.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6. Siga o roteiro no final do slide "Análise de Usuários e de Tarefas" respondendo as 11 perguntas essenciais que auxiliam na análise de usuários e de tarefas, para analisar os usuários e as tarefas da aplicação que será desenvolvida.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7. Especificar três tarefas que os usuários podem executar no sistema a ser desenvolvido. </a:t>
            </a:r>
          </a:p>
          <a:p>
            <a:pPr marL="342900" indent="-342900">
              <a:buAutoNum type="arabicPeriod"/>
            </a:pPr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8. Para cada tarefa, elabore um modelo HTA ou GOMS detalhado para os principais objetivos a serem atingidos pelos usuários ao interagir com o sistema a ser desenvolvido. Identifique a necessidade ou oportunidade de diferentes estratégias para alcançar um mesmo objetivo.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5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Tema do Office</vt:lpstr>
      <vt:lpstr>IHC</vt:lpstr>
      <vt:lpstr>Apresentação do PowerPoint</vt:lpstr>
      <vt:lpstr>Etapa 1 – Parte 1</vt:lpstr>
      <vt:lpstr>Etapa 1 – Parte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</dc:title>
  <dc:creator>Maria Amelia Eliseo</dc:creator>
  <cp:lastModifiedBy>MARIA AMELIA ELISEO</cp:lastModifiedBy>
  <cp:revision>90</cp:revision>
  <dcterms:created xsi:type="dcterms:W3CDTF">2019-08-15T21:59:31Z</dcterms:created>
  <dcterms:modified xsi:type="dcterms:W3CDTF">2021-02-24T20:23:32Z</dcterms:modified>
</cp:coreProperties>
</file>