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300" r:id="rId6"/>
    <p:sldId id="301" r:id="rId7"/>
    <p:sldId id="284" r:id="rId8"/>
    <p:sldId id="302" r:id="rId9"/>
    <p:sldId id="303" r:id="rId10"/>
    <p:sldId id="305" r:id="rId11"/>
    <p:sldId id="308" r:id="rId12"/>
    <p:sldId id="309" r:id="rId13"/>
    <p:sldId id="315" r:id="rId14"/>
    <p:sldId id="311" r:id="rId15"/>
    <p:sldId id="312" r:id="rId16"/>
    <p:sldId id="286" r:id="rId17"/>
    <p:sldId id="299" r:id="rId18"/>
    <p:sldId id="298" r:id="rId19"/>
    <p:sldId id="297" r:id="rId20"/>
  </p:sldIdLst>
  <p:sldSz cx="12192000" cy="6858000"/>
  <p:notesSz cx="6858000" cy="9144000"/>
  <p:embeddedFontLs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Tahoma" panose="020B0604030504040204" pitchFamily="34" charset="0"/>
      <p:regular r:id="rId26"/>
      <p:bold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9EE00C6-23B7-7959-B716-36CCCD86E7BD}" name="Tiến Long Trần Đức" initials="TĐ" userId="1042fbb6c68d89b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14ACB-8B7F-4418-96D8-8925DD37B8A0}" v="351" dt="2025-08-15T12:22:27.731"/>
    <p1510:client id="{91BABC62-3DC8-6C2C-C5CB-76DCAA43C81A}" v="359" dt="2025-08-14T16:41:48.614"/>
    <p1510:client id="{BAB11455-C72D-C481-3601-77FD6347443C}" v="85" dt="2025-08-15T15:32:44.456"/>
    <p1510:client id="{D6A8B1AC-F48C-5C50-9640-EBED28895229}" v="316" dt="2025-08-14T16:16:23.617"/>
    <p1510:client id="{DABBC2C6-B04C-6712-1D20-0C68B3BC0DC6}" v="436" dt="2025-08-15T15:23:47.844"/>
  </p1510:revLst>
</p1510:revInfo>
</file>

<file path=ppt/tableStyles.xml><?xml version="1.0" encoding="utf-8"?>
<a:tblStyleLst xmlns:a="http://schemas.openxmlformats.org/drawingml/2006/main" def="{3EFB9C31-9978-4622-938C-6398A11F0C2B}">
  <a:tblStyle styleId="{3EFB9C31-9978-4622-938C-6398A11F0C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25019D-BA4A-418A-B152-B7C4E0D44D3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245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ến Long Trần Đức" userId="1042fbb6c68d89b8" providerId="Windows Live" clId="Web-{91BABC62-3DC8-6C2C-C5CB-76DCAA43C81A}"/>
    <pc:docChg chg="addSld delSld modSld">
      <pc:chgData name="Tiến Long Trần Đức" userId="1042fbb6c68d89b8" providerId="Windows Live" clId="Web-{91BABC62-3DC8-6C2C-C5CB-76DCAA43C81A}" dt="2025-08-14T16:41:47.318" v="332" actId="20577"/>
      <pc:docMkLst>
        <pc:docMk/>
      </pc:docMkLst>
      <pc:sldChg chg="modSp">
        <pc:chgData name="Tiến Long Trần Đức" userId="1042fbb6c68d89b8" providerId="Windows Live" clId="Web-{91BABC62-3DC8-6C2C-C5CB-76DCAA43C81A}" dt="2025-08-14T16:41:47.318" v="332" actId="20577"/>
        <pc:sldMkLst>
          <pc:docMk/>
          <pc:sldMk cId="0" sldId="256"/>
        </pc:sldMkLst>
        <pc:spChg chg="mod">
          <ac:chgData name="Tiến Long Trần Đức" userId="1042fbb6c68d89b8" providerId="Windows Live" clId="Web-{91BABC62-3DC8-6C2C-C5CB-76DCAA43C81A}" dt="2025-08-14T16:41:47.318" v="332" actId="20577"/>
          <ac:spMkLst>
            <pc:docMk/>
            <pc:sldMk cId="0" sldId="256"/>
            <ac:spMk id="45" creationId="{00000000-0000-0000-0000-000000000000}"/>
          </ac:spMkLst>
        </pc:spChg>
      </pc:sldChg>
      <pc:sldChg chg="modSp">
        <pc:chgData name="Tiến Long Trần Đức" userId="1042fbb6c68d89b8" providerId="Windows Live" clId="Web-{91BABC62-3DC8-6C2C-C5CB-76DCAA43C81A}" dt="2025-08-14T16:29:13.354" v="247" actId="20577"/>
        <pc:sldMkLst>
          <pc:docMk/>
          <pc:sldMk cId="0" sldId="257"/>
        </pc:sldMkLst>
        <pc:spChg chg="mod">
          <ac:chgData name="Tiến Long Trần Đức" userId="1042fbb6c68d89b8" providerId="Windows Live" clId="Web-{91BABC62-3DC8-6C2C-C5CB-76DCAA43C81A}" dt="2025-08-14T16:17:43.644" v="12" actId="20577"/>
          <ac:spMkLst>
            <pc:docMk/>
            <pc:sldMk cId="0" sldId="257"/>
            <ac:spMk id="2" creationId="{4BCC284D-9D21-BA8E-44BA-FDBE19349749}"/>
          </ac:spMkLst>
        </pc:spChg>
        <pc:spChg chg="mod">
          <ac:chgData name="Tiến Long Trần Đức" userId="1042fbb6c68d89b8" providerId="Windows Live" clId="Web-{91BABC62-3DC8-6C2C-C5CB-76DCAA43C81A}" dt="2025-08-14T16:29:13.354" v="247" actId="20577"/>
          <ac:spMkLst>
            <pc:docMk/>
            <pc:sldMk cId="0" sldId="257"/>
            <ac:spMk id="50" creationId="{00000000-0000-0000-0000-000000000000}"/>
          </ac:spMkLst>
        </pc:spChg>
      </pc:sldChg>
      <pc:sldChg chg="modSp">
        <pc:chgData name="Tiến Long Trần Đức" userId="1042fbb6c68d89b8" providerId="Windows Live" clId="Web-{91BABC62-3DC8-6C2C-C5CB-76DCAA43C81A}" dt="2025-08-14T16:29:27.089" v="251" actId="20577"/>
        <pc:sldMkLst>
          <pc:docMk/>
          <pc:sldMk cId="0" sldId="258"/>
        </pc:sldMkLst>
        <pc:spChg chg="mod">
          <ac:chgData name="Tiến Long Trần Đức" userId="1042fbb6c68d89b8" providerId="Windows Live" clId="Web-{91BABC62-3DC8-6C2C-C5CB-76DCAA43C81A}" dt="2025-08-14T16:29:27.089" v="251" actId="20577"/>
          <ac:spMkLst>
            <pc:docMk/>
            <pc:sldMk cId="0" sldId="258"/>
            <ac:spMk id="56" creationId="{00000000-0000-0000-0000-000000000000}"/>
          </ac:spMkLst>
        </pc:spChg>
        <pc:spChg chg="mod">
          <ac:chgData name="Tiến Long Trần Đức" userId="1042fbb6c68d89b8" providerId="Windows Live" clId="Web-{91BABC62-3DC8-6C2C-C5CB-76DCAA43C81A}" dt="2025-08-14T16:20:22.196" v="20" actId="1076"/>
          <ac:spMkLst>
            <pc:docMk/>
            <pc:sldMk cId="0" sldId="258"/>
            <ac:spMk id="57" creationId="{00000000-0000-0000-0000-000000000000}"/>
          </ac:spMkLst>
        </pc:spChg>
      </pc:sldChg>
      <pc:sldChg chg="delSp modSp">
        <pc:chgData name="Tiến Long Trần Đức" userId="1042fbb6c68d89b8" providerId="Windows Live" clId="Web-{91BABC62-3DC8-6C2C-C5CB-76DCAA43C81A}" dt="2025-08-14T16:22:35.076" v="35"/>
        <pc:sldMkLst>
          <pc:docMk/>
          <pc:sldMk cId="0" sldId="259"/>
        </pc:sldMkLst>
        <pc:spChg chg="mod">
          <ac:chgData name="Tiến Long Trần Đức" userId="1042fbb6c68d89b8" providerId="Windows Live" clId="Web-{91BABC62-3DC8-6C2C-C5CB-76DCAA43C81A}" dt="2025-08-14T16:21:43.590" v="25" actId="20577"/>
          <ac:spMkLst>
            <pc:docMk/>
            <pc:sldMk cId="0" sldId="259"/>
            <ac:spMk id="62" creationId="{00000000-0000-0000-0000-000000000000}"/>
          </ac:spMkLst>
        </pc:spChg>
        <pc:spChg chg="del mod">
          <ac:chgData name="Tiến Long Trần Đức" userId="1042fbb6c68d89b8" providerId="Windows Live" clId="Web-{91BABC62-3DC8-6C2C-C5CB-76DCAA43C81A}" dt="2025-08-14T16:22:35.076" v="35"/>
          <ac:spMkLst>
            <pc:docMk/>
            <pc:sldMk cId="0" sldId="259"/>
            <ac:spMk id="64" creationId="{00000000-0000-0000-0000-000000000000}"/>
          </ac:spMkLst>
        </pc:spChg>
        <pc:picChg chg="del">
          <ac:chgData name="Tiến Long Trần Đức" userId="1042fbb6c68d89b8" providerId="Windows Live" clId="Web-{91BABC62-3DC8-6C2C-C5CB-76DCAA43C81A}" dt="2025-08-14T16:21:49.184" v="26"/>
          <ac:picMkLst>
            <pc:docMk/>
            <pc:sldMk cId="0" sldId="259"/>
            <ac:picMk id="63" creationId="{00000000-0000-0000-0000-000000000000}"/>
          </ac:picMkLst>
        </pc:picChg>
      </pc:sldChg>
      <pc:sldChg chg="del">
        <pc:chgData name="Tiến Long Trần Đức" userId="1042fbb6c68d89b8" providerId="Windows Live" clId="Web-{91BABC62-3DC8-6C2C-C5CB-76DCAA43C81A}" dt="2025-08-14T16:22:41.623" v="36"/>
        <pc:sldMkLst>
          <pc:docMk/>
          <pc:sldMk cId="0" sldId="260"/>
        </pc:sldMkLst>
      </pc:sldChg>
      <pc:sldChg chg="del">
        <pc:chgData name="Tiến Long Trần Đức" userId="1042fbb6c68d89b8" providerId="Windows Live" clId="Web-{91BABC62-3DC8-6C2C-C5CB-76DCAA43C81A}" dt="2025-08-14T16:22:42.795" v="37"/>
        <pc:sldMkLst>
          <pc:docMk/>
          <pc:sldMk cId="0" sldId="261"/>
        </pc:sldMkLst>
      </pc:sldChg>
      <pc:sldChg chg="del">
        <pc:chgData name="Tiến Long Trần Đức" userId="1042fbb6c68d89b8" providerId="Windows Live" clId="Web-{91BABC62-3DC8-6C2C-C5CB-76DCAA43C81A}" dt="2025-08-14T16:22:43.982" v="38"/>
        <pc:sldMkLst>
          <pc:docMk/>
          <pc:sldMk cId="0" sldId="262"/>
        </pc:sldMkLst>
      </pc:sldChg>
      <pc:sldChg chg="del">
        <pc:chgData name="Tiến Long Trần Đức" userId="1042fbb6c68d89b8" providerId="Windows Live" clId="Web-{91BABC62-3DC8-6C2C-C5CB-76DCAA43C81A}" dt="2025-08-14T16:22:47.873" v="39"/>
        <pc:sldMkLst>
          <pc:docMk/>
          <pc:sldMk cId="0" sldId="263"/>
        </pc:sldMkLst>
      </pc:sldChg>
      <pc:sldChg chg="del">
        <pc:chgData name="Tiến Long Trần Đức" userId="1042fbb6c68d89b8" providerId="Windows Live" clId="Web-{91BABC62-3DC8-6C2C-C5CB-76DCAA43C81A}" dt="2025-08-14T16:22:48.607" v="40"/>
        <pc:sldMkLst>
          <pc:docMk/>
          <pc:sldMk cId="0" sldId="264"/>
        </pc:sldMkLst>
      </pc:sldChg>
      <pc:sldChg chg="del">
        <pc:chgData name="Tiến Long Trần Đức" userId="1042fbb6c68d89b8" providerId="Windows Live" clId="Web-{91BABC62-3DC8-6C2C-C5CB-76DCAA43C81A}" dt="2025-08-14T16:22:49.264" v="41"/>
        <pc:sldMkLst>
          <pc:docMk/>
          <pc:sldMk cId="0" sldId="265"/>
        </pc:sldMkLst>
      </pc:sldChg>
      <pc:sldChg chg="del">
        <pc:chgData name="Tiến Long Trần Đức" userId="1042fbb6c68d89b8" providerId="Windows Live" clId="Web-{91BABC62-3DC8-6C2C-C5CB-76DCAA43C81A}" dt="2025-08-14T16:22:49.858" v="42"/>
        <pc:sldMkLst>
          <pc:docMk/>
          <pc:sldMk cId="0" sldId="266"/>
        </pc:sldMkLst>
      </pc:sldChg>
      <pc:sldChg chg="del">
        <pc:chgData name="Tiến Long Trần Đức" userId="1042fbb6c68d89b8" providerId="Windows Live" clId="Web-{91BABC62-3DC8-6C2C-C5CB-76DCAA43C81A}" dt="2025-08-14T16:22:50.092" v="43"/>
        <pc:sldMkLst>
          <pc:docMk/>
          <pc:sldMk cId="0" sldId="267"/>
        </pc:sldMkLst>
      </pc:sldChg>
      <pc:sldChg chg="del">
        <pc:chgData name="Tiến Long Trần Đức" userId="1042fbb6c68d89b8" providerId="Windows Live" clId="Web-{91BABC62-3DC8-6C2C-C5CB-76DCAA43C81A}" dt="2025-08-14T16:22:52.389" v="44"/>
        <pc:sldMkLst>
          <pc:docMk/>
          <pc:sldMk cId="0" sldId="268"/>
        </pc:sldMkLst>
      </pc:sldChg>
      <pc:sldChg chg="del">
        <pc:chgData name="Tiến Long Trần Đức" userId="1042fbb6c68d89b8" providerId="Windows Live" clId="Web-{91BABC62-3DC8-6C2C-C5CB-76DCAA43C81A}" dt="2025-08-14T16:22:52.811" v="45"/>
        <pc:sldMkLst>
          <pc:docMk/>
          <pc:sldMk cId="0" sldId="269"/>
        </pc:sldMkLst>
      </pc:sldChg>
      <pc:sldChg chg="del">
        <pc:chgData name="Tiến Long Trần Đức" userId="1042fbb6c68d89b8" providerId="Windows Live" clId="Web-{91BABC62-3DC8-6C2C-C5CB-76DCAA43C81A}" dt="2025-08-14T16:22:53.217" v="46"/>
        <pc:sldMkLst>
          <pc:docMk/>
          <pc:sldMk cId="0" sldId="270"/>
        </pc:sldMkLst>
      </pc:sldChg>
      <pc:sldChg chg="del">
        <pc:chgData name="Tiến Long Trần Đức" userId="1042fbb6c68d89b8" providerId="Windows Live" clId="Web-{91BABC62-3DC8-6C2C-C5CB-76DCAA43C81A}" dt="2025-08-14T16:22:55.108" v="47"/>
        <pc:sldMkLst>
          <pc:docMk/>
          <pc:sldMk cId="0" sldId="271"/>
        </pc:sldMkLst>
      </pc:sldChg>
      <pc:sldChg chg="del">
        <pc:chgData name="Tiến Long Trần Đức" userId="1042fbb6c68d89b8" providerId="Windows Live" clId="Web-{91BABC62-3DC8-6C2C-C5CB-76DCAA43C81A}" dt="2025-08-14T16:22:56.795" v="48"/>
        <pc:sldMkLst>
          <pc:docMk/>
          <pc:sldMk cId="0" sldId="272"/>
        </pc:sldMkLst>
      </pc:sldChg>
      <pc:sldChg chg="del">
        <pc:chgData name="Tiến Long Trần Đức" userId="1042fbb6c68d89b8" providerId="Windows Live" clId="Web-{91BABC62-3DC8-6C2C-C5CB-76DCAA43C81A}" dt="2025-08-14T16:22:57.577" v="49"/>
        <pc:sldMkLst>
          <pc:docMk/>
          <pc:sldMk cId="0" sldId="273"/>
        </pc:sldMkLst>
      </pc:sldChg>
      <pc:sldChg chg="del">
        <pc:chgData name="Tiến Long Trần Đức" userId="1042fbb6c68d89b8" providerId="Windows Live" clId="Web-{91BABC62-3DC8-6C2C-C5CB-76DCAA43C81A}" dt="2025-08-14T16:22:58.233" v="50"/>
        <pc:sldMkLst>
          <pc:docMk/>
          <pc:sldMk cId="0" sldId="274"/>
        </pc:sldMkLst>
      </pc:sldChg>
      <pc:sldChg chg="del">
        <pc:chgData name="Tiến Long Trần Đức" userId="1042fbb6c68d89b8" providerId="Windows Live" clId="Web-{91BABC62-3DC8-6C2C-C5CB-76DCAA43C81A}" dt="2025-08-14T16:23:02.108" v="51"/>
        <pc:sldMkLst>
          <pc:docMk/>
          <pc:sldMk cId="0" sldId="275"/>
        </pc:sldMkLst>
      </pc:sldChg>
      <pc:sldChg chg="del">
        <pc:chgData name="Tiến Long Trần Đức" userId="1042fbb6c68d89b8" providerId="Windows Live" clId="Web-{91BABC62-3DC8-6C2C-C5CB-76DCAA43C81A}" dt="2025-08-14T16:23:02.733" v="52"/>
        <pc:sldMkLst>
          <pc:docMk/>
          <pc:sldMk cId="0" sldId="276"/>
        </pc:sldMkLst>
      </pc:sldChg>
      <pc:sldChg chg="del">
        <pc:chgData name="Tiến Long Trần Đức" userId="1042fbb6c68d89b8" providerId="Windows Live" clId="Web-{91BABC62-3DC8-6C2C-C5CB-76DCAA43C81A}" dt="2025-08-14T16:23:04.030" v="53"/>
        <pc:sldMkLst>
          <pc:docMk/>
          <pc:sldMk cId="0" sldId="277"/>
        </pc:sldMkLst>
      </pc:sldChg>
      <pc:sldChg chg="del">
        <pc:chgData name="Tiến Long Trần Đức" userId="1042fbb6c68d89b8" providerId="Windows Live" clId="Web-{91BABC62-3DC8-6C2C-C5CB-76DCAA43C81A}" dt="2025-08-14T16:23:04.921" v="54"/>
        <pc:sldMkLst>
          <pc:docMk/>
          <pc:sldMk cId="0" sldId="278"/>
        </pc:sldMkLst>
      </pc:sldChg>
      <pc:sldChg chg="del">
        <pc:chgData name="Tiến Long Trần Đức" userId="1042fbb6c68d89b8" providerId="Windows Live" clId="Web-{91BABC62-3DC8-6C2C-C5CB-76DCAA43C81A}" dt="2025-08-14T16:23:05.483" v="55"/>
        <pc:sldMkLst>
          <pc:docMk/>
          <pc:sldMk cId="0" sldId="279"/>
        </pc:sldMkLst>
      </pc:sldChg>
      <pc:sldChg chg="del">
        <pc:chgData name="Tiến Long Trần Đức" userId="1042fbb6c68d89b8" providerId="Windows Live" clId="Web-{91BABC62-3DC8-6C2C-C5CB-76DCAA43C81A}" dt="2025-08-14T16:23:06.436" v="56"/>
        <pc:sldMkLst>
          <pc:docMk/>
          <pc:sldMk cId="0" sldId="280"/>
        </pc:sldMkLst>
      </pc:sldChg>
      <pc:sldChg chg="del">
        <pc:chgData name="Tiến Long Trần Đức" userId="1042fbb6c68d89b8" providerId="Windows Live" clId="Web-{91BABC62-3DC8-6C2C-C5CB-76DCAA43C81A}" dt="2025-08-14T16:23:08.577" v="57"/>
        <pc:sldMkLst>
          <pc:docMk/>
          <pc:sldMk cId="0" sldId="281"/>
        </pc:sldMkLst>
      </pc:sldChg>
      <pc:sldChg chg="del">
        <pc:chgData name="Tiến Long Trần Đức" userId="1042fbb6c68d89b8" providerId="Windows Live" clId="Web-{91BABC62-3DC8-6C2C-C5CB-76DCAA43C81A}" dt="2025-08-14T16:23:09.514" v="58"/>
        <pc:sldMkLst>
          <pc:docMk/>
          <pc:sldMk cId="0" sldId="282"/>
        </pc:sldMkLst>
      </pc:sldChg>
      <pc:sldChg chg="del">
        <pc:chgData name="Tiến Long Trần Đức" userId="1042fbb6c68d89b8" providerId="Windows Live" clId="Web-{91BABC62-3DC8-6C2C-C5CB-76DCAA43C81A}" dt="2025-08-14T16:23:13.405" v="59"/>
        <pc:sldMkLst>
          <pc:docMk/>
          <pc:sldMk cId="0" sldId="283"/>
        </pc:sldMkLst>
      </pc:sldChg>
      <pc:sldChg chg="modSp">
        <pc:chgData name="Tiến Long Trần Đức" userId="1042fbb6c68d89b8" providerId="Windows Live" clId="Web-{91BABC62-3DC8-6C2C-C5CB-76DCAA43C81A}" dt="2025-08-14T16:27:01.256" v="124" actId="20577"/>
        <pc:sldMkLst>
          <pc:docMk/>
          <pc:sldMk cId="0" sldId="284"/>
        </pc:sldMkLst>
        <pc:spChg chg="mod">
          <ac:chgData name="Tiến Long Trần Đức" userId="1042fbb6c68d89b8" providerId="Windows Live" clId="Web-{91BABC62-3DC8-6C2C-C5CB-76DCAA43C81A}" dt="2025-08-14T16:27:01.256" v="124" actId="20577"/>
          <ac:spMkLst>
            <pc:docMk/>
            <pc:sldMk cId="0" sldId="284"/>
            <ac:spMk id="242" creationId="{00000000-0000-0000-0000-000000000000}"/>
          </ac:spMkLst>
        </pc:spChg>
        <pc:spChg chg="mod">
          <ac:chgData name="Tiến Long Trần Đức" userId="1042fbb6c68d89b8" providerId="Windows Live" clId="Web-{91BABC62-3DC8-6C2C-C5CB-76DCAA43C81A}" dt="2025-08-14T16:25:52.613" v="75" actId="20577"/>
          <ac:spMkLst>
            <pc:docMk/>
            <pc:sldMk cId="0" sldId="284"/>
            <ac:spMk id="243" creationId="{00000000-0000-0000-0000-000000000000}"/>
          </ac:spMkLst>
        </pc:spChg>
      </pc:sldChg>
      <pc:sldChg chg="delSp modSp">
        <pc:chgData name="Tiến Long Trần Đức" userId="1042fbb6c68d89b8" providerId="Windows Live" clId="Web-{91BABC62-3DC8-6C2C-C5CB-76DCAA43C81A}" dt="2025-08-14T16:26:55.475" v="122" actId="20577"/>
        <pc:sldMkLst>
          <pc:docMk/>
          <pc:sldMk cId="0" sldId="285"/>
        </pc:sldMkLst>
        <pc:spChg chg="mod">
          <ac:chgData name="Tiến Long Trần Đức" userId="1042fbb6c68d89b8" providerId="Windows Live" clId="Web-{91BABC62-3DC8-6C2C-C5CB-76DCAA43C81A}" dt="2025-08-14T16:26:55.475" v="122" actId="20577"/>
          <ac:spMkLst>
            <pc:docMk/>
            <pc:sldMk cId="0" sldId="285"/>
            <ac:spMk id="248" creationId="{00000000-0000-0000-0000-000000000000}"/>
          </ac:spMkLst>
        </pc:spChg>
        <pc:spChg chg="mod">
          <ac:chgData name="Tiến Long Trần Đức" userId="1042fbb6c68d89b8" providerId="Windows Live" clId="Web-{91BABC62-3DC8-6C2C-C5CB-76DCAA43C81A}" dt="2025-08-14T16:26:11.958" v="81" actId="20577"/>
          <ac:spMkLst>
            <pc:docMk/>
            <pc:sldMk cId="0" sldId="285"/>
            <ac:spMk id="249" creationId="{00000000-0000-0000-0000-000000000000}"/>
          </ac:spMkLst>
        </pc:spChg>
        <pc:spChg chg="del mod">
          <ac:chgData name="Tiến Long Trần Đức" userId="1042fbb6c68d89b8" providerId="Windows Live" clId="Web-{91BABC62-3DC8-6C2C-C5CB-76DCAA43C81A}" dt="2025-08-14T16:26:16.630" v="86"/>
          <ac:spMkLst>
            <pc:docMk/>
            <pc:sldMk cId="0" sldId="285"/>
            <ac:spMk id="251" creationId="{00000000-0000-0000-0000-000000000000}"/>
          </ac:spMkLst>
        </pc:spChg>
        <pc:spChg chg="del mod">
          <ac:chgData name="Tiến Long Trần Đức" userId="1042fbb6c68d89b8" providerId="Windows Live" clId="Web-{91BABC62-3DC8-6C2C-C5CB-76DCAA43C81A}" dt="2025-08-14T16:26:09.958" v="79"/>
          <ac:spMkLst>
            <pc:docMk/>
            <pc:sldMk cId="0" sldId="285"/>
            <ac:spMk id="252" creationId="{00000000-0000-0000-0000-000000000000}"/>
          </ac:spMkLst>
        </pc:spChg>
        <pc:picChg chg="del">
          <ac:chgData name="Tiến Long Trần Đức" userId="1042fbb6c68d89b8" providerId="Windows Live" clId="Web-{91BABC62-3DC8-6C2C-C5CB-76DCAA43C81A}" dt="2025-08-14T16:26:13.489" v="82"/>
          <ac:picMkLst>
            <pc:docMk/>
            <pc:sldMk cId="0" sldId="285"/>
            <ac:picMk id="250" creationId="{00000000-0000-0000-0000-000000000000}"/>
          </ac:picMkLst>
        </pc:picChg>
      </pc:sldChg>
      <pc:sldChg chg="delSp modSp">
        <pc:chgData name="Tiến Long Trần Đức" userId="1042fbb6c68d89b8" providerId="Windows Live" clId="Web-{91BABC62-3DC8-6C2C-C5CB-76DCAA43C81A}" dt="2025-08-14T16:33:51.098" v="305" actId="20577"/>
        <pc:sldMkLst>
          <pc:docMk/>
          <pc:sldMk cId="0" sldId="286"/>
        </pc:sldMkLst>
        <pc:spChg chg="mod">
          <ac:chgData name="Tiến Long Trần Đức" userId="1042fbb6c68d89b8" providerId="Windows Live" clId="Web-{91BABC62-3DC8-6C2C-C5CB-76DCAA43C81A}" dt="2025-08-14T16:33:51.098" v="305" actId="20577"/>
          <ac:spMkLst>
            <pc:docMk/>
            <pc:sldMk cId="0" sldId="286"/>
            <ac:spMk id="257" creationId="{00000000-0000-0000-0000-000000000000}"/>
          </ac:spMkLst>
        </pc:spChg>
        <pc:spChg chg="del mod">
          <ac:chgData name="Tiến Long Trần Đức" userId="1042fbb6c68d89b8" providerId="Windows Live" clId="Web-{91BABC62-3DC8-6C2C-C5CB-76DCAA43C81A}" dt="2025-08-14T16:33:04.846" v="261"/>
          <ac:spMkLst>
            <pc:docMk/>
            <pc:sldMk cId="0" sldId="286"/>
            <ac:spMk id="258" creationId="{00000000-0000-0000-0000-000000000000}"/>
          </ac:spMkLst>
        </pc:spChg>
        <pc:spChg chg="del mod">
          <ac:chgData name="Tiến Long Trần Đức" userId="1042fbb6c68d89b8" providerId="Windows Live" clId="Web-{91BABC62-3DC8-6C2C-C5CB-76DCAA43C81A}" dt="2025-08-14T16:33:06.393" v="264"/>
          <ac:spMkLst>
            <pc:docMk/>
            <pc:sldMk cId="0" sldId="286"/>
            <ac:spMk id="259" creationId="{00000000-0000-0000-0000-000000000000}"/>
          </ac:spMkLst>
        </pc:spChg>
        <pc:spChg chg="del mod">
          <ac:chgData name="Tiến Long Trần Đức" userId="1042fbb6c68d89b8" providerId="Windows Live" clId="Web-{91BABC62-3DC8-6C2C-C5CB-76DCAA43C81A}" dt="2025-08-14T16:33:02.862" v="258"/>
          <ac:spMkLst>
            <pc:docMk/>
            <pc:sldMk cId="0" sldId="286"/>
            <ac:spMk id="260" creationId="{00000000-0000-0000-0000-000000000000}"/>
          </ac:spMkLst>
        </pc:spChg>
      </pc:sldChg>
      <pc:sldChg chg="del">
        <pc:chgData name="Tiến Long Trần Đức" userId="1042fbb6c68d89b8" providerId="Windows Live" clId="Web-{91BABC62-3DC8-6C2C-C5CB-76DCAA43C81A}" dt="2025-08-14T16:33:10.237" v="265"/>
        <pc:sldMkLst>
          <pc:docMk/>
          <pc:sldMk cId="0" sldId="287"/>
        </pc:sldMkLst>
      </pc:sldChg>
      <pc:sldChg chg="del">
        <pc:chgData name="Tiến Long Trần Đức" userId="1042fbb6c68d89b8" providerId="Windows Live" clId="Web-{91BABC62-3DC8-6C2C-C5CB-76DCAA43C81A}" dt="2025-08-14T16:33:11.518" v="266"/>
        <pc:sldMkLst>
          <pc:docMk/>
          <pc:sldMk cId="0" sldId="288"/>
        </pc:sldMkLst>
      </pc:sldChg>
      <pc:sldChg chg="del">
        <pc:chgData name="Tiến Long Trần Đức" userId="1042fbb6c68d89b8" providerId="Windows Live" clId="Web-{91BABC62-3DC8-6C2C-C5CB-76DCAA43C81A}" dt="2025-08-14T16:33:13.097" v="267"/>
        <pc:sldMkLst>
          <pc:docMk/>
          <pc:sldMk cId="0" sldId="289"/>
        </pc:sldMkLst>
      </pc:sldChg>
      <pc:sldChg chg="del">
        <pc:chgData name="Tiến Long Trần Đức" userId="1042fbb6c68d89b8" providerId="Windows Live" clId="Web-{91BABC62-3DC8-6C2C-C5CB-76DCAA43C81A}" dt="2025-08-14T16:33:13.534" v="268"/>
        <pc:sldMkLst>
          <pc:docMk/>
          <pc:sldMk cId="0" sldId="290"/>
        </pc:sldMkLst>
      </pc:sldChg>
      <pc:sldChg chg="del">
        <pc:chgData name="Tiến Long Trần Đức" userId="1042fbb6c68d89b8" providerId="Windows Live" clId="Web-{91BABC62-3DC8-6C2C-C5CB-76DCAA43C81A}" dt="2025-08-14T16:33:16.065" v="269"/>
        <pc:sldMkLst>
          <pc:docMk/>
          <pc:sldMk cId="0" sldId="291"/>
        </pc:sldMkLst>
      </pc:sldChg>
      <pc:sldChg chg="del">
        <pc:chgData name="Tiến Long Trần Đức" userId="1042fbb6c68d89b8" providerId="Windows Live" clId="Web-{91BABC62-3DC8-6C2C-C5CB-76DCAA43C81A}" dt="2025-08-14T16:33:16.628" v="270"/>
        <pc:sldMkLst>
          <pc:docMk/>
          <pc:sldMk cId="0" sldId="292"/>
        </pc:sldMkLst>
      </pc:sldChg>
      <pc:sldChg chg="del">
        <pc:chgData name="Tiến Long Trần Đức" userId="1042fbb6c68d89b8" providerId="Windows Live" clId="Web-{91BABC62-3DC8-6C2C-C5CB-76DCAA43C81A}" dt="2025-08-14T16:33:17.144" v="271"/>
        <pc:sldMkLst>
          <pc:docMk/>
          <pc:sldMk cId="0" sldId="293"/>
        </pc:sldMkLst>
      </pc:sldChg>
      <pc:sldChg chg="del">
        <pc:chgData name="Tiến Long Trần Đức" userId="1042fbb6c68d89b8" providerId="Windows Live" clId="Web-{91BABC62-3DC8-6C2C-C5CB-76DCAA43C81A}" dt="2025-08-14T16:33:17.737" v="272"/>
        <pc:sldMkLst>
          <pc:docMk/>
          <pc:sldMk cId="0" sldId="294"/>
        </pc:sldMkLst>
      </pc:sldChg>
      <pc:sldChg chg="del">
        <pc:chgData name="Tiến Long Trần Đức" userId="1042fbb6c68d89b8" providerId="Windows Live" clId="Web-{91BABC62-3DC8-6C2C-C5CB-76DCAA43C81A}" dt="2025-08-14T16:33:18.097" v="273"/>
        <pc:sldMkLst>
          <pc:docMk/>
          <pc:sldMk cId="0" sldId="295"/>
        </pc:sldMkLst>
      </pc:sldChg>
      <pc:sldChg chg="del">
        <pc:chgData name="Tiến Long Trần Đức" userId="1042fbb6c68d89b8" providerId="Windows Live" clId="Web-{91BABC62-3DC8-6C2C-C5CB-76DCAA43C81A}" dt="2025-08-14T16:33:18.503" v="274"/>
        <pc:sldMkLst>
          <pc:docMk/>
          <pc:sldMk cId="0" sldId="296"/>
        </pc:sldMkLst>
      </pc:sldChg>
      <pc:sldChg chg="modSp add replId">
        <pc:chgData name="Tiến Long Trần Đức" userId="1042fbb6c68d89b8" providerId="Windows Live" clId="Web-{91BABC62-3DC8-6C2C-C5CB-76DCAA43C81A}" dt="2025-08-14T16:34:16.646" v="322" actId="20577"/>
        <pc:sldMkLst>
          <pc:docMk/>
          <pc:sldMk cId="307170416" sldId="298"/>
        </pc:sldMkLst>
        <pc:spChg chg="mod">
          <ac:chgData name="Tiến Long Trần Đức" userId="1042fbb6c68d89b8" providerId="Windows Live" clId="Web-{91BABC62-3DC8-6C2C-C5CB-76DCAA43C81A}" dt="2025-08-14T16:34:16.646" v="322" actId="20577"/>
          <ac:spMkLst>
            <pc:docMk/>
            <pc:sldMk cId="307170416" sldId="298"/>
            <ac:spMk id="257" creationId="{F6A6A828-1B5B-ECC5-B3AB-2B11F1E312E4}"/>
          </ac:spMkLst>
        </pc:spChg>
      </pc:sldChg>
    </pc:docChg>
  </pc:docChgLst>
  <pc:docChgLst>
    <pc:chgData name="Tiến Long Trần Đức" userId="1042fbb6c68d89b8" providerId="Windows Live" clId="Web-{D6A8B1AC-F48C-5C50-9640-EBED28895229}"/>
    <pc:docChg chg="modSld">
      <pc:chgData name="Tiến Long Trần Đức" userId="1042fbb6c68d89b8" providerId="Windows Live" clId="Web-{D6A8B1AC-F48C-5C50-9640-EBED28895229}" dt="2025-08-14T16:16:23.617" v="170" actId="14100"/>
      <pc:docMkLst>
        <pc:docMk/>
      </pc:docMkLst>
      <pc:sldChg chg="modSp">
        <pc:chgData name="Tiến Long Trần Đức" userId="1042fbb6c68d89b8" providerId="Windows Live" clId="Web-{D6A8B1AC-F48C-5C50-9640-EBED28895229}" dt="2025-08-14T16:08:47.381" v="122" actId="20577"/>
        <pc:sldMkLst>
          <pc:docMk/>
          <pc:sldMk cId="0" sldId="256"/>
        </pc:sldMkLst>
        <pc:spChg chg="mod">
          <ac:chgData name="Tiến Long Trần Đức" userId="1042fbb6c68d89b8" providerId="Windows Live" clId="Web-{D6A8B1AC-F48C-5C50-9640-EBED28895229}" dt="2025-08-14T16:08:47.381" v="122" actId="20577"/>
          <ac:spMkLst>
            <pc:docMk/>
            <pc:sldMk cId="0" sldId="256"/>
            <ac:spMk id="45" creationId="{00000000-0000-0000-0000-000000000000}"/>
          </ac:spMkLst>
        </pc:spChg>
      </pc:sldChg>
      <pc:sldChg chg="addSp modSp">
        <pc:chgData name="Tiến Long Trần Đức" userId="1042fbb6c68d89b8" providerId="Windows Live" clId="Web-{D6A8B1AC-F48C-5C50-9640-EBED28895229}" dt="2025-08-14T16:16:23.617" v="170" actId="14100"/>
        <pc:sldMkLst>
          <pc:docMk/>
          <pc:sldMk cId="0" sldId="257"/>
        </pc:sldMkLst>
        <pc:spChg chg="add mod">
          <ac:chgData name="Tiến Long Trần Đức" userId="1042fbb6c68d89b8" providerId="Windows Live" clId="Web-{D6A8B1AC-F48C-5C50-9640-EBED28895229}" dt="2025-08-14T16:16:23.617" v="170" actId="14100"/>
          <ac:spMkLst>
            <pc:docMk/>
            <pc:sldMk cId="0" sldId="257"/>
            <ac:spMk id="2" creationId="{4BCC284D-9D21-BA8E-44BA-FDBE19349749}"/>
          </ac:spMkLst>
        </pc:spChg>
        <pc:spChg chg="mod">
          <ac:chgData name="Tiến Long Trần Đức" userId="1042fbb6c68d89b8" providerId="Windows Live" clId="Web-{D6A8B1AC-F48C-5C50-9640-EBED28895229}" dt="2025-08-14T16:10:59.651" v="163" actId="20577"/>
          <ac:spMkLst>
            <pc:docMk/>
            <pc:sldMk cId="0" sldId="257"/>
            <ac:spMk id="50" creationId="{00000000-0000-0000-0000-000000000000}"/>
          </ac:spMkLst>
        </pc:spChg>
        <pc:spChg chg="mod">
          <ac:chgData name="Tiến Long Trần Đức" userId="1042fbb6c68d89b8" providerId="Windows Live" clId="Web-{D6A8B1AC-F48C-5C50-9640-EBED28895229}" dt="2025-08-14T16:11:07.198" v="165" actId="20577"/>
          <ac:spMkLst>
            <pc:docMk/>
            <pc:sldMk cId="0" sldId="257"/>
            <ac:spMk id="51" creationId="{00000000-0000-0000-0000-000000000000}"/>
          </ac:spMkLst>
        </pc:spChg>
      </pc:sldChg>
    </pc:docChg>
  </pc:docChgLst>
  <pc:docChgLst>
    <pc:chgData name="Guest User" providerId="Windows Live" clId="Web-{48227C0A-1B7C-079E-9FA6-BC6D3F41002C}"/>
    <pc:docChg chg="modSld">
      <pc:chgData name="Guest User" userId="" providerId="Windows Live" clId="Web-{48227C0A-1B7C-079E-9FA6-BC6D3F41002C}" dt="2025-08-14T14:29:01.043" v="6" actId="20577"/>
      <pc:docMkLst>
        <pc:docMk/>
      </pc:docMkLst>
      <pc:sldChg chg="modSp">
        <pc:chgData name="Guest User" userId="" providerId="Windows Live" clId="Web-{48227C0A-1B7C-079E-9FA6-BC6D3F41002C}" dt="2025-08-14T14:29:01.043" v="6" actId="20577"/>
        <pc:sldMkLst>
          <pc:docMk/>
          <pc:sldMk cId="0" sldId="256"/>
        </pc:sldMkLst>
        <pc:spChg chg="mod">
          <ac:chgData name="Guest User" userId="" providerId="Windows Live" clId="Web-{48227C0A-1B7C-079E-9FA6-BC6D3F41002C}" dt="2025-08-14T14:29:01.043" v="6" actId="20577"/>
          <ac:spMkLst>
            <pc:docMk/>
            <pc:sldMk cId="0" sldId="256"/>
            <ac:spMk id="45" creationId="{00000000-0000-0000-0000-000000000000}"/>
          </ac:spMkLst>
        </pc:spChg>
      </pc:sldChg>
    </pc:docChg>
  </pc:docChgLst>
  <pc:docChgLst>
    <pc:chgData name="Tiến Long Trần Đức" userId="1042fbb6c68d89b8" providerId="Windows Live" clId="Web-{DABBC2C6-B04C-6712-1D20-0C68B3BC0DC6}"/>
    <pc:docChg chg="mod addSld delSld modSld sldOrd">
      <pc:chgData name="Tiến Long Trần Đức" userId="1042fbb6c68d89b8" providerId="Windows Live" clId="Web-{DABBC2C6-B04C-6712-1D20-0C68B3BC0DC6}" dt="2025-08-15T15:23:47.844" v="396"/>
      <pc:docMkLst>
        <pc:docMk/>
      </pc:docMkLst>
      <pc:sldChg chg="modSp">
        <pc:chgData name="Tiến Long Trần Đức" userId="1042fbb6c68d89b8" providerId="Windows Live" clId="Web-{DABBC2C6-B04C-6712-1D20-0C68B3BC0DC6}" dt="2025-08-15T14:51:50.364" v="100" actId="20577"/>
        <pc:sldMkLst>
          <pc:docMk/>
          <pc:sldMk cId="0" sldId="284"/>
        </pc:sldMkLst>
        <pc:spChg chg="mod">
          <ac:chgData name="Tiến Long Trần Đức" userId="1042fbb6c68d89b8" providerId="Windows Live" clId="Web-{DABBC2C6-B04C-6712-1D20-0C68B3BC0DC6}" dt="2025-08-15T14:51:50.364" v="100" actId="20577"/>
          <ac:spMkLst>
            <pc:docMk/>
            <pc:sldMk cId="0" sldId="284"/>
            <ac:spMk id="243" creationId="{00000000-0000-0000-0000-000000000000}"/>
          </ac:spMkLst>
        </pc:spChg>
      </pc:sldChg>
      <pc:sldChg chg="del">
        <pc:chgData name="Tiến Long Trần Đức" userId="1042fbb6c68d89b8" providerId="Windows Live" clId="Web-{DABBC2C6-B04C-6712-1D20-0C68B3BC0DC6}" dt="2025-08-15T15:23:47.844" v="396"/>
        <pc:sldMkLst>
          <pc:docMk/>
          <pc:sldMk cId="0" sldId="285"/>
        </pc:sldMkLst>
      </pc:sldChg>
      <pc:sldChg chg="addSp modSp">
        <pc:chgData name="Tiến Long Trần Đức" userId="1042fbb6c68d89b8" providerId="Windows Live" clId="Web-{DABBC2C6-B04C-6712-1D20-0C68B3BC0DC6}" dt="2025-08-15T14:52:02.739" v="105" actId="20577"/>
        <pc:sldMkLst>
          <pc:docMk/>
          <pc:sldMk cId="853443235" sldId="301"/>
        </pc:sldMkLst>
        <pc:spChg chg="add mod">
          <ac:chgData name="Tiến Long Trần Đức" userId="1042fbb6c68d89b8" providerId="Windows Live" clId="Web-{DABBC2C6-B04C-6712-1D20-0C68B3BC0DC6}" dt="2025-08-15T14:52:02.739" v="105" actId="20577"/>
          <ac:spMkLst>
            <pc:docMk/>
            <pc:sldMk cId="853443235" sldId="301"/>
            <ac:spMk id="2" creationId="{216AF800-0C36-6D17-FF0E-4966B3EEF463}"/>
          </ac:spMkLst>
        </pc:spChg>
      </pc:sldChg>
      <pc:sldChg chg="del">
        <pc:chgData name="Tiến Long Trần Đức" userId="1042fbb6c68d89b8" providerId="Windows Live" clId="Web-{DABBC2C6-B04C-6712-1D20-0C68B3BC0DC6}" dt="2025-08-15T14:48:53.857" v="57"/>
        <pc:sldMkLst>
          <pc:docMk/>
          <pc:sldMk cId="2033898761" sldId="302"/>
        </pc:sldMkLst>
      </pc:sldChg>
      <pc:sldChg chg="modSp add replId">
        <pc:chgData name="Tiến Long Trần Đức" userId="1042fbb6c68d89b8" providerId="Windows Live" clId="Web-{DABBC2C6-B04C-6712-1D20-0C68B3BC0DC6}" dt="2025-08-15T14:53:11.367" v="129" actId="20577"/>
        <pc:sldMkLst>
          <pc:docMk/>
          <pc:sldMk cId="2790298351" sldId="302"/>
        </pc:sldMkLst>
        <pc:spChg chg="mod">
          <ac:chgData name="Tiến Long Trần Đức" userId="1042fbb6c68d89b8" providerId="Windows Live" clId="Web-{DABBC2C6-B04C-6712-1D20-0C68B3BC0DC6}" dt="2025-08-15T14:53:11.367" v="129" actId="20577"/>
          <ac:spMkLst>
            <pc:docMk/>
            <pc:sldMk cId="2790298351" sldId="302"/>
            <ac:spMk id="243" creationId="{ABE06A91-3CD4-A968-75E6-43CDBB52DA5D}"/>
          </ac:spMkLst>
        </pc:spChg>
      </pc:sldChg>
      <pc:sldChg chg="modSp add replId">
        <pc:chgData name="Tiến Long Trần Đức" userId="1042fbb6c68d89b8" providerId="Windows Live" clId="Web-{DABBC2C6-B04C-6712-1D20-0C68B3BC0DC6}" dt="2025-08-15T14:55:14.465" v="157" actId="20577"/>
        <pc:sldMkLst>
          <pc:docMk/>
          <pc:sldMk cId="2094392624" sldId="303"/>
        </pc:sldMkLst>
        <pc:spChg chg="mod">
          <ac:chgData name="Tiến Long Trần Đức" userId="1042fbb6c68d89b8" providerId="Windows Live" clId="Web-{DABBC2C6-B04C-6712-1D20-0C68B3BC0DC6}" dt="2025-08-15T14:55:14.465" v="157" actId="20577"/>
          <ac:spMkLst>
            <pc:docMk/>
            <pc:sldMk cId="2094392624" sldId="303"/>
            <ac:spMk id="243" creationId="{197442B8-E379-5A0D-4C99-E033A4EAA1A2}"/>
          </ac:spMkLst>
        </pc:spChg>
      </pc:sldChg>
      <pc:sldChg chg="addSp modSp add replId modNotes">
        <pc:chgData name="Tiến Long Trần Đức" userId="1042fbb6c68d89b8" providerId="Windows Live" clId="Web-{DABBC2C6-B04C-6712-1D20-0C68B3BC0DC6}" dt="2025-08-15T15:02:54.984" v="236" actId="20577"/>
        <pc:sldMkLst>
          <pc:docMk/>
          <pc:sldMk cId="2071162603" sldId="304"/>
        </pc:sldMkLst>
        <pc:spChg chg="mod">
          <ac:chgData name="Tiến Long Trần Đức" userId="1042fbb6c68d89b8" providerId="Windows Live" clId="Web-{DABBC2C6-B04C-6712-1D20-0C68B3BC0DC6}" dt="2025-08-15T15:02:54.984" v="236" actId="20577"/>
          <ac:spMkLst>
            <pc:docMk/>
            <pc:sldMk cId="2071162603" sldId="304"/>
            <ac:spMk id="243" creationId="{64D18B2F-58B1-125D-D284-7AE9FFEEC6A0}"/>
          </ac:spMkLst>
        </pc:spChg>
        <pc:picChg chg="add mod">
          <ac:chgData name="Tiến Long Trần Đức" userId="1042fbb6c68d89b8" providerId="Windows Live" clId="Web-{DABBC2C6-B04C-6712-1D20-0C68B3BC0DC6}" dt="2025-08-15T14:57:37.173" v="177" actId="1076"/>
          <ac:picMkLst>
            <pc:docMk/>
            <pc:sldMk cId="2071162603" sldId="304"/>
            <ac:picMk id="2" creationId="{387F64E0-EDDF-DC8A-AEAD-FB0538F67207}"/>
          </ac:picMkLst>
        </pc:picChg>
      </pc:sldChg>
      <pc:sldChg chg="modSp add replId">
        <pc:chgData name="Tiến Long Trần Đức" userId="1042fbb6c68d89b8" providerId="Windows Live" clId="Web-{DABBC2C6-B04C-6712-1D20-0C68B3BC0DC6}" dt="2025-08-15T15:01:31.885" v="223" actId="20577"/>
        <pc:sldMkLst>
          <pc:docMk/>
          <pc:sldMk cId="1172618637" sldId="305"/>
        </pc:sldMkLst>
        <pc:spChg chg="mod">
          <ac:chgData name="Tiến Long Trần Đức" userId="1042fbb6c68d89b8" providerId="Windows Live" clId="Web-{DABBC2C6-B04C-6712-1D20-0C68B3BC0DC6}" dt="2025-08-15T15:01:31.885" v="223" actId="20577"/>
          <ac:spMkLst>
            <pc:docMk/>
            <pc:sldMk cId="1172618637" sldId="305"/>
            <ac:spMk id="243" creationId="{1AE8763B-B8D6-5E7E-F948-D8821330E741}"/>
          </ac:spMkLst>
        </pc:spChg>
      </pc:sldChg>
      <pc:sldChg chg="addSp modSp add replId modNotes">
        <pc:chgData name="Tiến Long Trần Đức" userId="1042fbb6c68d89b8" providerId="Windows Live" clId="Web-{DABBC2C6-B04C-6712-1D20-0C68B3BC0DC6}" dt="2025-08-15T15:04:55.191" v="242"/>
        <pc:sldMkLst>
          <pc:docMk/>
          <pc:sldMk cId="2643602846" sldId="306"/>
        </pc:sldMkLst>
        <pc:spChg chg="mod">
          <ac:chgData name="Tiến Long Trần Đức" userId="1042fbb6c68d89b8" providerId="Windows Live" clId="Web-{DABBC2C6-B04C-6712-1D20-0C68B3BC0DC6}" dt="2025-08-15T15:03:28.141" v="239" actId="14100"/>
          <ac:spMkLst>
            <pc:docMk/>
            <pc:sldMk cId="2643602846" sldId="306"/>
            <ac:spMk id="243" creationId="{0930D2C8-2D47-D55D-CE2E-F9063746E7A7}"/>
          </ac:spMkLst>
        </pc:spChg>
        <pc:picChg chg="add mod">
          <ac:chgData name="Tiến Long Trần Đức" userId="1042fbb6c68d89b8" providerId="Windows Live" clId="Web-{DABBC2C6-B04C-6712-1D20-0C68B3BC0DC6}" dt="2025-08-15T15:03:35.782" v="240" actId="1076"/>
          <ac:picMkLst>
            <pc:docMk/>
            <pc:sldMk cId="2643602846" sldId="306"/>
            <ac:picMk id="2" creationId="{160E5DFB-F268-A80E-A3B8-8E587A504B49}"/>
          </ac:picMkLst>
        </pc:picChg>
      </pc:sldChg>
      <pc:sldChg chg="addSp modSp add replId modNotes">
        <pc:chgData name="Tiến Long Trần Đức" userId="1042fbb6c68d89b8" providerId="Windows Live" clId="Web-{DABBC2C6-B04C-6712-1D20-0C68B3BC0DC6}" dt="2025-08-15T15:06:16.976" v="252"/>
        <pc:sldMkLst>
          <pc:docMk/>
          <pc:sldMk cId="1955369709" sldId="307"/>
        </pc:sldMkLst>
        <pc:spChg chg="mod">
          <ac:chgData name="Tiến Long Trần Đức" userId="1042fbb6c68d89b8" providerId="Windows Live" clId="Web-{DABBC2C6-B04C-6712-1D20-0C68B3BC0DC6}" dt="2025-08-15T15:05:11.958" v="246" actId="20577"/>
          <ac:spMkLst>
            <pc:docMk/>
            <pc:sldMk cId="1955369709" sldId="307"/>
            <ac:spMk id="243" creationId="{E13B3D71-A599-60CE-FFC2-1809691E7AAE}"/>
          </ac:spMkLst>
        </pc:spChg>
        <pc:picChg chg="add mod">
          <ac:chgData name="Tiến Long Trần Đức" userId="1042fbb6c68d89b8" providerId="Windows Live" clId="Web-{DABBC2C6-B04C-6712-1D20-0C68B3BC0DC6}" dt="2025-08-15T15:05:33.084" v="250" actId="1076"/>
          <ac:picMkLst>
            <pc:docMk/>
            <pc:sldMk cId="1955369709" sldId="307"/>
            <ac:picMk id="2" creationId="{0233F2FC-2DB7-F0A3-F356-BC7751064798}"/>
          </ac:picMkLst>
        </pc:picChg>
      </pc:sldChg>
      <pc:sldChg chg="modSp add replId">
        <pc:chgData name="Tiến Long Trần Đức" userId="1042fbb6c68d89b8" providerId="Windows Live" clId="Web-{DABBC2C6-B04C-6712-1D20-0C68B3BC0DC6}" dt="2025-08-15T15:08:00.526" v="264" actId="1076"/>
        <pc:sldMkLst>
          <pc:docMk/>
          <pc:sldMk cId="1535389047" sldId="308"/>
        </pc:sldMkLst>
        <pc:spChg chg="mod">
          <ac:chgData name="Tiến Long Trần Đức" userId="1042fbb6c68d89b8" providerId="Windows Live" clId="Web-{DABBC2C6-B04C-6712-1D20-0C68B3BC0DC6}" dt="2025-08-15T15:08:00.526" v="264" actId="1076"/>
          <ac:spMkLst>
            <pc:docMk/>
            <pc:sldMk cId="1535389047" sldId="308"/>
            <ac:spMk id="243" creationId="{42B09AB7-ACC6-5F3E-586C-3AD331F1D48F}"/>
          </ac:spMkLst>
        </pc:spChg>
      </pc:sldChg>
      <pc:sldChg chg="modSp add replId">
        <pc:chgData name="Tiến Long Trần Đức" userId="1042fbb6c68d89b8" providerId="Windows Live" clId="Web-{DABBC2C6-B04C-6712-1D20-0C68B3BC0DC6}" dt="2025-08-15T15:09:34.514" v="308" actId="20577"/>
        <pc:sldMkLst>
          <pc:docMk/>
          <pc:sldMk cId="1594446836" sldId="309"/>
        </pc:sldMkLst>
        <pc:spChg chg="mod">
          <ac:chgData name="Tiến Long Trần Đức" userId="1042fbb6c68d89b8" providerId="Windows Live" clId="Web-{DABBC2C6-B04C-6712-1D20-0C68B3BC0DC6}" dt="2025-08-15T15:08:43.887" v="297" actId="20577"/>
          <ac:spMkLst>
            <pc:docMk/>
            <pc:sldMk cId="1594446836" sldId="309"/>
            <ac:spMk id="242" creationId="{953CDC9A-95B8-B4F6-F889-B91C7AE6834E}"/>
          </ac:spMkLst>
        </pc:spChg>
        <pc:spChg chg="mod">
          <ac:chgData name="Tiến Long Trần Đức" userId="1042fbb6c68d89b8" providerId="Windows Live" clId="Web-{DABBC2C6-B04C-6712-1D20-0C68B3BC0DC6}" dt="2025-08-15T15:09:34.514" v="308" actId="20577"/>
          <ac:spMkLst>
            <pc:docMk/>
            <pc:sldMk cId="1594446836" sldId="309"/>
            <ac:spMk id="243" creationId="{2C2056A9-E55A-3722-A323-B5F523115F7E}"/>
          </ac:spMkLst>
        </pc:spChg>
      </pc:sldChg>
      <pc:sldChg chg="add del replId">
        <pc:chgData name="Tiến Long Trần Đức" userId="1042fbb6c68d89b8" providerId="Windows Live" clId="Web-{DABBC2C6-B04C-6712-1D20-0C68B3BC0DC6}" dt="2025-08-15T15:23:47" v="395"/>
        <pc:sldMkLst>
          <pc:docMk/>
          <pc:sldMk cId="824479805" sldId="310"/>
        </pc:sldMkLst>
      </pc:sldChg>
      <pc:sldChg chg="modSp add replId">
        <pc:chgData name="Tiến Long Trần Đức" userId="1042fbb6c68d89b8" providerId="Windows Live" clId="Web-{DABBC2C6-B04C-6712-1D20-0C68B3BC0DC6}" dt="2025-08-15T15:20:29.055" v="331" actId="20577"/>
        <pc:sldMkLst>
          <pc:docMk/>
          <pc:sldMk cId="1104631835" sldId="311"/>
        </pc:sldMkLst>
        <pc:spChg chg="mod">
          <ac:chgData name="Tiến Long Trần Đức" userId="1042fbb6c68d89b8" providerId="Windows Live" clId="Web-{DABBC2C6-B04C-6712-1D20-0C68B3BC0DC6}" dt="2025-08-15T15:20:29.055" v="331" actId="20577"/>
          <ac:spMkLst>
            <pc:docMk/>
            <pc:sldMk cId="1104631835" sldId="311"/>
            <ac:spMk id="243" creationId="{AF20897B-A834-4532-991A-8BF71E2BC3AA}"/>
          </ac:spMkLst>
        </pc:spChg>
      </pc:sldChg>
      <pc:sldChg chg="modSp add replId">
        <pc:chgData name="Tiến Long Trần Đức" userId="1042fbb6c68d89b8" providerId="Windows Live" clId="Web-{DABBC2C6-B04C-6712-1D20-0C68B3BC0DC6}" dt="2025-08-15T15:23:37.516" v="392" actId="20577"/>
        <pc:sldMkLst>
          <pc:docMk/>
          <pc:sldMk cId="2081122673" sldId="312"/>
        </pc:sldMkLst>
        <pc:spChg chg="mod">
          <ac:chgData name="Tiến Long Trần Đức" userId="1042fbb6c68d89b8" providerId="Windows Live" clId="Web-{DABBC2C6-B04C-6712-1D20-0C68B3BC0DC6}" dt="2025-08-15T15:23:37.516" v="392" actId="20577"/>
          <ac:spMkLst>
            <pc:docMk/>
            <pc:sldMk cId="2081122673" sldId="312"/>
            <ac:spMk id="243" creationId="{EBD33BAF-FBDC-0045-6B50-3EA03B4F2777}"/>
          </ac:spMkLst>
        </pc:spChg>
      </pc:sldChg>
      <pc:sldChg chg="add del replId">
        <pc:chgData name="Tiến Long Trần Đức" userId="1042fbb6c68d89b8" providerId="Windows Live" clId="Web-{DABBC2C6-B04C-6712-1D20-0C68B3BC0DC6}" dt="2025-08-15T15:10:18.094" v="311"/>
        <pc:sldMkLst>
          <pc:docMk/>
          <pc:sldMk cId="3291824240" sldId="312"/>
        </pc:sldMkLst>
      </pc:sldChg>
      <pc:sldChg chg="add del replId">
        <pc:chgData name="Tiến Long Trần Đức" userId="1042fbb6c68d89b8" providerId="Windows Live" clId="Web-{DABBC2C6-B04C-6712-1D20-0C68B3BC0DC6}" dt="2025-08-15T15:23:45.125" v="393"/>
        <pc:sldMkLst>
          <pc:docMk/>
          <pc:sldMk cId="186147371" sldId="313"/>
        </pc:sldMkLst>
      </pc:sldChg>
      <pc:sldChg chg="add del replId">
        <pc:chgData name="Tiến Long Trần Đức" userId="1042fbb6c68d89b8" providerId="Windows Live" clId="Web-{DABBC2C6-B04C-6712-1D20-0C68B3BC0DC6}" dt="2025-08-15T15:23:46.563" v="394"/>
        <pc:sldMkLst>
          <pc:docMk/>
          <pc:sldMk cId="228897519" sldId="314"/>
        </pc:sldMkLst>
      </pc:sldChg>
      <pc:sldChg chg="modSp add ord replId">
        <pc:chgData name="Tiến Long Trần Đức" userId="1042fbb6c68d89b8" providerId="Windows Live" clId="Web-{DABBC2C6-B04C-6712-1D20-0C68B3BC0DC6}" dt="2025-08-15T15:20:43.587" v="335" actId="20577"/>
        <pc:sldMkLst>
          <pc:docMk/>
          <pc:sldMk cId="1017299773" sldId="315"/>
        </pc:sldMkLst>
        <pc:spChg chg="mod">
          <ac:chgData name="Tiến Long Trần Đức" userId="1042fbb6c68d89b8" providerId="Windows Live" clId="Web-{DABBC2C6-B04C-6712-1D20-0C68B3BC0DC6}" dt="2025-08-15T15:20:43.587" v="335" actId="20577"/>
          <ac:spMkLst>
            <pc:docMk/>
            <pc:sldMk cId="1017299773" sldId="315"/>
            <ac:spMk id="243" creationId="{DE724452-E471-87A5-76A5-39B42C0E1AFE}"/>
          </ac:spMkLst>
        </pc:spChg>
      </pc:sldChg>
    </pc:docChg>
  </pc:docChgLst>
  <pc:docChgLst>
    <pc:chgData name="Tiến Long Trần Đức" userId="1042fbb6c68d89b8" providerId="Windows Live" clId="Web-{BAB11455-C72D-C481-3601-77FD6347443C}"/>
    <pc:docChg chg="modSld">
      <pc:chgData name="Tiến Long Trần Đức" userId="1042fbb6c68d89b8" providerId="Windows Live" clId="Web-{BAB11455-C72D-C481-3601-77FD6347443C}" dt="2025-08-15T15:32:43.503" v="55" actId="1076"/>
      <pc:docMkLst>
        <pc:docMk/>
      </pc:docMkLst>
      <pc:sldChg chg="modSp">
        <pc:chgData name="Tiến Long Trần Đức" userId="1042fbb6c68d89b8" providerId="Windows Live" clId="Web-{BAB11455-C72D-C481-3601-77FD6347443C}" dt="2025-08-15T15:28:18.467" v="26" actId="20577"/>
        <pc:sldMkLst>
          <pc:docMk/>
          <pc:sldMk cId="0" sldId="257"/>
        </pc:sldMkLst>
        <pc:spChg chg="mod">
          <ac:chgData name="Tiến Long Trần Đức" userId="1042fbb6c68d89b8" providerId="Windows Live" clId="Web-{BAB11455-C72D-C481-3601-77FD6347443C}" dt="2025-08-15T15:28:18.467" v="26" actId="20577"/>
          <ac:spMkLst>
            <pc:docMk/>
            <pc:sldMk cId="0" sldId="257"/>
            <ac:spMk id="2" creationId="{4BCC284D-9D21-BA8E-44BA-FDBE19349749}"/>
          </ac:spMkLst>
        </pc:spChg>
      </pc:sldChg>
      <pc:sldChg chg="modSp">
        <pc:chgData name="Tiến Long Trần Đức" userId="1042fbb6c68d89b8" providerId="Windows Live" clId="Web-{BAB11455-C72D-C481-3601-77FD6347443C}" dt="2025-08-15T15:28:36.451" v="30" actId="1076"/>
        <pc:sldMkLst>
          <pc:docMk/>
          <pc:sldMk cId="0" sldId="258"/>
        </pc:sldMkLst>
        <pc:spChg chg="mod">
          <ac:chgData name="Tiến Long Trần Đức" userId="1042fbb6c68d89b8" providerId="Windows Live" clId="Web-{BAB11455-C72D-C481-3601-77FD6347443C}" dt="2025-08-15T15:28:36.451" v="30" actId="1076"/>
          <ac:spMkLst>
            <pc:docMk/>
            <pc:sldMk cId="0" sldId="258"/>
            <ac:spMk id="57" creationId="{00000000-0000-0000-0000-000000000000}"/>
          </ac:spMkLst>
        </pc:spChg>
      </pc:sldChg>
      <pc:sldChg chg="modSp">
        <pc:chgData name="Tiến Long Trần Đức" userId="1042fbb6c68d89b8" providerId="Windows Live" clId="Web-{BAB11455-C72D-C481-3601-77FD6347443C}" dt="2025-08-15T15:27:39.232" v="16" actId="20577"/>
        <pc:sldMkLst>
          <pc:docMk/>
          <pc:sldMk cId="0" sldId="259"/>
        </pc:sldMkLst>
        <pc:spChg chg="mod">
          <ac:chgData name="Tiến Long Trần Đức" userId="1042fbb6c68d89b8" providerId="Windows Live" clId="Web-{BAB11455-C72D-C481-3601-77FD6347443C}" dt="2025-08-15T15:27:39.232" v="16" actId="20577"/>
          <ac:spMkLst>
            <pc:docMk/>
            <pc:sldMk cId="0" sldId="259"/>
            <ac:spMk id="5" creationId="{EEB627B4-29EA-F651-54E1-1E15918563CF}"/>
          </ac:spMkLst>
        </pc:spChg>
      </pc:sldChg>
      <pc:sldChg chg="modSp">
        <pc:chgData name="Tiến Long Trần Đức" userId="1042fbb6c68d89b8" providerId="Windows Live" clId="Web-{BAB11455-C72D-C481-3601-77FD6347443C}" dt="2025-08-15T15:29:08.280" v="32" actId="20577"/>
        <pc:sldMkLst>
          <pc:docMk/>
          <pc:sldMk cId="0" sldId="284"/>
        </pc:sldMkLst>
        <pc:spChg chg="mod">
          <ac:chgData name="Tiến Long Trần Đức" userId="1042fbb6c68d89b8" providerId="Windows Live" clId="Web-{BAB11455-C72D-C481-3601-77FD6347443C}" dt="2025-08-15T15:29:08.280" v="32" actId="20577"/>
          <ac:spMkLst>
            <pc:docMk/>
            <pc:sldMk cId="0" sldId="284"/>
            <ac:spMk id="243" creationId="{00000000-0000-0000-0000-000000000000}"/>
          </ac:spMkLst>
        </pc:spChg>
      </pc:sldChg>
      <pc:sldChg chg="modSp">
        <pc:chgData name="Tiến Long Trần Đức" userId="1042fbb6c68d89b8" providerId="Windows Live" clId="Web-{BAB11455-C72D-C481-3601-77FD6347443C}" dt="2025-08-15T15:27:55.232" v="18" actId="20577"/>
        <pc:sldMkLst>
          <pc:docMk/>
          <pc:sldMk cId="4111238198" sldId="300"/>
        </pc:sldMkLst>
        <pc:spChg chg="mod">
          <ac:chgData name="Tiến Long Trần Đức" userId="1042fbb6c68d89b8" providerId="Windows Live" clId="Web-{BAB11455-C72D-C481-3601-77FD6347443C}" dt="2025-08-15T15:27:55.232" v="18" actId="20577"/>
          <ac:spMkLst>
            <pc:docMk/>
            <pc:sldMk cId="4111238198" sldId="300"/>
            <ac:spMk id="3" creationId="{DD9D7572-24CE-B921-E754-09CA817287D2}"/>
          </ac:spMkLst>
        </pc:spChg>
      </pc:sldChg>
      <pc:sldChg chg="modSp">
        <pc:chgData name="Tiến Long Trần Đức" userId="1042fbb6c68d89b8" providerId="Windows Live" clId="Web-{BAB11455-C72D-C481-3601-77FD6347443C}" dt="2025-08-15T15:28:09.748" v="23" actId="20577"/>
        <pc:sldMkLst>
          <pc:docMk/>
          <pc:sldMk cId="853443235" sldId="301"/>
        </pc:sldMkLst>
        <pc:spChg chg="mod">
          <ac:chgData name="Tiến Long Trần Đức" userId="1042fbb6c68d89b8" providerId="Windows Live" clId="Web-{BAB11455-C72D-C481-3601-77FD6347443C}" dt="2025-08-15T15:28:09.748" v="23" actId="20577"/>
          <ac:spMkLst>
            <pc:docMk/>
            <pc:sldMk cId="853443235" sldId="301"/>
            <ac:spMk id="2" creationId="{216AF800-0C36-6D17-FF0E-4966B3EEF463}"/>
          </ac:spMkLst>
        </pc:spChg>
      </pc:sldChg>
      <pc:sldChg chg="modSp">
        <pc:chgData name="Tiến Long Trần Đức" userId="1042fbb6c68d89b8" providerId="Windows Live" clId="Web-{BAB11455-C72D-C481-3601-77FD6347443C}" dt="2025-08-15T15:29:24.937" v="35" actId="1076"/>
        <pc:sldMkLst>
          <pc:docMk/>
          <pc:sldMk cId="2790298351" sldId="302"/>
        </pc:sldMkLst>
        <pc:spChg chg="mod">
          <ac:chgData name="Tiến Long Trần Đức" userId="1042fbb6c68d89b8" providerId="Windows Live" clId="Web-{BAB11455-C72D-C481-3601-77FD6347443C}" dt="2025-08-15T15:29:24.937" v="35" actId="1076"/>
          <ac:spMkLst>
            <pc:docMk/>
            <pc:sldMk cId="2790298351" sldId="302"/>
            <ac:spMk id="243" creationId="{ABE06A91-3CD4-A968-75E6-43CDBB52DA5D}"/>
          </ac:spMkLst>
        </pc:spChg>
      </pc:sldChg>
      <pc:sldChg chg="modSp">
        <pc:chgData name="Tiến Long Trần Đức" userId="1042fbb6c68d89b8" providerId="Windows Live" clId="Web-{BAB11455-C72D-C481-3601-77FD6347443C}" dt="2025-08-15T15:29:44.172" v="38" actId="1076"/>
        <pc:sldMkLst>
          <pc:docMk/>
          <pc:sldMk cId="2094392624" sldId="303"/>
        </pc:sldMkLst>
        <pc:spChg chg="mod">
          <ac:chgData name="Tiến Long Trần Đức" userId="1042fbb6c68d89b8" providerId="Windows Live" clId="Web-{BAB11455-C72D-C481-3601-77FD6347443C}" dt="2025-08-15T15:29:44.172" v="38" actId="1076"/>
          <ac:spMkLst>
            <pc:docMk/>
            <pc:sldMk cId="2094392624" sldId="303"/>
            <ac:spMk id="243" creationId="{197442B8-E379-5A0D-4C99-E033A4EAA1A2}"/>
          </ac:spMkLst>
        </pc:spChg>
      </pc:sldChg>
      <pc:sldChg chg="modSp">
        <pc:chgData name="Tiến Long Trần Đức" userId="1042fbb6c68d89b8" providerId="Windows Live" clId="Web-{BAB11455-C72D-C481-3601-77FD6347443C}" dt="2025-08-15T15:31:07.923" v="40" actId="20577"/>
        <pc:sldMkLst>
          <pc:docMk/>
          <pc:sldMk cId="1535389047" sldId="308"/>
        </pc:sldMkLst>
        <pc:spChg chg="mod">
          <ac:chgData name="Tiến Long Trần Đức" userId="1042fbb6c68d89b8" providerId="Windows Live" clId="Web-{BAB11455-C72D-C481-3601-77FD6347443C}" dt="2025-08-15T15:31:07.923" v="40" actId="20577"/>
          <ac:spMkLst>
            <pc:docMk/>
            <pc:sldMk cId="1535389047" sldId="308"/>
            <ac:spMk id="243" creationId="{42B09AB7-ACC6-5F3E-586C-3AD331F1D48F}"/>
          </ac:spMkLst>
        </pc:spChg>
      </pc:sldChg>
      <pc:sldChg chg="modSp">
        <pc:chgData name="Tiến Long Trần Đức" userId="1042fbb6c68d89b8" providerId="Windows Live" clId="Web-{BAB11455-C72D-C481-3601-77FD6347443C}" dt="2025-08-15T15:31:21.439" v="44" actId="1076"/>
        <pc:sldMkLst>
          <pc:docMk/>
          <pc:sldMk cId="1594446836" sldId="309"/>
        </pc:sldMkLst>
        <pc:spChg chg="mod">
          <ac:chgData name="Tiến Long Trần Đức" userId="1042fbb6c68d89b8" providerId="Windows Live" clId="Web-{BAB11455-C72D-C481-3601-77FD6347443C}" dt="2025-08-15T15:31:21.439" v="44" actId="1076"/>
          <ac:spMkLst>
            <pc:docMk/>
            <pc:sldMk cId="1594446836" sldId="309"/>
            <ac:spMk id="243" creationId="{2C2056A9-E55A-3722-A323-B5F523115F7E}"/>
          </ac:spMkLst>
        </pc:spChg>
      </pc:sldChg>
      <pc:sldChg chg="modSp">
        <pc:chgData name="Tiến Long Trần Đức" userId="1042fbb6c68d89b8" providerId="Windows Live" clId="Web-{BAB11455-C72D-C481-3601-77FD6347443C}" dt="2025-08-15T15:32:08.315" v="52" actId="1076"/>
        <pc:sldMkLst>
          <pc:docMk/>
          <pc:sldMk cId="1104631835" sldId="311"/>
        </pc:sldMkLst>
        <pc:spChg chg="mod">
          <ac:chgData name="Tiến Long Trần Đức" userId="1042fbb6c68d89b8" providerId="Windows Live" clId="Web-{BAB11455-C72D-C481-3601-77FD6347443C}" dt="2025-08-15T15:32:08.315" v="52" actId="1076"/>
          <ac:spMkLst>
            <pc:docMk/>
            <pc:sldMk cId="1104631835" sldId="311"/>
            <ac:spMk id="243" creationId="{AF20897B-A834-4532-991A-8BF71E2BC3AA}"/>
          </ac:spMkLst>
        </pc:spChg>
      </pc:sldChg>
      <pc:sldChg chg="modSp">
        <pc:chgData name="Tiến Long Trần Đức" userId="1042fbb6c68d89b8" providerId="Windows Live" clId="Web-{BAB11455-C72D-C481-3601-77FD6347443C}" dt="2025-08-15T15:32:43.503" v="55" actId="1076"/>
        <pc:sldMkLst>
          <pc:docMk/>
          <pc:sldMk cId="2081122673" sldId="312"/>
        </pc:sldMkLst>
        <pc:spChg chg="mod">
          <ac:chgData name="Tiến Long Trần Đức" userId="1042fbb6c68d89b8" providerId="Windows Live" clId="Web-{BAB11455-C72D-C481-3601-77FD6347443C}" dt="2025-08-15T15:32:43.503" v="55" actId="1076"/>
          <ac:spMkLst>
            <pc:docMk/>
            <pc:sldMk cId="2081122673" sldId="312"/>
            <ac:spMk id="243" creationId="{EBD33BAF-FBDC-0045-6B50-3EA03B4F2777}"/>
          </ac:spMkLst>
        </pc:spChg>
      </pc:sldChg>
      <pc:sldChg chg="modSp">
        <pc:chgData name="Tiến Long Trần Đức" userId="1042fbb6c68d89b8" providerId="Windows Live" clId="Web-{BAB11455-C72D-C481-3601-77FD6347443C}" dt="2025-08-15T15:31:36.689" v="48" actId="1076"/>
        <pc:sldMkLst>
          <pc:docMk/>
          <pc:sldMk cId="1017299773" sldId="315"/>
        </pc:sldMkLst>
        <pc:spChg chg="mod">
          <ac:chgData name="Tiến Long Trần Đức" userId="1042fbb6c68d89b8" providerId="Windows Live" clId="Web-{BAB11455-C72D-C481-3601-77FD6347443C}" dt="2025-08-15T15:31:36.689" v="48" actId="1076"/>
          <ac:spMkLst>
            <pc:docMk/>
            <pc:sldMk cId="1017299773" sldId="315"/>
            <ac:spMk id="243" creationId="{DE724452-E471-87A5-76A5-39B42C0E1AFE}"/>
          </ac:spMkLst>
        </pc:spChg>
      </pc:sldChg>
    </pc:docChg>
  </pc:docChgLst>
  <pc:docChgLst>
    <pc:chgData name="Tiến Long Trần Đức" userId="1042fbb6c68d89b8" providerId="LiveId" clId="{50B2E384-4192-4284-AF8D-19A67B512424}"/>
    <pc:docChg chg="undo redo custSel addSld modSld">
      <pc:chgData name="Tiến Long Trần Đức" userId="1042fbb6c68d89b8" providerId="LiveId" clId="{50B2E384-4192-4284-AF8D-19A67B512424}" dt="2025-08-15T14:44:44.148" v="164" actId="20577"/>
      <pc:docMkLst>
        <pc:docMk/>
      </pc:docMkLst>
      <pc:sldChg chg="modSp mod">
        <pc:chgData name="Tiến Long Trần Đức" userId="1042fbb6c68d89b8" providerId="LiveId" clId="{50B2E384-4192-4284-AF8D-19A67B512424}" dt="2025-08-14T12:25:57.753" v="8" actId="1076"/>
        <pc:sldMkLst>
          <pc:docMk/>
          <pc:sldMk cId="0" sldId="256"/>
        </pc:sldMkLst>
        <pc:spChg chg="mod">
          <ac:chgData name="Tiến Long Trần Đức" userId="1042fbb6c68d89b8" providerId="LiveId" clId="{50B2E384-4192-4284-AF8D-19A67B512424}" dt="2025-08-14T12:25:57.753" v="8" actId="1076"/>
          <ac:spMkLst>
            <pc:docMk/>
            <pc:sldMk cId="0" sldId="256"/>
            <ac:spMk id="44" creationId="{00000000-0000-0000-0000-000000000000}"/>
          </ac:spMkLst>
        </pc:spChg>
      </pc:sldChg>
      <pc:sldChg chg="modSp mod">
        <pc:chgData name="Tiến Long Trần Đức" userId="1042fbb6c68d89b8" providerId="LiveId" clId="{50B2E384-4192-4284-AF8D-19A67B512424}" dt="2025-08-15T14:38:34.356" v="41" actId="20577"/>
        <pc:sldMkLst>
          <pc:docMk/>
          <pc:sldMk cId="0" sldId="258"/>
        </pc:sldMkLst>
        <pc:spChg chg="mod">
          <ac:chgData name="Tiến Long Trần Đức" userId="1042fbb6c68d89b8" providerId="LiveId" clId="{50B2E384-4192-4284-AF8D-19A67B512424}" dt="2025-08-15T14:38:34.356" v="41" actId="20577"/>
          <ac:spMkLst>
            <pc:docMk/>
            <pc:sldMk cId="0" sldId="258"/>
            <ac:spMk id="57" creationId="{00000000-0000-0000-0000-000000000000}"/>
          </ac:spMkLst>
        </pc:spChg>
      </pc:sldChg>
      <pc:sldChg chg="addSp delSp modSp mod">
        <pc:chgData name="Tiến Long Trần Đức" userId="1042fbb6c68d89b8" providerId="LiveId" clId="{50B2E384-4192-4284-AF8D-19A67B512424}" dt="2025-08-15T14:42:17.094" v="80" actId="255"/>
        <pc:sldMkLst>
          <pc:docMk/>
          <pc:sldMk cId="0" sldId="259"/>
        </pc:sldMkLst>
        <pc:spChg chg="add del">
          <ac:chgData name="Tiến Long Trần Đức" userId="1042fbb6c68d89b8" providerId="LiveId" clId="{50B2E384-4192-4284-AF8D-19A67B512424}" dt="2025-08-15T14:39:04.560" v="43" actId="22"/>
          <ac:spMkLst>
            <pc:docMk/>
            <pc:sldMk cId="0" sldId="259"/>
            <ac:spMk id="3" creationId="{B54BFD08-69E3-BB2C-2DC2-4A91CB5F3020}"/>
          </ac:spMkLst>
        </pc:spChg>
        <pc:spChg chg="add mod">
          <ac:chgData name="Tiến Long Trần Đức" userId="1042fbb6c68d89b8" providerId="LiveId" clId="{50B2E384-4192-4284-AF8D-19A67B512424}" dt="2025-08-15T14:42:17.094" v="80" actId="255"/>
          <ac:spMkLst>
            <pc:docMk/>
            <pc:sldMk cId="0" sldId="259"/>
            <ac:spMk id="5" creationId="{EEB627B4-29EA-F651-54E1-1E15918563CF}"/>
          </ac:spMkLst>
        </pc:spChg>
      </pc:sldChg>
      <pc:sldChg chg="addSp modSp add mod">
        <pc:chgData name="Tiến Long Trần Đức" userId="1042fbb6c68d89b8" providerId="LiveId" clId="{50B2E384-4192-4284-AF8D-19A67B512424}" dt="2025-08-15T14:44:44.148" v="164" actId="20577"/>
        <pc:sldMkLst>
          <pc:docMk/>
          <pc:sldMk cId="4111238198" sldId="300"/>
        </pc:sldMkLst>
        <pc:spChg chg="add mod">
          <ac:chgData name="Tiến Long Trần Đức" userId="1042fbb6c68d89b8" providerId="LiveId" clId="{50B2E384-4192-4284-AF8D-19A67B512424}" dt="2025-08-15T14:44:44.148" v="164" actId="20577"/>
          <ac:spMkLst>
            <pc:docMk/>
            <pc:sldMk cId="4111238198" sldId="300"/>
            <ac:spMk id="3" creationId="{DD9D7572-24CE-B921-E754-09CA817287D2}"/>
          </ac:spMkLst>
        </pc:spChg>
      </pc:sldChg>
      <pc:sldChg chg="add">
        <pc:chgData name="Tiến Long Trần Đức" userId="1042fbb6c68d89b8" providerId="LiveId" clId="{50B2E384-4192-4284-AF8D-19A67B512424}" dt="2025-08-15T14:39:06.917" v="45"/>
        <pc:sldMkLst>
          <pc:docMk/>
          <pc:sldMk cId="853443235" sldId="301"/>
        </pc:sldMkLst>
      </pc:sldChg>
      <pc:sldChg chg="add">
        <pc:chgData name="Tiến Long Trần Đức" userId="1042fbb6c68d89b8" providerId="LiveId" clId="{50B2E384-4192-4284-AF8D-19A67B512424}" dt="2025-08-15T14:39:07.575" v="46"/>
        <pc:sldMkLst>
          <pc:docMk/>
          <pc:sldMk cId="2033898761" sldId="302"/>
        </pc:sldMkLst>
      </pc:sldChg>
    </pc:docChg>
  </pc:docChgLst>
  <pc:docChgLst>
    <pc:chgData name="Luan Dao" userId="2a5dd9db31b4a42b" providerId="Windows Live" clId="Web-{30C14ACB-8B7F-4418-96D8-8925DD37B8A0}"/>
    <pc:docChg chg="addSld modSld">
      <pc:chgData name="Luan Dao" userId="2a5dd9db31b4a42b" providerId="Windows Live" clId="Web-{30C14ACB-8B7F-4418-96D8-8925DD37B8A0}" dt="2025-08-15T12:22:27.731" v="205" actId="1076"/>
      <pc:docMkLst>
        <pc:docMk/>
      </pc:docMkLst>
      <pc:sldChg chg="addSp delSp modSp">
        <pc:chgData name="Luan Dao" userId="2a5dd9db31b4a42b" providerId="Windows Live" clId="Web-{30C14ACB-8B7F-4418-96D8-8925DD37B8A0}" dt="2025-08-15T12:16:20.326" v="96"/>
        <pc:sldMkLst>
          <pc:docMk/>
          <pc:sldMk cId="0" sldId="286"/>
        </pc:sldMkLst>
        <pc:spChg chg="add mod">
          <ac:chgData name="Luan Dao" userId="2a5dd9db31b4a42b" providerId="Windows Live" clId="Web-{30C14ACB-8B7F-4418-96D8-8925DD37B8A0}" dt="2025-08-15T12:15:39.185" v="90" actId="14100"/>
          <ac:spMkLst>
            <pc:docMk/>
            <pc:sldMk cId="0" sldId="286"/>
            <ac:spMk id="2" creationId="{9BCF9F64-4A5B-35E2-478C-8292F7F41FFD}"/>
          </ac:spMkLst>
        </pc:spChg>
        <pc:spChg chg="add mod">
          <ac:chgData name="Luan Dao" userId="2a5dd9db31b4a42b" providerId="Windows Live" clId="Web-{30C14ACB-8B7F-4418-96D8-8925DD37B8A0}" dt="2025-08-15T12:13:53.732" v="59" actId="1076"/>
          <ac:spMkLst>
            <pc:docMk/>
            <pc:sldMk cId="0" sldId="286"/>
            <ac:spMk id="4" creationId="{B175E250-A592-1C6C-9BC6-2E23AEF9EC84}"/>
          </ac:spMkLst>
        </pc:spChg>
        <pc:picChg chg="add mod">
          <ac:chgData name="Luan Dao" userId="2a5dd9db31b4a42b" providerId="Windows Live" clId="Web-{30C14ACB-8B7F-4418-96D8-8925DD37B8A0}" dt="2025-08-15T12:15:41.716" v="91" actId="1076"/>
          <ac:picMkLst>
            <pc:docMk/>
            <pc:sldMk cId="0" sldId="286"/>
            <ac:picMk id="3" creationId="{D5449CB9-720D-24A2-47E6-C1D3A9B9A3DD}"/>
          </ac:picMkLst>
        </pc:picChg>
        <pc:picChg chg="add del mod">
          <ac:chgData name="Luan Dao" userId="2a5dd9db31b4a42b" providerId="Windows Live" clId="Web-{30C14ACB-8B7F-4418-96D8-8925DD37B8A0}" dt="2025-08-15T12:16:20.326" v="96"/>
          <ac:picMkLst>
            <pc:docMk/>
            <pc:sldMk cId="0" sldId="286"/>
            <ac:picMk id="5" creationId="{53393FD3-5D66-B294-CE8C-5A3AF4167B9C}"/>
          </ac:picMkLst>
        </pc:picChg>
      </pc:sldChg>
      <pc:sldChg chg="addSp modSp">
        <pc:chgData name="Luan Dao" userId="2a5dd9db31b4a42b" providerId="Windows Live" clId="Web-{30C14ACB-8B7F-4418-96D8-8925DD37B8A0}" dt="2025-08-15T12:22:27.731" v="205" actId="1076"/>
        <pc:sldMkLst>
          <pc:docMk/>
          <pc:sldMk cId="307170416" sldId="298"/>
        </pc:sldMkLst>
        <pc:spChg chg="add mod">
          <ac:chgData name="Luan Dao" userId="2a5dd9db31b4a42b" providerId="Windows Live" clId="Web-{30C14ACB-8B7F-4418-96D8-8925DD37B8A0}" dt="2025-08-15T12:22:27.731" v="205" actId="1076"/>
          <ac:spMkLst>
            <pc:docMk/>
            <pc:sldMk cId="307170416" sldId="298"/>
            <ac:spMk id="2" creationId="{E4924A00-939A-5D37-B9FA-E8329E924CA9}"/>
          </ac:spMkLst>
        </pc:spChg>
      </pc:sldChg>
      <pc:sldChg chg="addSp delSp modSp add replId">
        <pc:chgData name="Luan Dao" userId="2a5dd9db31b4a42b" providerId="Windows Live" clId="Web-{30C14ACB-8B7F-4418-96D8-8925DD37B8A0}" dt="2025-08-15T12:19:13.638" v="160" actId="1076"/>
        <pc:sldMkLst>
          <pc:docMk/>
          <pc:sldMk cId="911325309" sldId="299"/>
        </pc:sldMkLst>
        <pc:spChg chg="mod">
          <ac:chgData name="Luan Dao" userId="2a5dd9db31b4a42b" providerId="Windows Live" clId="Web-{30C14ACB-8B7F-4418-96D8-8925DD37B8A0}" dt="2025-08-15T12:16:45.982" v="133" actId="20577"/>
          <ac:spMkLst>
            <pc:docMk/>
            <pc:sldMk cId="911325309" sldId="299"/>
            <ac:spMk id="2" creationId="{8966E9F9-6435-04C2-4F59-58B1EC7311CC}"/>
          </ac:spMkLst>
        </pc:spChg>
        <pc:spChg chg="del mod">
          <ac:chgData name="Luan Dao" userId="2a5dd9db31b4a42b" providerId="Windows Live" clId="Web-{30C14ACB-8B7F-4418-96D8-8925DD37B8A0}" dt="2025-08-15T12:17:32.857" v="145"/>
          <ac:spMkLst>
            <pc:docMk/>
            <pc:sldMk cId="911325309" sldId="299"/>
            <ac:spMk id="4" creationId="{A5B8E87F-FD5E-4FF2-C67A-2D7B0E6DFBDE}"/>
          </ac:spMkLst>
        </pc:spChg>
        <pc:picChg chg="del">
          <ac:chgData name="Luan Dao" userId="2a5dd9db31b4a42b" providerId="Windows Live" clId="Web-{30C14ACB-8B7F-4418-96D8-8925DD37B8A0}" dt="2025-08-15T12:16:18.326" v="95"/>
          <ac:picMkLst>
            <pc:docMk/>
            <pc:sldMk cId="911325309" sldId="299"/>
            <ac:picMk id="3" creationId="{37578708-20C3-200B-6022-C504CD814D5F}"/>
          </ac:picMkLst>
        </pc:picChg>
        <pc:picChg chg="del">
          <ac:chgData name="Luan Dao" userId="2a5dd9db31b4a42b" providerId="Windows Live" clId="Web-{30C14ACB-8B7F-4418-96D8-8925DD37B8A0}" dt="2025-08-15T12:16:17.419" v="94"/>
          <ac:picMkLst>
            <pc:docMk/>
            <pc:sldMk cId="911325309" sldId="299"/>
            <ac:picMk id="5" creationId="{D99ACEAC-272E-643A-1849-E2C968F847C7}"/>
          </ac:picMkLst>
        </pc:picChg>
        <pc:picChg chg="add mod">
          <ac:chgData name="Luan Dao" userId="2a5dd9db31b4a42b" providerId="Windows Live" clId="Web-{30C14ACB-8B7F-4418-96D8-8925DD37B8A0}" dt="2025-08-15T12:19:09.841" v="157" actId="1076"/>
          <ac:picMkLst>
            <pc:docMk/>
            <pc:sldMk cId="911325309" sldId="299"/>
            <ac:picMk id="6" creationId="{F08528E3-FBD4-D3BE-0D6E-FD5B4E6C05CF}"/>
          </ac:picMkLst>
        </pc:picChg>
        <pc:picChg chg="add mod">
          <ac:chgData name="Luan Dao" userId="2a5dd9db31b4a42b" providerId="Windows Live" clId="Web-{30C14ACB-8B7F-4418-96D8-8925DD37B8A0}" dt="2025-08-15T12:19:11.091" v="158" actId="1076"/>
          <ac:picMkLst>
            <pc:docMk/>
            <pc:sldMk cId="911325309" sldId="299"/>
            <ac:picMk id="7" creationId="{8D6E43A4-2DAC-EE9A-9466-EF9ACFEDC4AC}"/>
          </ac:picMkLst>
        </pc:picChg>
        <pc:picChg chg="add mod">
          <ac:chgData name="Luan Dao" userId="2a5dd9db31b4a42b" providerId="Windows Live" clId="Web-{30C14ACB-8B7F-4418-96D8-8925DD37B8A0}" dt="2025-08-15T12:19:12.419" v="159" actId="1076"/>
          <ac:picMkLst>
            <pc:docMk/>
            <pc:sldMk cId="911325309" sldId="299"/>
            <ac:picMk id="8" creationId="{1613C779-A85E-ADAB-43D9-6735CBDE00AF}"/>
          </ac:picMkLst>
        </pc:picChg>
        <pc:picChg chg="add mod">
          <ac:chgData name="Luan Dao" userId="2a5dd9db31b4a42b" providerId="Windows Live" clId="Web-{30C14ACB-8B7F-4418-96D8-8925DD37B8A0}" dt="2025-08-15T12:19:13.638" v="160" actId="1076"/>
          <ac:picMkLst>
            <pc:docMk/>
            <pc:sldMk cId="911325309" sldId="299"/>
            <ac:picMk id="9" creationId="{8C5FFE4E-A92A-82BE-C8BD-601DBC0BCE5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A-Replica-Management-Architecture_fig3_228700185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A-Replica-Management-Architecture_fig3_228700185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A-Replica-Management-Architecture_fig3_228700185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4284BCCB-7A68-04EB-347A-1B0C2C6C9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72923d909b_0_74:notes">
            <a:extLst>
              <a:ext uri="{FF2B5EF4-FFF2-40B4-BE49-F238E27FC236}">
                <a16:creationId xmlns:a16="http://schemas.microsoft.com/office/drawing/2014/main" id="{825A78D6-7579-117D-BA5B-FCF50700A8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72923d909b_0_74:notes">
            <a:extLst>
              <a:ext uri="{FF2B5EF4-FFF2-40B4-BE49-F238E27FC236}">
                <a16:creationId xmlns:a16="http://schemas.microsoft.com/office/drawing/2014/main" id="{A0877442-2EDB-5CA3-722A-71DD8116ED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372923d909b_0_74:notes">
            <a:extLst>
              <a:ext uri="{FF2B5EF4-FFF2-40B4-BE49-F238E27FC236}">
                <a16:creationId xmlns:a16="http://schemas.microsoft.com/office/drawing/2014/main" id="{A8A3DFA4-1A01-633C-0DFC-BBD40DB020E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1508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6DBE4EDA-7160-157F-7287-C2842D817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72923d909b_0_74:notes">
            <a:extLst>
              <a:ext uri="{FF2B5EF4-FFF2-40B4-BE49-F238E27FC236}">
                <a16:creationId xmlns:a16="http://schemas.microsoft.com/office/drawing/2014/main" id="{D455BBB9-C267-FAAD-262B-FF88D5D25D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72923d909b_0_74:notes">
            <a:extLst>
              <a:ext uri="{FF2B5EF4-FFF2-40B4-BE49-F238E27FC236}">
                <a16:creationId xmlns:a16="http://schemas.microsoft.com/office/drawing/2014/main" id="{E6DE936B-1B5C-C447-1FB0-5A136FEFF6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372923d909b_0_74:notes">
            <a:extLst>
              <a:ext uri="{FF2B5EF4-FFF2-40B4-BE49-F238E27FC236}">
                <a16:creationId xmlns:a16="http://schemas.microsoft.com/office/drawing/2014/main" id="{D4D3A25F-DB15-D4E5-5319-EF3C1627195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5499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F34613C7-D56D-8354-9921-AE55D9EEA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72923d909b_0_74:notes">
            <a:extLst>
              <a:ext uri="{FF2B5EF4-FFF2-40B4-BE49-F238E27FC236}">
                <a16:creationId xmlns:a16="http://schemas.microsoft.com/office/drawing/2014/main" id="{D3B3868D-A586-CFBD-71F2-B91313BF56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72923d909b_0_74:notes">
            <a:extLst>
              <a:ext uri="{FF2B5EF4-FFF2-40B4-BE49-F238E27FC236}">
                <a16:creationId xmlns:a16="http://schemas.microsoft.com/office/drawing/2014/main" id="{BD5F95ED-FA98-89E3-5F45-22F2269DBD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372923d909b_0_74:notes">
            <a:extLst>
              <a:ext uri="{FF2B5EF4-FFF2-40B4-BE49-F238E27FC236}">
                <a16:creationId xmlns:a16="http://schemas.microsoft.com/office/drawing/2014/main" id="{4B84C40E-4AA7-1709-0920-259B0EFCDA9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357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924DBED5-55E7-15C2-18E7-EB4679568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72923d909b_0_74:notes">
            <a:extLst>
              <a:ext uri="{FF2B5EF4-FFF2-40B4-BE49-F238E27FC236}">
                <a16:creationId xmlns:a16="http://schemas.microsoft.com/office/drawing/2014/main" id="{A0026B7C-43E8-2E7B-BAA1-00199F7C13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72923d909b_0_74:notes">
            <a:extLst>
              <a:ext uri="{FF2B5EF4-FFF2-40B4-BE49-F238E27FC236}">
                <a16:creationId xmlns:a16="http://schemas.microsoft.com/office/drawing/2014/main" id="{0822805F-EA7F-31C1-3BA0-13DC65025B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372923d909b_0_74:notes">
            <a:extLst>
              <a:ext uri="{FF2B5EF4-FFF2-40B4-BE49-F238E27FC236}">
                <a16:creationId xmlns:a16="http://schemas.microsoft.com/office/drawing/2014/main" id="{8ACDBFA9-EA27-C178-8256-B2973B872B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9033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C521B26C-9CBF-1CBB-F689-429C84136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72923d909b_0_74:notes">
            <a:extLst>
              <a:ext uri="{FF2B5EF4-FFF2-40B4-BE49-F238E27FC236}">
                <a16:creationId xmlns:a16="http://schemas.microsoft.com/office/drawing/2014/main" id="{B9A9403B-53BE-99AF-96EA-403C20DC94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72923d909b_0_74:notes">
            <a:extLst>
              <a:ext uri="{FF2B5EF4-FFF2-40B4-BE49-F238E27FC236}">
                <a16:creationId xmlns:a16="http://schemas.microsoft.com/office/drawing/2014/main" id="{78E4E37B-5D04-5B31-BF75-D81E9E6710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372923d909b_0_74:notes">
            <a:extLst>
              <a:ext uri="{FF2B5EF4-FFF2-40B4-BE49-F238E27FC236}">
                <a16:creationId xmlns:a16="http://schemas.microsoft.com/office/drawing/2014/main" id="{50E2941A-9123-ACEC-7348-5089F469907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7488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9430F6A1-126A-8623-8E15-EFACBE964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72923d909b_0_74:notes">
            <a:extLst>
              <a:ext uri="{FF2B5EF4-FFF2-40B4-BE49-F238E27FC236}">
                <a16:creationId xmlns:a16="http://schemas.microsoft.com/office/drawing/2014/main" id="{4F32E9AA-B188-DF70-5F2B-B0E4691D93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72923d909b_0_74:notes">
            <a:extLst>
              <a:ext uri="{FF2B5EF4-FFF2-40B4-BE49-F238E27FC236}">
                <a16:creationId xmlns:a16="http://schemas.microsoft.com/office/drawing/2014/main" id="{62BF4792-C2EB-017B-AD75-3118358DB5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372923d909b_0_74:notes">
            <a:extLst>
              <a:ext uri="{FF2B5EF4-FFF2-40B4-BE49-F238E27FC236}">
                <a16:creationId xmlns:a16="http://schemas.microsoft.com/office/drawing/2014/main" id="{634FF108-6548-1851-B0E5-83EFE31755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0205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70df35e1f8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370df35e1f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>
          <a:extLst>
            <a:ext uri="{FF2B5EF4-FFF2-40B4-BE49-F238E27FC236}">
              <a16:creationId xmlns:a16="http://schemas.microsoft.com/office/drawing/2014/main" id="{F59C661B-44EB-9FAD-44C5-6402EEF5E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70df35e1f8_0_15:notes">
            <a:extLst>
              <a:ext uri="{FF2B5EF4-FFF2-40B4-BE49-F238E27FC236}">
                <a16:creationId xmlns:a16="http://schemas.microsoft.com/office/drawing/2014/main" id="{694DF3EE-F1BF-ACEF-44AE-4B4D1F17F2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370df35e1f8_0_15:notes">
            <a:extLst>
              <a:ext uri="{FF2B5EF4-FFF2-40B4-BE49-F238E27FC236}">
                <a16:creationId xmlns:a16="http://schemas.microsoft.com/office/drawing/2014/main" id="{4BBD92BF-3399-5153-0EDE-8740C91370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1577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>
          <a:extLst>
            <a:ext uri="{FF2B5EF4-FFF2-40B4-BE49-F238E27FC236}">
              <a16:creationId xmlns:a16="http://schemas.microsoft.com/office/drawing/2014/main" id="{B0DE2A50-34DB-8874-2E57-157BF9B30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70df35e1f8_0_15:notes">
            <a:extLst>
              <a:ext uri="{FF2B5EF4-FFF2-40B4-BE49-F238E27FC236}">
                <a16:creationId xmlns:a16="http://schemas.microsoft.com/office/drawing/2014/main" id="{F0FAB584-5D9E-CEA9-F11D-6AB042E4B6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370df35e1f8_0_15:notes">
            <a:extLst>
              <a:ext uri="{FF2B5EF4-FFF2-40B4-BE49-F238E27FC236}">
                <a16:creationId xmlns:a16="http://schemas.microsoft.com/office/drawing/2014/main" id="{60CC5DB4-2942-2291-7413-BEEAC65BDE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608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70dcfd00a0_0_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370dcfd00a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70dcfd00a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g370dcfd00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70dcfd00a0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370dcfd00a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0dcfd00a0_0_1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>
                <a:latin typeface="Arial"/>
                <a:ea typeface="Arial"/>
                <a:cs typeface="Arial"/>
                <a:sym typeface="Arial"/>
              </a:rPr>
              <a:t>🔹 Hình 1: Replica Management Architecture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>
                <a:latin typeface="Arial"/>
                <a:ea typeface="Arial"/>
                <a:cs typeface="Arial"/>
                <a:sym typeface="Arial"/>
              </a:rPr>
              <a:t>Link: </a:t>
            </a:r>
            <a:r>
              <a:rPr lang="en-US" sz="1700" b="1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https://www.researchgate.net/figure/A-Replica-Management-Architecture_fig3_228700185</a:t>
            </a:r>
            <a:endParaRPr/>
          </a:p>
        </p:txBody>
      </p:sp>
      <p:sp>
        <p:nvSpPr>
          <p:cNvPr id="60" name="Google Shape;60;g370dcfd00a0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85039796-0E4D-8043-EE60-71CE90E09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0dcfd00a0_0_181:notes">
            <a:extLst>
              <a:ext uri="{FF2B5EF4-FFF2-40B4-BE49-F238E27FC236}">
                <a16:creationId xmlns:a16="http://schemas.microsoft.com/office/drawing/2014/main" id="{9F46D3EF-01FE-E652-D7F2-BE10A8A4B6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>
                <a:latin typeface="Arial"/>
                <a:ea typeface="Arial"/>
                <a:cs typeface="Arial"/>
                <a:sym typeface="Arial"/>
              </a:rPr>
              <a:t>🔹 Hình 1: Replica Management Architecture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>
                <a:latin typeface="Arial"/>
                <a:ea typeface="Arial"/>
                <a:cs typeface="Arial"/>
                <a:sym typeface="Arial"/>
              </a:rPr>
              <a:t>Link: </a:t>
            </a:r>
            <a:r>
              <a:rPr lang="en-US" sz="1700" b="1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https://www.researchgate.net/figure/A-Replica-Management-Architecture_fig3_228700185</a:t>
            </a:r>
            <a:endParaRPr/>
          </a:p>
        </p:txBody>
      </p:sp>
      <p:sp>
        <p:nvSpPr>
          <p:cNvPr id="60" name="Google Shape;60;g370dcfd00a0_0_181:notes">
            <a:extLst>
              <a:ext uri="{FF2B5EF4-FFF2-40B4-BE49-F238E27FC236}">
                <a16:creationId xmlns:a16="http://schemas.microsoft.com/office/drawing/2014/main" id="{1F8F5ACF-6E06-4F9D-ABCC-E74D0AD5C9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191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3A813D2D-8A9B-9F37-8271-78B2D7CF2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0dcfd00a0_0_181:notes">
            <a:extLst>
              <a:ext uri="{FF2B5EF4-FFF2-40B4-BE49-F238E27FC236}">
                <a16:creationId xmlns:a16="http://schemas.microsoft.com/office/drawing/2014/main" id="{65D03C95-8C84-B374-9995-10E59921F0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>
                <a:latin typeface="Arial"/>
                <a:ea typeface="Arial"/>
                <a:cs typeface="Arial"/>
                <a:sym typeface="Arial"/>
              </a:rPr>
              <a:t>🔹 Hình 1: Replica Management Architecture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>
                <a:latin typeface="Arial"/>
                <a:ea typeface="Arial"/>
                <a:cs typeface="Arial"/>
                <a:sym typeface="Arial"/>
              </a:rPr>
              <a:t>Link: </a:t>
            </a:r>
            <a:r>
              <a:rPr lang="en-US" sz="1700" b="1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https://www.researchgate.net/figure/A-Replica-Management-Architecture_fig3_228700185</a:t>
            </a:r>
            <a:endParaRPr/>
          </a:p>
        </p:txBody>
      </p:sp>
      <p:sp>
        <p:nvSpPr>
          <p:cNvPr id="60" name="Google Shape;60;g370dcfd00a0_0_181:notes">
            <a:extLst>
              <a:ext uri="{FF2B5EF4-FFF2-40B4-BE49-F238E27FC236}">
                <a16:creationId xmlns:a16="http://schemas.microsoft.com/office/drawing/2014/main" id="{B58E8A35-815E-17AE-4168-D00C36F776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514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72923d909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72923d909b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372923d909b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54935AC2-9238-7D6D-96E2-C520E9E1F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72923d909b_0_74:notes">
            <a:extLst>
              <a:ext uri="{FF2B5EF4-FFF2-40B4-BE49-F238E27FC236}">
                <a16:creationId xmlns:a16="http://schemas.microsoft.com/office/drawing/2014/main" id="{A168528A-3813-7B55-C89E-955F741DD2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72923d909b_0_74:notes">
            <a:extLst>
              <a:ext uri="{FF2B5EF4-FFF2-40B4-BE49-F238E27FC236}">
                <a16:creationId xmlns:a16="http://schemas.microsoft.com/office/drawing/2014/main" id="{B70BE8EC-AE13-45EC-CBBC-7572553E9F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372923d909b_0_74:notes">
            <a:extLst>
              <a:ext uri="{FF2B5EF4-FFF2-40B4-BE49-F238E27FC236}">
                <a16:creationId xmlns:a16="http://schemas.microsoft.com/office/drawing/2014/main" id="{9732366D-72EB-C421-F7BA-B97044DB59A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9215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F6E76239-B6C6-B1CD-E835-3B23FD8D7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72923d909b_0_74:notes">
            <a:extLst>
              <a:ext uri="{FF2B5EF4-FFF2-40B4-BE49-F238E27FC236}">
                <a16:creationId xmlns:a16="http://schemas.microsoft.com/office/drawing/2014/main" id="{6162349C-913F-DB16-27DB-AA246328E3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72923d909b_0_74:notes">
            <a:extLst>
              <a:ext uri="{FF2B5EF4-FFF2-40B4-BE49-F238E27FC236}">
                <a16:creationId xmlns:a16="http://schemas.microsoft.com/office/drawing/2014/main" id="{5DCB3808-2047-9519-9ADD-18243A3C8F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372923d909b_0_74:notes">
            <a:extLst>
              <a:ext uri="{FF2B5EF4-FFF2-40B4-BE49-F238E27FC236}">
                <a16:creationId xmlns:a16="http://schemas.microsoft.com/office/drawing/2014/main" id="{451E1881-4D69-D4F6-D893-69ACA3F8814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095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g bìa">
  <p:cSld name="Trang bìa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413994" y="2078017"/>
            <a:ext cx="7643742" cy="218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413995" y="4535991"/>
            <a:ext cx="5107576" cy="127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9E3E6"/>
              </a:buClr>
              <a:buSzPts val="1600"/>
              <a:buNone/>
              <a:defRPr sz="1600">
                <a:solidFill>
                  <a:srgbClr val="F9E3E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1414463" y="1569800"/>
            <a:ext cx="7643812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g nội dung">
  <p:cSld name="Trang nội dung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49" cy="74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2941"/>
              </a:buClr>
              <a:buSzPts val="3200"/>
              <a:buFont typeface="Arial"/>
              <a:buNone/>
              <a:defRPr sz="3200" b="1">
                <a:solidFill>
                  <a:srgbClr val="CF29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8738" y="454841"/>
            <a:ext cx="510697" cy="51069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79894" y="1285875"/>
            <a:ext cx="10473906" cy="469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1835403" y="568214"/>
            <a:ext cx="8521192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1828800" y="3840481"/>
            <a:ext cx="85344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  <a:defRPr sz="320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2030476" y="1751067"/>
            <a:ext cx="2871893" cy="240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33"/>
              <a:buNone/>
              <a:defRPr sz="1733" b="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g trắng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10483524" y="6311900"/>
            <a:ext cx="14683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CF2941"/>
                </a:solidFill>
                <a:latin typeface="Arial"/>
                <a:ea typeface="Arial"/>
                <a:cs typeface="Arial"/>
                <a:sym typeface="Arial"/>
              </a:rPr>
              <a:t>Trang </a:t>
            </a:r>
            <a:fld id="{00000000-1234-1234-1234-123412341234}" type="slidenum">
              <a:rPr lang="en-US" sz="1400" b="0" i="0" u="none" strike="noStrike" cap="none">
                <a:solidFill>
                  <a:srgbClr val="CF294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CF294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ctrTitle"/>
          </p:nvPr>
        </p:nvSpPr>
        <p:spPr>
          <a:xfrm>
            <a:off x="562503" y="1959146"/>
            <a:ext cx="9429912" cy="176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 b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ỨNG DỤNG CHAT PEER TO PEER SỬ DỤNG WEB RTC</a:t>
            </a:r>
            <a:endParaRPr lang="en-US" sz="45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1"/>
          </p:nvPr>
        </p:nvSpPr>
        <p:spPr>
          <a:xfrm>
            <a:off x="562503" y="4527394"/>
            <a:ext cx="7978200" cy="160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9E3E6"/>
              </a:buClr>
              <a:buSzPts val="1600"/>
              <a:buNone/>
            </a:pP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Nhóm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12:</a:t>
            </a:r>
          </a:p>
          <a:p>
            <a:pPr marL="444500" indent="-342900">
              <a:spcBef>
                <a:spcPts val="0"/>
              </a:spcBef>
              <a:buSzPts val="2000"/>
              <a:buFont typeface="Calibri"/>
              <a:buChar char="-"/>
            </a:pP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Trần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Xuân Huỳnh: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Giới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thiệu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bài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toán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và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các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kiến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trúc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hiện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có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cơ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sở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lý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thuyết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sz="2000">
              <a:latin typeface="Roboto"/>
              <a:ea typeface="Roboto"/>
              <a:cs typeface="Roboto"/>
            </a:endParaRPr>
          </a:p>
          <a:p>
            <a:pPr marL="444500" indent="-342900">
              <a:spcBef>
                <a:spcPts val="0"/>
              </a:spcBef>
              <a:buSzPts val="2000"/>
              <a:buFont typeface="Calibri"/>
              <a:buChar char="-"/>
            </a:pPr>
            <a:r>
              <a:rPr lang="en-US" sz="2000" err="1">
                <a:latin typeface="Roboto"/>
                <a:ea typeface="Roboto"/>
                <a:cs typeface="Roboto"/>
              </a:rPr>
              <a:t>Trần</a:t>
            </a:r>
            <a:r>
              <a:rPr lang="en-US" sz="2000">
                <a:latin typeface="Roboto"/>
                <a:ea typeface="Roboto"/>
                <a:cs typeface="Roboto"/>
              </a:rPr>
              <a:t> Đức Tiến Long: </a:t>
            </a:r>
            <a:r>
              <a:rPr lang="en-US" sz="2000" err="1">
                <a:latin typeface="Roboto"/>
                <a:ea typeface="Roboto"/>
                <a:cs typeface="Roboto"/>
              </a:rPr>
              <a:t>Cơ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sở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lý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thuyết</a:t>
            </a:r>
            <a:r>
              <a:rPr lang="en-US" sz="2000">
                <a:latin typeface="Roboto"/>
                <a:ea typeface="Roboto"/>
                <a:cs typeface="Roboto"/>
              </a:rPr>
              <a:t>, </a:t>
            </a:r>
            <a:r>
              <a:rPr lang="en-US" sz="2000" err="1">
                <a:latin typeface="Roboto"/>
                <a:ea typeface="Roboto"/>
                <a:cs typeface="Roboto"/>
              </a:rPr>
              <a:t>công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nghệ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sử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dụng</a:t>
            </a:r>
            <a:r>
              <a:rPr lang="en-US" sz="2000">
                <a:latin typeface="Roboto"/>
                <a:ea typeface="Roboto"/>
                <a:cs typeface="Roboto"/>
              </a:rPr>
              <a:t>.</a:t>
            </a:r>
            <a:endParaRPr lang="en-US" sz="2000">
              <a:latin typeface="Roboto"/>
              <a:ea typeface="Roboto"/>
              <a:cs typeface="Roboto"/>
              <a:sym typeface="Roboto"/>
            </a:endParaRPr>
          </a:p>
          <a:p>
            <a:pPr indent="-355600">
              <a:spcBef>
                <a:spcPts val="0"/>
              </a:spcBef>
              <a:buSzPts val="2000"/>
              <a:buFont typeface="Calibri"/>
              <a:buChar char="-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Đào Văn Luân: Công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nghệ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sử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dụng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ứng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dụng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7306B082-6F20-D299-1F37-78495EEBB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>
            <a:extLst>
              <a:ext uri="{FF2B5EF4-FFF2-40B4-BE49-F238E27FC236}">
                <a16:creationId xmlns:a16="http://schemas.microsoft.com/office/drawing/2014/main" id="{26789111-07BE-0416-75EE-59273CA764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100" cap="small">
                <a:solidFill>
                  <a:srgbClr val="FF0000"/>
                </a:solidFill>
                <a:latin typeface="Roboto"/>
                <a:ea typeface="Roboto"/>
                <a:cs typeface="Roboto"/>
              </a:rPr>
              <a:t>III. CƠ SỞ LÝ THUYẾT</a:t>
            </a:r>
            <a:endParaRPr lang="en-US" sz="4100" cap="small">
              <a:latin typeface="Roboto"/>
              <a:ea typeface="Roboto"/>
              <a:cs typeface="Roboto"/>
            </a:endParaRPr>
          </a:p>
        </p:txBody>
      </p:sp>
      <p:sp>
        <p:nvSpPr>
          <p:cNvPr id="243" name="Google Shape;243;p36">
            <a:extLst>
              <a:ext uri="{FF2B5EF4-FFF2-40B4-BE49-F238E27FC236}">
                <a16:creationId xmlns:a16="http://schemas.microsoft.com/office/drawing/2014/main" id="{1AE8763B-B8D6-5E7E-F948-D8821330E7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79894" y="1285875"/>
            <a:ext cx="10473900" cy="469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>
                <a:latin typeface="Roboto"/>
              </a:rPr>
              <a:t>TURN – Traversal Using Relays Around NAT</a:t>
            </a:r>
            <a:endParaRPr lang="vi-VN" b="1">
              <a:latin typeface="Roboto"/>
            </a:endParaRPr>
          </a:p>
          <a:p>
            <a:pPr marL="228600" indent="0" algn="just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- Khái </a:t>
            </a:r>
            <a:r>
              <a:rPr lang="en-US" err="1">
                <a:latin typeface="Roboto"/>
                <a:ea typeface="Roboto"/>
              </a:rPr>
              <a:t>niệm</a:t>
            </a:r>
            <a:r>
              <a:rPr lang="en-US">
                <a:latin typeface="Roboto"/>
                <a:ea typeface="Roboto"/>
              </a:rPr>
              <a:t>:</a:t>
            </a:r>
            <a:endParaRPr lang="en-US">
              <a:latin typeface="Roboto"/>
            </a:endParaRPr>
          </a:p>
          <a:p>
            <a:pPr algn="just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TURN </a:t>
            </a:r>
            <a:r>
              <a:rPr lang="en-US" err="1">
                <a:latin typeface="Roboto"/>
                <a:ea typeface="Roboto"/>
              </a:rPr>
              <a:t>là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giao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thức</a:t>
            </a:r>
            <a:r>
              <a:rPr lang="en-US">
                <a:latin typeface="Roboto"/>
                <a:ea typeface="Roboto"/>
              </a:rPr>
              <a:t> relay </a:t>
            </a:r>
            <a:r>
              <a:rPr lang="en-US" err="1">
                <a:latin typeface="Roboto"/>
                <a:ea typeface="Roboto"/>
              </a:rPr>
              <a:t>trung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gian</a:t>
            </a:r>
            <a:r>
              <a:rPr lang="en-US">
                <a:latin typeface="Roboto"/>
                <a:ea typeface="Roboto"/>
              </a:rPr>
              <a:t>, </a:t>
            </a:r>
            <a:r>
              <a:rPr lang="en-US" err="1">
                <a:latin typeface="Roboto"/>
                <a:ea typeface="Roboto"/>
              </a:rPr>
              <a:t>cho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phép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truyền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dữ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liệu</a:t>
            </a:r>
            <a:r>
              <a:rPr lang="en-US">
                <a:latin typeface="Roboto"/>
                <a:ea typeface="Roboto"/>
              </a:rPr>
              <a:t> qua </a:t>
            </a:r>
            <a:r>
              <a:rPr lang="en-US" err="1">
                <a:latin typeface="Roboto"/>
                <a:ea typeface="Roboto"/>
              </a:rPr>
              <a:t>một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máy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chủ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khi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kết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nối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trực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tiếp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thất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bại</a:t>
            </a:r>
            <a:r>
              <a:rPr lang="en-US">
                <a:latin typeface="Roboto"/>
                <a:ea typeface="Roboto"/>
              </a:rPr>
              <a:t>.</a:t>
            </a:r>
            <a:endParaRPr lang="en-US">
              <a:latin typeface="Roboto"/>
            </a:endParaRPr>
          </a:p>
          <a:p>
            <a:pPr marL="0" indent="0" algn="just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    - Vai </a:t>
            </a:r>
            <a:r>
              <a:rPr lang="en-US" err="1">
                <a:latin typeface="Roboto"/>
                <a:ea typeface="Roboto"/>
              </a:rPr>
              <a:t>trò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trong</a:t>
            </a:r>
            <a:r>
              <a:rPr lang="en-US">
                <a:latin typeface="Roboto"/>
                <a:ea typeface="Roboto"/>
              </a:rPr>
              <a:t> P2P:</a:t>
            </a:r>
            <a:endParaRPr lang="en-US">
              <a:latin typeface="Roboto"/>
            </a:endParaRPr>
          </a:p>
          <a:p>
            <a:pPr indent="0" algn="just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Bảo </a:t>
            </a:r>
            <a:r>
              <a:rPr lang="en-US" err="1">
                <a:latin typeface="Roboto"/>
                <a:ea typeface="Roboto"/>
              </a:rPr>
              <a:t>đảm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kết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nối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ngay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cả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khi</a:t>
            </a:r>
            <a:r>
              <a:rPr lang="en-US">
                <a:latin typeface="Roboto"/>
                <a:ea typeface="Roboto"/>
              </a:rPr>
              <a:t> NAT/firewall </a:t>
            </a:r>
            <a:r>
              <a:rPr lang="en-US" err="1">
                <a:latin typeface="Roboto"/>
                <a:ea typeface="Roboto"/>
              </a:rPr>
              <a:t>quá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chặt</a:t>
            </a:r>
            <a:r>
              <a:rPr lang="en-US">
                <a:latin typeface="Roboto"/>
                <a:ea typeface="Roboto"/>
              </a:rPr>
              <a:t>, </a:t>
            </a:r>
            <a:r>
              <a:rPr lang="en-US" err="1">
                <a:latin typeface="Roboto"/>
                <a:ea typeface="Roboto"/>
              </a:rPr>
              <a:t>đặc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biệt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với</a:t>
            </a:r>
            <a:r>
              <a:rPr lang="en-US">
                <a:latin typeface="Roboto"/>
                <a:ea typeface="Roboto"/>
              </a:rPr>
              <a:t> symmetric NAT </a:t>
            </a:r>
            <a:r>
              <a:rPr lang="en-US" err="1">
                <a:latin typeface="Roboto"/>
                <a:ea typeface="Roboto"/>
              </a:rPr>
              <a:t>hoặc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mạng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chặn</a:t>
            </a:r>
            <a:r>
              <a:rPr lang="en-US">
                <a:latin typeface="Roboto"/>
                <a:ea typeface="Roboto"/>
              </a:rPr>
              <a:t> UDP.</a:t>
            </a:r>
            <a:endParaRPr lang="en-US">
              <a:latin typeface="Roboto"/>
            </a:endParaRPr>
          </a:p>
          <a:p>
            <a:pPr marL="0" indent="0" algn="just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    - Cơ </a:t>
            </a:r>
            <a:r>
              <a:rPr lang="en-US" err="1">
                <a:latin typeface="Roboto"/>
                <a:ea typeface="Roboto"/>
              </a:rPr>
              <a:t>chế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hoạt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động</a:t>
            </a:r>
            <a:r>
              <a:rPr lang="en-US">
                <a:latin typeface="Roboto"/>
                <a:ea typeface="Roboto"/>
              </a:rPr>
              <a:t>:</a:t>
            </a:r>
          </a:p>
          <a:p>
            <a:pPr marL="0" indent="0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	1. Peer </a:t>
            </a:r>
            <a:r>
              <a:rPr lang="en-US" err="1">
                <a:latin typeface="Roboto"/>
                <a:ea typeface="Roboto"/>
              </a:rPr>
              <a:t>gửi</a:t>
            </a:r>
            <a:r>
              <a:rPr lang="en-US">
                <a:latin typeface="Roboto"/>
                <a:ea typeface="Roboto"/>
              </a:rPr>
              <a:t> Allocate Request </a:t>
            </a:r>
            <a:r>
              <a:rPr lang="en-US" err="1">
                <a:latin typeface="Roboto"/>
                <a:ea typeface="Roboto"/>
              </a:rPr>
              <a:t>tới</a:t>
            </a:r>
            <a:r>
              <a:rPr lang="en-US">
                <a:latin typeface="Roboto"/>
                <a:ea typeface="Roboto"/>
              </a:rPr>
              <a:t> TURN server </a:t>
            </a:r>
            <a:r>
              <a:rPr lang="en-US" err="1">
                <a:latin typeface="Roboto"/>
                <a:ea typeface="Roboto"/>
              </a:rPr>
              <a:t>để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yêu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cầu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địa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chỉ</a:t>
            </a:r>
            <a:r>
              <a:rPr lang="en-US">
                <a:latin typeface="Roboto"/>
                <a:ea typeface="Roboto"/>
              </a:rPr>
              <a:t> relay.</a:t>
            </a:r>
          </a:p>
          <a:p>
            <a:pPr marL="0" indent="0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	2. TURN </a:t>
            </a:r>
            <a:r>
              <a:rPr lang="en-US" err="1">
                <a:latin typeface="Roboto"/>
                <a:ea typeface="Roboto"/>
              </a:rPr>
              <a:t>cấp</a:t>
            </a:r>
            <a:r>
              <a:rPr lang="en-US">
                <a:latin typeface="Roboto"/>
                <a:ea typeface="Roboto"/>
              </a:rPr>
              <a:t> Relayed Transport Address – </a:t>
            </a:r>
            <a:r>
              <a:rPr lang="en-US" err="1">
                <a:latin typeface="Roboto"/>
                <a:ea typeface="Roboto"/>
              </a:rPr>
              <a:t>mọi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dữ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liệu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gửi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đến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địa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chỉ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này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sẽ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được</a:t>
            </a:r>
            <a:r>
              <a:rPr lang="en-US">
                <a:latin typeface="Roboto"/>
                <a:ea typeface="Roboto"/>
              </a:rPr>
              <a:t> 	chuyển </a:t>
            </a:r>
            <a:r>
              <a:rPr lang="en-US" err="1">
                <a:latin typeface="Roboto"/>
                <a:ea typeface="Roboto"/>
              </a:rPr>
              <a:t>tiếp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tới</a:t>
            </a:r>
            <a:r>
              <a:rPr lang="en-US">
                <a:latin typeface="Roboto"/>
                <a:ea typeface="Roboto"/>
              </a:rPr>
              <a:t> peer </a:t>
            </a:r>
            <a:r>
              <a:rPr lang="en-US" err="1">
                <a:latin typeface="Roboto"/>
                <a:ea typeface="Roboto"/>
              </a:rPr>
              <a:t>còn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lại</a:t>
            </a:r>
            <a:r>
              <a:rPr lang="en-US">
                <a:latin typeface="Roboto"/>
                <a:ea typeface="Roboto"/>
              </a:rPr>
              <a:t>.</a:t>
            </a:r>
          </a:p>
          <a:p>
            <a:pPr marL="0" indent="0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	3. </a:t>
            </a:r>
            <a:r>
              <a:rPr lang="en-US" err="1">
                <a:latin typeface="Roboto"/>
                <a:ea typeface="Roboto"/>
              </a:rPr>
              <a:t>Thiết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lập</a:t>
            </a:r>
            <a:r>
              <a:rPr lang="en-US">
                <a:latin typeface="Roboto"/>
                <a:ea typeface="Roboto"/>
              </a:rPr>
              <a:t> Permission </a:t>
            </a:r>
            <a:r>
              <a:rPr lang="en-US" err="1">
                <a:latin typeface="Roboto"/>
                <a:ea typeface="Roboto"/>
              </a:rPr>
              <a:t>để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cho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phép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nhận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dữ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liệu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từ</a:t>
            </a:r>
            <a:r>
              <a:rPr lang="en-US">
                <a:latin typeface="Roboto"/>
                <a:ea typeface="Roboto"/>
              </a:rPr>
              <a:t> IP </a:t>
            </a:r>
            <a:r>
              <a:rPr lang="en-US" err="1">
                <a:latin typeface="Roboto"/>
                <a:ea typeface="Roboto"/>
              </a:rPr>
              <a:t>nhất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định</a:t>
            </a:r>
            <a:r>
              <a:rPr lang="en-US">
                <a:latin typeface="Roboto"/>
                <a:ea typeface="Roboto"/>
              </a:rPr>
              <a:t>.</a:t>
            </a:r>
          </a:p>
          <a:p>
            <a:pPr marL="0" indent="0">
              <a:lnSpc>
                <a:spcPct val="100000"/>
              </a:lnSpc>
            </a:pPr>
            <a:r>
              <a:rPr lang="en-US">
                <a:latin typeface="Roboto"/>
                <a:ea typeface="Roboto"/>
                <a:cs typeface="Times New Roman"/>
              </a:rPr>
              <a:t>	4. </a:t>
            </a:r>
            <a:r>
              <a:rPr lang="en-US" err="1">
                <a:latin typeface="Roboto"/>
                <a:ea typeface="Roboto"/>
                <a:cs typeface="Times New Roman"/>
              </a:rPr>
              <a:t>Truyền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dữ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liệu</a:t>
            </a:r>
            <a:r>
              <a:rPr lang="en-US">
                <a:latin typeface="Roboto"/>
                <a:ea typeface="Roboto"/>
                <a:cs typeface="Times New Roman"/>
              </a:rPr>
              <a:t> qua TURN.</a:t>
            </a:r>
            <a:endParaRPr lang="en-US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72618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DF09B426-C534-B598-15D8-1D8BEBBB7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>
            <a:extLst>
              <a:ext uri="{FF2B5EF4-FFF2-40B4-BE49-F238E27FC236}">
                <a16:creationId xmlns:a16="http://schemas.microsoft.com/office/drawing/2014/main" id="{1575AB09-2C78-B751-EC81-D0EF8D5BE1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100" cap="small">
                <a:solidFill>
                  <a:srgbClr val="FF0000"/>
                </a:solidFill>
                <a:latin typeface="Roboto"/>
                <a:ea typeface="Roboto"/>
                <a:cs typeface="Roboto"/>
              </a:rPr>
              <a:t>III. CƠ SỞ LÝ THUYẾT</a:t>
            </a:r>
            <a:endParaRPr lang="en-US" sz="4100" cap="small">
              <a:latin typeface="Roboto"/>
              <a:ea typeface="Roboto"/>
              <a:cs typeface="Roboto"/>
            </a:endParaRPr>
          </a:p>
        </p:txBody>
      </p:sp>
      <p:sp>
        <p:nvSpPr>
          <p:cNvPr id="243" name="Google Shape;243;p36">
            <a:extLst>
              <a:ext uri="{FF2B5EF4-FFF2-40B4-BE49-F238E27FC236}">
                <a16:creationId xmlns:a16="http://schemas.microsoft.com/office/drawing/2014/main" id="{42B09AB7-ACC6-5F3E-586C-3AD331F1D4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59050" y="2186257"/>
            <a:ext cx="10473900" cy="171810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>
                <a:latin typeface="Roboto"/>
              </a:rPr>
              <a:t>Quan </a:t>
            </a:r>
            <a:r>
              <a:rPr lang="en-US" b="1" err="1">
                <a:latin typeface="Roboto"/>
              </a:rPr>
              <a:t>hệ</a:t>
            </a:r>
            <a:r>
              <a:rPr lang="en-US" b="1">
                <a:latin typeface="Roboto"/>
              </a:rPr>
              <a:t> </a:t>
            </a:r>
            <a:r>
              <a:rPr lang="en-US" b="1" err="1">
                <a:latin typeface="Roboto"/>
              </a:rPr>
              <a:t>giữa</a:t>
            </a:r>
            <a:r>
              <a:rPr lang="en-US" b="1">
                <a:latin typeface="Roboto"/>
              </a:rPr>
              <a:t> ICE, STUN, TURN</a:t>
            </a:r>
            <a:endParaRPr lang="vi-VN" b="1">
              <a:latin typeface="Roboto"/>
            </a:endParaRPr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en-US">
                <a:latin typeface="Roboto"/>
              </a:rPr>
              <a:t>ICE </a:t>
            </a:r>
            <a:r>
              <a:rPr lang="en-US" err="1">
                <a:latin typeface="Roboto"/>
              </a:rPr>
              <a:t>là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khung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điều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phối</a:t>
            </a:r>
            <a:r>
              <a:rPr lang="en-US">
                <a:latin typeface="Roboto"/>
              </a:rPr>
              <a:t> → </a:t>
            </a:r>
            <a:r>
              <a:rPr lang="en-US" err="1">
                <a:latin typeface="Roboto"/>
              </a:rPr>
              <a:t>quyết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định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dùng</a:t>
            </a:r>
            <a:r>
              <a:rPr lang="en-US">
                <a:latin typeface="Roboto"/>
              </a:rPr>
              <a:t> STUN hay TURN.</a:t>
            </a:r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en-US">
                <a:latin typeface="Roboto"/>
              </a:rPr>
              <a:t>STUN </a:t>
            </a:r>
            <a:r>
              <a:rPr lang="en-US" err="1">
                <a:latin typeface="Roboto"/>
              </a:rPr>
              <a:t>là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phương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án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ưu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tiên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để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thiết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lập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kết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nối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trực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tiếp</a:t>
            </a:r>
            <a:r>
              <a:rPr lang="en-US">
                <a:latin typeface="Roboto"/>
              </a:rPr>
              <a:t>, </a:t>
            </a:r>
            <a:r>
              <a:rPr lang="en-US" err="1">
                <a:latin typeface="Roboto"/>
              </a:rPr>
              <a:t>tiết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kiệm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tài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nguyên</a:t>
            </a:r>
            <a:r>
              <a:rPr lang="en-US">
                <a:latin typeface="Roboto"/>
              </a:rPr>
              <a:t>.</a:t>
            </a:r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en-US">
                <a:latin typeface="Roboto"/>
              </a:rPr>
              <a:t>TURN </a:t>
            </a:r>
            <a:r>
              <a:rPr lang="en-US" err="1">
                <a:latin typeface="Roboto"/>
              </a:rPr>
              <a:t>là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giải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pháp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cuối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cùng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khi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mọi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đường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kết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nối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trực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tiếp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đều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thất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bại</a:t>
            </a:r>
            <a:r>
              <a:rPr lang="en-US">
                <a:latin typeface="Roboto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n-US" b="1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35389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E689E3B0-BEBE-43B6-502C-8E7C33E61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>
            <a:extLst>
              <a:ext uri="{FF2B5EF4-FFF2-40B4-BE49-F238E27FC236}">
                <a16:creationId xmlns:a16="http://schemas.microsoft.com/office/drawing/2014/main" id="{953CDC9A-95B8-B4F6-F889-B91C7AE683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100" cap="small">
                <a:solidFill>
                  <a:srgbClr val="FF0000"/>
                </a:solidFill>
                <a:latin typeface="Roboto"/>
                <a:ea typeface="Roboto"/>
                <a:cs typeface="Roboto"/>
              </a:rPr>
              <a:t>IV. CÔNG NGHỆ SỬ DỤNG</a:t>
            </a:r>
          </a:p>
        </p:txBody>
      </p:sp>
      <p:sp>
        <p:nvSpPr>
          <p:cNvPr id="243" name="Google Shape;243;p36">
            <a:extLst>
              <a:ext uri="{FF2B5EF4-FFF2-40B4-BE49-F238E27FC236}">
                <a16:creationId xmlns:a16="http://schemas.microsoft.com/office/drawing/2014/main" id="{2C2056A9-E55A-3722-A323-B5F523115F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79894" y="1798039"/>
            <a:ext cx="10473900" cy="469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 err="1">
                <a:latin typeface="Roboto"/>
              </a:rPr>
              <a:t>Android</a:t>
            </a:r>
            <a:r>
              <a:rPr lang="en-US" b="1">
                <a:latin typeface="Roboto"/>
              </a:rPr>
              <a:t> </a:t>
            </a:r>
            <a:r>
              <a:rPr lang="en-US" b="1" err="1">
                <a:latin typeface="Roboto"/>
              </a:rPr>
              <a:t>Framework</a:t>
            </a:r>
            <a:endParaRPr lang="vi-VN" b="1" err="1">
              <a:latin typeface="Roboto"/>
            </a:endParaRPr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en-US" err="1">
                <a:latin typeface="Roboto"/>
              </a:rPr>
              <a:t>Khái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niệm</a:t>
            </a:r>
            <a:r>
              <a:rPr lang="en-US">
                <a:latin typeface="Roboto"/>
              </a:rPr>
              <a:t>:</a:t>
            </a:r>
          </a:p>
          <a:p>
            <a:pPr indent="0" algn="just">
              <a:lnSpc>
                <a:spcPct val="100000"/>
              </a:lnSpc>
            </a:pPr>
            <a:r>
              <a:rPr lang="en-US">
                <a:latin typeface="Roboto"/>
              </a:rPr>
              <a:t>Android </a:t>
            </a:r>
            <a:r>
              <a:rPr lang="en-US" err="1">
                <a:latin typeface="Roboto"/>
              </a:rPr>
              <a:t>là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hệ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điều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hành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mã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nguồn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mở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dành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cho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thiết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bị</a:t>
            </a:r>
            <a:r>
              <a:rPr lang="en-US">
                <a:latin typeface="Roboto"/>
              </a:rPr>
              <a:t> di </a:t>
            </a:r>
            <a:r>
              <a:rPr lang="en-US" err="1">
                <a:latin typeface="Roboto"/>
              </a:rPr>
              <a:t>động</a:t>
            </a:r>
            <a:r>
              <a:rPr lang="en-US">
                <a:latin typeface="Roboto"/>
              </a:rPr>
              <a:t>, </a:t>
            </a:r>
            <a:r>
              <a:rPr lang="en-US" err="1">
                <a:latin typeface="Roboto"/>
              </a:rPr>
              <a:t>được</a:t>
            </a:r>
            <a:r>
              <a:rPr lang="en-US">
                <a:latin typeface="Roboto"/>
              </a:rPr>
              <a:t> Google </a:t>
            </a:r>
            <a:r>
              <a:rPr lang="en-US" err="1">
                <a:latin typeface="Roboto"/>
              </a:rPr>
              <a:t>phát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triển</a:t>
            </a:r>
            <a:r>
              <a:rPr lang="en-US">
                <a:latin typeface="Roboto"/>
              </a:rPr>
              <a:t>. Android Framework </a:t>
            </a:r>
            <a:r>
              <a:rPr lang="en-US" err="1">
                <a:latin typeface="Roboto"/>
              </a:rPr>
              <a:t>cung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cấp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bộ</a:t>
            </a:r>
            <a:r>
              <a:rPr lang="en-US">
                <a:latin typeface="Roboto"/>
              </a:rPr>
              <a:t> API </a:t>
            </a:r>
            <a:r>
              <a:rPr lang="en-US" err="1">
                <a:latin typeface="Roboto"/>
              </a:rPr>
              <a:t>và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thư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viện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để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lập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trình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viên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xây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dựng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ứng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dụng</a:t>
            </a:r>
            <a:r>
              <a:rPr lang="en-US">
                <a:latin typeface="Roboto"/>
              </a:rPr>
              <a:t> native.</a:t>
            </a:r>
          </a:p>
          <a:p>
            <a:pPr indent="0" algn="just">
              <a:lnSpc>
                <a:spcPct val="100000"/>
              </a:lnSpc>
            </a:pPr>
            <a:endParaRPr lang="en-US">
              <a:latin typeface="Roboto"/>
            </a:endParaRPr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en-US">
                <a:latin typeface="Roboto"/>
              </a:rPr>
              <a:t>Vai </a:t>
            </a:r>
            <a:r>
              <a:rPr lang="en-US" err="1">
                <a:latin typeface="Roboto"/>
              </a:rPr>
              <a:t>trò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trong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dự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án</a:t>
            </a:r>
            <a:r>
              <a:rPr lang="en-US">
                <a:latin typeface="Roboto"/>
              </a:rPr>
              <a:t>:</a:t>
            </a:r>
          </a:p>
          <a:p>
            <a:pPr marL="0" indent="0" algn="just">
              <a:lnSpc>
                <a:spcPct val="100000"/>
              </a:lnSpc>
            </a:pPr>
            <a:r>
              <a:rPr lang="en-US">
                <a:latin typeface="Roboto"/>
              </a:rPr>
              <a:t> + </a:t>
            </a:r>
            <a:r>
              <a:rPr lang="en-US" err="1">
                <a:latin typeface="Roboto"/>
              </a:rPr>
              <a:t>Xây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dựng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giao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diện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người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dùng</a:t>
            </a:r>
            <a:r>
              <a:rPr lang="en-US">
                <a:latin typeface="Roboto"/>
              </a:rPr>
              <a:t> (UI) </a:t>
            </a:r>
            <a:r>
              <a:rPr lang="en-US" err="1">
                <a:latin typeface="Roboto"/>
              </a:rPr>
              <a:t>cho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ứng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dụng</a:t>
            </a:r>
            <a:r>
              <a:rPr lang="en-US">
                <a:latin typeface="Roboto"/>
              </a:rPr>
              <a:t> chat P2P.</a:t>
            </a:r>
            <a:endParaRPr lang="en-US"/>
          </a:p>
          <a:p>
            <a:pPr algn="just">
              <a:lnSpc>
                <a:spcPct val="100000"/>
              </a:lnSpc>
            </a:pPr>
            <a:r>
              <a:rPr lang="en-US">
                <a:latin typeface="Roboto"/>
              </a:rPr>
              <a:t>+ </a:t>
            </a:r>
            <a:r>
              <a:rPr lang="en-US" err="1">
                <a:latin typeface="Roboto"/>
              </a:rPr>
              <a:t>Tích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hợp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với</a:t>
            </a:r>
            <a:r>
              <a:rPr lang="en-US">
                <a:latin typeface="Roboto"/>
              </a:rPr>
              <a:t> WebRTC Native API </a:t>
            </a:r>
            <a:r>
              <a:rPr lang="en-US" err="1">
                <a:latin typeface="Roboto"/>
              </a:rPr>
              <a:t>để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xử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lý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luồng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dữ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liệu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thời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gian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thực</a:t>
            </a:r>
            <a:r>
              <a:rPr lang="en-US">
                <a:latin typeface="Roboto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>
                <a:latin typeface="Roboto"/>
              </a:rPr>
              <a:t>+ </a:t>
            </a:r>
            <a:r>
              <a:rPr lang="en-US" err="1">
                <a:latin typeface="Roboto"/>
              </a:rPr>
              <a:t>Tương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tác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với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các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dịch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vụ</a:t>
            </a:r>
            <a:r>
              <a:rPr lang="en-US">
                <a:latin typeface="Roboto"/>
              </a:rPr>
              <a:t> Firebase </a:t>
            </a:r>
            <a:r>
              <a:rPr lang="en-US" err="1">
                <a:latin typeface="Roboto"/>
              </a:rPr>
              <a:t>thông</a:t>
            </a:r>
            <a:r>
              <a:rPr lang="en-US">
                <a:latin typeface="Roboto"/>
              </a:rPr>
              <a:t> qua SDK </a:t>
            </a:r>
            <a:r>
              <a:rPr lang="en-US" err="1">
                <a:latin typeface="Roboto"/>
              </a:rPr>
              <a:t>chính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thức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cho</a:t>
            </a:r>
            <a:r>
              <a:rPr lang="en-US">
                <a:latin typeface="Roboto"/>
              </a:rPr>
              <a:t> Android.</a:t>
            </a:r>
          </a:p>
          <a:p>
            <a:pPr algn="just">
              <a:lnSpc>
                <a:spcPct val="100000"/>
              </a:lnSpc>
            </a:pPr>
            <a:endParaRPr lang="en-US" b="1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94446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7FA8D004-79D5-4645-0A66-2F3D6F001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>
            <a:extLst>
              <a:ext uri="{FF2B5EF4-FFF2-40B4-BE49-F238E27FC236}">
                <a16:creationId xmlns:a16="http://schemas.microsoft.com/office/drawing/2014/main" id="{198AC1BC-E91F-51F4-2E34-3FD2181166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100" cap="small">
                <a:solidFill>
                  <a:srgbClr val="FF0000"/>
                </a:solidFill>
                <a:latin typeface="Roboto"/>
                <a:ea typeface="Roboto"/>
                <a:cs typeface="Roboto"/>
              </a:rPr>
              <a:t>IV. CÔNG NGHỆ SỬ DỤNG</a:t>
            </a:r>
          </a:p>
        </p:txBody>
      </p:sp>
      <p:sp>
        <p:nvSpPr>
          <p:cNvPr id="243" name="Google Shape;243;p36">
            <a:extLst>
              <a:ext uri="{FF2B5EF4-FFF2-40B4-BE49-F238E27FC236}">
                <a16:creationId xmlns:a16="http://schemas.microsoft.com/office/drawing/2014/main" id="{DE724452-E471-87A5-76A5-39B42C0E1A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992" y="1710596"/>
            <a:ext cx="10473900" cy="469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>
                <a:latin typeface="Roboto"/>
              </a:rPr>
              <a:t>WebRTC (Web Real-Time Communication)</a:t>
            </a:r>
            <a:endParaRPr lang="vi-VN" b="1">
              <a:latin typeface="Roboto"/>
            </a:endParaRPr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en-US">
                <a:latin typeface="Roboto"/>
              </a:rPr>
              <a:t> </a:t>
            </a:r>
            <a:r>
              <a:rPr lang="en-US" err="1">
                <a:latin typeface="Roboto"/>
              </a:rPr>
              <a:t>Khái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niệm</a:t>
            </a:r>
            <a:r>
              <a:rPr lang="en-US">
                <a:latin typeface="Roboto"/>
              </a:rPr>
              <a:t>:</a:t>
            </a:r>
          </a:p>
          <a:p>
            <a:pPr indent="0" algn="just">
              <a:lnSpc>
                <a:spcPct val="100000"/>
              </a:lnSpc>
            </a:pPr>
            <a:r>
              <a:rPr lang="en-US">
                <a:latin typeface="Roboto"/>
              </a:rPr>
              <a:t>WebRTC </a:t>
            </a:r>
            <a:r>
              <a:rPr lang="en-US" err="1">
                <a:latin typeface="Roboto"/>
              </a:rPr>
              <a:t>là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tiêu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chuẩn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mở</a:t>
            </a:r>
            <a:r>
              <a:rPr lang="en-US">
                <a:latin typeface="Roboto"/>
              </a:rPr>
              <a:t> do W3C </a:t>
            </a:r>
            <a:r>
              <a:rPr lang="en-US" err="1">
                <a:latin typeface="Roboto"/>
              </a:rPr>
              <a:t>và</a:t>
            </a:r>
            <a:r>
              <a:rPr lang="en-US">
                <a:latin typeface="Roboto"/>
              </a:rPr>
              <a:t> IETF </a:t>
            </a:r>
            <a:r>
              <a:rPr lang="en-US" err="1">
                <a:latin typeface="Roboto"/>
              </a:rPr>
              <a:t>phát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triển</a:t>
            </a:r>
            <a:r>
              <a:rPr lang="en-US">
                <a:latin typeface="Roboto"/>
              </a:rPr>
              <a:t>, </a:t>
            </a:r>
            <a:r>
              <a:rPr lang="en-US" err="1">
                <a:latin typeface="Roboto"/>
              </a:rPr>
              <a:t>cho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phép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truyền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dữ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liệu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thời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gian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thực</a:t>
            </a:r>
            <a:r>
              <a:rPr lang="en-US">
                <a:latin typeface="Roboto"/>
              </a:rPr>
              <a:t> (video, audio, data) </a:t>
            </a:r>
            <a:r>
              <a:rPr lang="en-US" err="1">
                <a:latin typeface="Roboto"/>
              </a:rPr>
              <a:t>giữa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các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thiết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bị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thông</a:t>
            </a:r>
            <a:r>
              <a:rPr lang="en-US">
                <a:latin typeface="Roboto"/>
              </a:rPr>
              <a:t> qua </a:t>
            </a:r>
            <a:r>
              <a:rPr lang="en-US" err="1">
                <a:latin typeface="Roboto"/>
              </a:rPr>
              <a:t>kết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nối</a:t>
            </a:r>
            <a:r>
              <a:rPr lang="en-US">
                <a:latin typeface="Roboto"/>
              </a:rPr>
              <a:t> P2P.</a:t>
            </a:r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en-US">
                <a:latin typeface="Roboto"/>
              </a:rPr>
              <a:t>Vai </a:t>
            </a:r>
            <a:r>
              <a:rPr lang="en-US" err="1">
                <a:latin typeface="Roboto"/>
              </a:rPr>
              <a:t>trò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trong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dự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án</a:t>
            </a:r>
            <a:r>
              <a:rPr lang="en-US">
                <a:latin typeface="Roboto"/>
              </a:rPr>
              <a:t>:</a:t>
            </a:r>
          </a:p>
          <a:p>
            <a:pPr indent="0" algn="just">
              <a:lnSpc>
                <a:spcPct val="100000"/>
              </a:lnSpc>
            </a:pPr>
            <a:r>
              <a:rPr lang="en-US">
                <a:latin typeface="Roboto"/>
              </a:rPr>
              <a:t>+ </a:t>
            </a:r>
            <a:r>
              <a:rPr lang="en-US" err="1">
                <a:latin typeface="Roboto"/>
              </a:rPr>
              <a:t>Thiết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lập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kết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nối</a:t>
            </a:r>
            <a:r>
              <a:rPr lang="en-US">
                <a:latin typeface="Roboto"/>
              </a:rPr>
              <a:t> P2P </a:t>
            </a:r>
            <a:r>
              <a:rPr lang="en-US" err="1">
                <a:latin typeface="Roboto"/>
              </a:rPr>
              <a:t>giữa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hai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người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dùng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để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trao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đổi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dữ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liệu</a:t>
            </a:r>
            <a:r>
              <a:rPr lang="en-US">
                <a:latin typeface="Roboto"/>
              </a:rPr>
              <a:t> chat.</a:t>
            </a:r>
          </a:p>
          <a:p>
            <a:pPr algn="just">
              <a:lnSpc>
                <a:spcPct val="100000"/>
              </a:lnSpc>
            </a:pPr>
            <a:r>
              <a:rPr lang="en-US">
                <a:latin typeface="Roboto"/>
              </a:rPr>
              <a:t> + </a:t>
            </a:r>
            <a:r>
              <a:rPr lang="en-US" err="1">
                <a:latin typeface="Roboto"/>
              </a:rPr>
              <a:t>Sử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dụng</a:t>
            </a:r>
            <a:r>
              <a:rPr lang="en-US">
                <a:latin typeface="Roboto"/>
              </a:rPr>
              <a:t> DataChannel </a:t>
            </a:r>
            <a:r>
              <a:rPr lang="en-US" err="1">
                <a:latin typeface="Roboto"/>
              </a:rPr>
              <a:t>để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gửi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và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nhận</a:t>
            </a:r>
            <a:r>
              <a:rPr lang="en-US">
                <a:latin typeface="Roboto"/>
              </a:rPr>
              <a:t> tin </a:t>
            </a:r>
            <a:r>
              <a:rPr lang="en-US" err="1">
                <a:latin typeface="Roboto"/>
              </a:rPr>
              <a:t>nhắn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văn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bản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trực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tiếp</a:t>
            </a:r>
            <a:r>
              <a:rPr lang="en-US">
                <a:latin typeface="Roboto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>
                <a:latin typeface="Roboto"/>
              </a:rPr>
              <a:t> + </a:t>
            </a:r>
            <a:r>
              <a:rPr lang="en-US" err="1">
                <a:latin typeface="Roboto"/>
              </a:rPr>
              <a:t>Tận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dụng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cơ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chế</a:t>
            </a:r>
            <a:r>
              <a:rPr lang="en-US">
                <a:latin typeface="Roboto"/>
              </a:rPr>
              <a:t> ICE (Interactive Connectivity Establishment), STUN </a:t>
            </a:r>
            <a:r>
              <a:rPr lang="en-US" err="1">
                <a:latin typeface="Roboto"/>
              </a:rPr>
              <a:t>và</a:t>
            </a:r>
            <a:r>
              <a:rPr lang="en-US">
                <a:latin typeface="Roboto"/>
              </a:rPr>
              <a:t> TURN </a:t>
            </a:r>
            <a:r>
              <a:rPr lang="en-US" err="1">
                <a:latin typeface="Roboto"/>
              </a:rPr>
              <a:t>để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vượt</a:t>
            </a:r>
            <a:r>
              <a:rPr lang="en-US">
                <a:latin typeface="Roboto"/>
              </a:rPr>
              <a:t> qua NAT/firewall.</a:t>
            </a:r>
          </a:p>
          <a:p>
            <a:pPr algn="just">
              <a:lnSpc>
                <a:spcPct val="100000"/>
              </a:lnSpc>
            </a:pPr>
            <a:r>
              <a:rPr lang="en-US">
                <a:latin typeface="Roboto"/>
              </a:rPr>
              <a:t> + Mã </a:t>
            </a:r>
            <a:r>
              <a:rPr lang="en-US" err="1">
                <a:latin typeface="Roboto"/>
              </a:rPr>
              <a:t>hóa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dữ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liệu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truyền</a:t>
            </a:r>
            <a:r>
              <a:rPr lang="en-US">
                <a:latin typeface="Roboto"/>
              </a:rPr>
              <a:t> qua DTLS </a:t>
            </a:r>
            <a:r>
              <a:rPr lang="en-US" err="1">
                <a:latin typeface="Roboto"/>
              </a:rPr>
              <a:t>và</a:t>
            </a:r>
            <a:r>
              <a:rPr lang="en-US">
                <a:latin typeface="Roboto"/>
              </a:rPr>
              <a:t> SRTP, </a:t>
            </a:r>
            <a:r>
              <a:rPr lang="en-US" err="1">
                <a:latin typeface="Roboto"/>
              </a:rPr>
              <a:t>đảm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bảo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bảo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mật</a:t>
            </a:r>
            <a:r>
              <a:rPr lang="en-US">
                <a:latin typeface="Roboto"/>
              </a:rPr>
              <a:t> end-to-end.</a:t>
            </a:r>
          </a:p>
          <a:p>
            <a:pPr algn="just">
              <a:lnSpc>
                <a:spcPct val="100000"/>
              </a:lnSpc>
            </a:pPr>
            <a:endParaRPr lang="en-US" b="1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1729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B5768283-7FF5-09C3-FB4E-671B0D7A7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>
            <a:extLst>
              <a:ext uri="{FF2B5EF4-FFF2-40B4-BE49-F238E27FC236}">
                <a16:creationId xmlns:a16="http://schemas.microsoft.com/office/drawing/2014/main" id="{B0908A52-0982-0715-8CAD-B929D89277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100" cap="small">
                <a:solidFill>
                  <a:srgbClr val="FF0000"/>
                </a:solidFill>
                <a:latin typeface="Roboto"/>
                <a:ea typeface="Roboto"/>
                <a:cs typeface="Roboto"/>
              </a:rPr>
              <a:t>IV. CÔNG NGHỆ SỬ DỤNG</a:t>
            </a:r>
          </a:p>
        </p:txBody>
      </p:sp>
      <p:sp>
        <p:nvSpPr>
          <p:cNvPr id="243" name="Google Shape;243;p36">
            <a:extLst>
              <a:ext uri="{FF2B5EF4-FFF2-40B4-BE49-F238E27FC236}">
                <a16:creationId xmlns:a16="http://schemas.microsoft.com/office/drawing/2014/main" id="{AF20897B-A834-4532-991A-8BF71E2BC3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0356" y="1715721"/>
            <a:ext cx="10473900" cy="469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>
                <a:latin typeface="Roboto"/>
              </a:rPr>
              <a:t>Signaling Server</a:t>
            </a:r>
            <a:endParaRPr lang="vi-VN" b="1">
              <a:latin typeface="Roboto"/>
            </a:endParaRPr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en-US" err="1">
                <a:latin typeface="Roboto"/>
              </a:rPr>
              <a:t>Khái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niệm</a:t>
            </a:r>
            <a:r>
              <a:rPr lang="en-US">
                <a:latin typeface="Roboto"/>
              </a:rPr>
              <a:t>:</a:t>
            </a:r>
          </a:p>
          <a:p>
            <a:pPr indent="0" algn="just">
              <a:lnSpc>
                <a:spcPct val="100000"/>
              </a:lnSpc>
            </a:pPr>
            <a:r>
              <a:rPr lang="en-US">
                <a:latin typeface="Roboto"/>
              </a:rPr>
              <a:t>Signaling server </a:t>
            </a:r>
            <a:r>
              <a:rPr lang="en-US" err="1">
                <a:latin typeface="Roboto"/>
              </a:rPr>
              <a:t>là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máy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chủ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trung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gian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dùng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để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trao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đổi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thông</a:t>
            </a:r>
            <a:r>
              <a:rPr lang="en-US">
                <a:latin typeface="Roboto"/>
              </a:rPr>
              <a:t> tin </a:t>
            </a:r>
            <a:r>
              <a:rPr lang="en-US" err="1">
                <a:latin typeface="Roboto"/>
              </a:rPr>
              <a:t>cần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thiết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cho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việc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thiết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lập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kết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nối</a:t>
            </a:r>
            <a:r>
              <a:rPr lang="en-US">
                <a:latin typeface="Roboto"/>
              </a:rPr>
              <a:t> WebRTC </a:t>
            </a:r>
            <a:r>
              <a:rPr lang="en-US" err="1">
                <a:latin typeface="Roboto"/>
              </a:rPr>
              <a:t>giữa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hai</a:t>
            </a:r>
            <a:r>
              <a:rPr lang="en-US">
                <a:latin typeface="Roboto"/>
              </a:rPr>
              <a:t> peer, </a:t>
            </a:r>
            <a:r>
              <a:rPr lang="en-US" err="1">
                <a:latin typeface="Roboto"/>
              </a:rPr>
              <a:t>như</a:t>
            </a:r>
            <a:r>
              <a:rPr lang="en-US">
                <a:latin typeface="Roboto"/>
              </a:rPr>
              <a:t> SDP (Session Description Protocol) </a:t>
            </a:r>
            <a:r>
              <a:rPr lang="en-US" err="1">
                <a:latin typeface="Roboto"/>
              </a:rPr>
              <a:t>và</a:t>
            </a:r>
            <a:r>
              <a:rPr lang="en-US">
                <a:latin typeface="Roboto"/>
              </a:rPr>
              <a:t> ICE candidates.</a:t>
            </a:r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en-US">
                <a:latin typeface="Roboto"/>
              </a:rPr>
              <a:t>Vai </a:t>
            </a:r>
            <a:r>
              <a:rPr lang="en-US" err="1">
                <a:latin typeface="Roboto"/>
              </a:rPr>
              <a:t>trò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trong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dự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án</a:t>
            </a:r>
            <a:r>
              <a:rPr lang="en-US">
                <a:latin typeface="Roboto"/>
              </a:rPr>
              <a:t>:</a:t>
            </a:r>
          </a:p>
          <a:p>
            <a:pPr indent="0" algn="just">
              <a:lnSpc>
                <a:spcPct val="100000"/>
              </a:lnSpc>
            </a:pPr>
            <a:r>
              <a:rPr lang="en-US">
                <a:latin typeface="Roboto"/>
              </a:rPr>
              <a:t>+ </a:t>
            </a:r>
            <a:r>
              <a:rPr lang="en-US" err="1">
                <a:latin typeface="Roboto"/>
              </a:rPr>
              <a:t>Xác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định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vai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trò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kết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nối</a:t>
            </a:r>
            <a:r>
              <a:rPr lang="en-US">
                <a:latin typeface="Roboto"/>
              </a:rPr>
              <a:t> (Caller – </a:t>
            </a:r>
            <a:r>
              <a:rPr lang="en-US" err="1">
                <a:latin typeface="Roboto"/>
              </a:rPr>
              <a:t>người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tạo</a:t>
            </a:r>
            <a:r>
              <a:rPr lang="en-US">
                <a:latin typeface="Roboto"/>
              </a:rPr>
              <a:t> offer, Callee – </a:t>
            </a:r>
            <a:r>
              <a:rPr lang="en-US" err="1">
                <a:latin typeface="Roboto"/>
              </a:rPr>
              <a:t>người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trả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lời</a:t>
            </a:r>
            <a:r>
              <a:rPr lang="en-US">
                <a:latin typeface="Roboto"/>
              </a:rPr>
              <a:t>).</a:t>
            </a:r>
          </a:p>
          <a:p>
            <a:pPr algn="just">
              <a:lnSpc>
                <a:spcPct val="100000"/>
              </a:lnSpc>
            </a:pPr>
            <a:r>
              <a:rPr lang="en-US">
                <a:latin typeface="Roboto"/>
              </a:rPr>
              <a:t> + </a:t>
            </a:r>
            <a:r>
              <a:rPr lang="en-US" err="1">
                <a:latin typeface="Roboto"/>
              </a:rPr>
              <a:t>Chuyển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tải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thông</a:t>
            </a:r>
            <a:r>
              <a:rPr lang="en-US">
                <a:latin typeface="Roboto"/>
              </a:rPr>
              <a:t> tin offer/answer </a:t>
            </a:r>
            <a:r>
              <a:rPr lang="en-US" err="1">
                <a:latin typeface="Roboto"/>
              </a:rPr>
              <a:t>và</a:t>
            </a:r>
            <a:r>
              <a:rPr lang="en-US">
                <a:latin typeface="Roboto"/>
              </a:rPr>
              <a:t> ICE candidates </a:t>
            </a:r>
            <a:r>
              <a:rPr lang="en-US" err="1">
                <a:latin typeface="Roboto"/>
              </a:rPr>
              <a:t>giữa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hai</a:t>
            </a:r>
            <a:r>
              <a:rPr lang="en-US">
                <a:latin typeface="Roboto"/>
              </a:rPr>
              <a:t> peer.</a:t>
            </a:r>
          </a:p>
          <a:p>
            <a:pPr algn="just">
              <a:lnSpc>
                <a:spcPct val="100000"/>
              </a:lnSpc>
            </a:pPr>
            <a:r>
              <a:rPr lang="en-US">
                <a:latin typeface="Roboto"/>
              </a:rPr>
              <a:t> + </a:t>
            </a:r>
            <a:r>
              <a:rPr lang="en-US" err="1">
                <a:latin typeface="Roboto"/>
              </a:rPr>
              <a:t>Không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truyền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dữ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liệu</a:t>
            </a:r>
            <a:r>
              <a:rPr lang="en-US">
                <a:latin typeface="Roboto"/>
              </a:rPr>
              <a:t> chat, </a:t>
            </a:r>
            <a:r>
              <a:rPr lang="en-US" err="1">
                <a:latin typeface="Roboto"/>
              </a:rPr>
              <a:t>chỉ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phục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vụ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giai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đoạn</a:t>
            </a:r>
            <a:r>
              <a:rPr lang="en-US">
                <a:latin typeface="Roboto"/>
              </a:rPr>
              <a:t> “</a:t>
            </a:r>
            <a:r>
              <a:rPr lang="en-US" err="1">
                <a:latin typeface="Roboto"/>
              </a:rPr>
              <a:t>bắt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tay</a:t>
            </a:r>
            <a:r>
              <a:rPr lang="en-US">
                <a:latin typeface="Roboto"/>
              </a:rPr>
              <a:t>” </a:t>
            </a:r>
            <a:r>
              <a:rPr lang="en-US" err="1">
                <a:latin typeface="Roboto"/>
              </a:rPr>
              <a:t>kết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nối</a:t>
            </a:r>
            <a:r>
              <a:rPr lang="en-US">
                <a:latin typeface="Roboto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n-US">
              <a:latin typeface="Roboto"/>
            </a:endParaRPr>
          </a:p>
          <a:p>
            <a:pPr algn="just">
              <a:lnSpc>
                <a:spcPct val="100000"/>
              </a:lnSpc>
            </a:pPr>
            <a:endParaRPr lang="en-US" b="1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04631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DC6796A1-CB96-49D9-0B0D-13A2C2756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>
            <a:extLst>
              <a:ext uri="{FF2B5EF4-FFF2-40B4-BE49-F238E27FC236}">
                <a16:creationId xmlns:a16="http://schemas.microsoft.com/office/drawing/2014/main" id="{F37A43CB-6B1E-C072-C2CC-E409DFB32E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100" cap="small">
                <a:solidFill>
                  <a:srgbClr val="FF0000"/>
                </a:solidFill>
                <a:latin typeface="Roboto"/>
                <a:ea typeface="Roboto"/>
                <a:cs typeface="Roboto"/>
              </a:rPr>
              <a:t>IV. CÔNG NGHỆ SỬ DỤNG</a:t>
            </a:r>
          </a:p>
        </p:txBody>
      </p:sp>
      <p:sp>
        <p:nvSpPr>
          <p:cNvPr id="243" name="Google Shape;243;p36">
            <a:extLst>
              <a:ext uri="{FF2B5EF4-FFF2-40B4-BE49-F238E27FC236}">
                <a16:creationId xmlns:a16="http://schemas.microsoft.com/office/drawing/2014/main" id="{EBD33BAF-FBDC-0045-6B50-3EA03B4F27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79894" y="1959952"/>
            <a:ext cx="10473900" cy="469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>
                <a:latin typeface="Roboto"/>
              </a:rPr>
              <a:t>Firebase</a:t>
            </a:r>
            <a:endParaRPr lang="vi-VN" b="1">
              <a:latin typeface="Roboto"/>
            </a:endParaRPr>
          </a:p>
          <a:p>
            <a:pPr algn="just">
              <a:lnSpc>
                <a:spcPct val="100000"/>
              </a:lnSpc>
            </a:pPr>
            <a:r>
              <a:rPr lang="en-US">
                <a:latin typeface="Roboto"/>
              </a:rPr>
              <a:t>Firebase </a:t>
            </a:r>
            <a:r>
              <a:rPr lang="en-US" err="1">
                <a:latin typeface="Roboto"/>
              </a:rPr>
              <a:t>là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nền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tảng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phát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triển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ứng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dụng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của</a:t>
            </a:r>
            <a:r>
              <a:rPr lang="en-US">
                <a:latin typeface="Roboto"/>
              </a:rPr>
              <a:t> Google, </a:t>
            </a:r>
            <a:r>
              <a:rPr lang="en-US" err="1">
                <a:latin typeface="Roboto"/>
              </a:rPr>
              <a:t>cung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cấp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nhiều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dịch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vụ</a:t>
            </a:r>
            <a:r>
              <a:rPr lang="en-US">
                <a:latin typeface="Roboto"/>
              </a:rPr>
              <a:t> backend </a:t>
            </a:r>
            <a:r>
              <a:rPr lang="en-US" err="1">
                <a:latin typeface="Roboto"/>
              </a:rPr>
              <a:t>dạng</a:t>
            </a:r>
            <a:r>
              <a:rPr lang="en-US">
                <a:latin typeface="Roboto"/>
              </a:rPr>
              <a:t> “BaaS” (Backend as a Service), </a:t>
            </a:r>
            <a:r>
              <a:rPr lang="en-US" err="1">
                <a:latin typeface="Roboto"/>
              </a:rPr>
              <a:t>giúp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giảm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thời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gian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và</a:t>
            </a:r>
            <a:r>
              <a:rPr lang="en-US">
                <a:latin typeface="Roboto"/>
              </a:rPr>
              <a:t> chi </a:t>
            </a:r>
            <a:r>
              <a:rPr lang="en-US" err="1">
                <a:latin typeface="Roboto"/>
              </a:rPr>
              <a:t>phí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phát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triển</a:t>
            </a:r>
            <a:r>
              <a:rPr lang="en-US">
                <a:latin typeface="Roboto"/>
              </a:rPr>
              <a:t> server. Trong </a:t>
            </a:r>
            <a:r>
              <a:rPr lang="en-US" err="1">
                <a:latin typeface="Roboto"/>
              </a:rPr>
              <a:t>dự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án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này</a:t>
            </a:r>
            <a:r>
              <a:rPr lang="en-US">
                <a:latin typeface="Roboto"/>
              </a:rPr>
              <a:t>, </a:t>
            </a:r>
            <a:r>
              <a:rPr lang="en-US" err="1">
                <a:latin typeface="Roboto"/>
              </a:rPr>
              <a:t>nhiều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dịch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vụ</a:t>
            </a:r>
            <a:r>
              <a:rPr lang="en-US">
                <a:latin typeface="Roboto"/>
              </a:rPr>
              <a:t> Firebase </a:t>
            </a:r>
            <a:r>
              <a:rPr lang="en-US" err="1">
                <a:latin typeface="Roboto"/>
              </a:rPr>
              <a:t>được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sử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dụng</a:t>
            </a:r>
            <a:r>
              <a:rPr lang="en-US">
                <a:latin typeface="Roboto"/>
              </a:rPr>
              <a:t>:</a:t>
            </a:r>
          </a:p>
          <a:p>
            <a:pPr marL="571500" indent="-342900" algn="just">
              <a:lnSpc>
                <a:spcPct val="100000"/>
              </a:lnSpc>
              <a:buChar char="•"/>
            </a:pPr>
            <a:r>
              <a:rPr lang="en-US" b="1">
                <a:latin typeface="Roboto"/>
              </a:rPr>
              <a:t>Firebase Authentication: </a:t>
            </a:r>
            <a:r>
              <a:rPr lang="en-US" err="1">
                <a:latin typeface="Roboto"/>
                <a:ea typeface="Roboto"/>
                <a:cs typeface="Roboto"/>
              </a:rPr>
              <a:t>Xác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thực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và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quản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lý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danh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tính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người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dùng</a:t>
            </a:r>
            <a:endParaRPr lang="en-US">
              <a:latin typeface="Roboto"/>
            </a:endParaRPr>
          </a:p>
          <a:p>
            <a:pPr marL="571500" indent="-342900" algn="just">
              <a:lnSpc>
                <a:spcPct val="100000"/>
              </a:lnSpc>
              <a:buChar char="•"/>
            </a:pPr>
            <a:r>
              <a:rPr lang="en-US" b="1">
                <a:latin typeface="Roboto"/>
              </a:rPr>
              <a:t>Cloud </a:t>
            </a:r>
            <a:r>
              <a:rPr lang="en-US" b="1" err="1">
                <a:latin typeface="Roboto"/>
              </a:rPr>
              <a:t>Firestore</a:t>
            </a:r>
            <a:r>
              <a:rPr lang="en-US" b="1">
                <a:latin typeface="Roboto"/>
              </a:rPr>
              <a:t>: </a:t>
            </a:r>
            <a:r>
              <a:rPr lang="en-US" err="1">
                <a:latin typeface="Roboto"/>
                <a:ea typeface="Roboto"/>
                <a:cs typeface="Roboto"/>
              </a:rPr>
              <a:t>Cơ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sở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dữ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liệu</a:t>
            </a:r>
            <a:r>
              <a:rPr lang="en-US">
                <a:latin typeface="Roboto"/>
                <a:ea typeface="Roboto"/>
                <a:cs typeface="Roboto"/>
              </a:rPr>
              <a:t> NoSQL </a:t>
            </a:r>
            <a:r>
              <a:rPr lang="en-US" err="1">
                <a:latin typeface="Roboto"/>
                <a:ea typeface="Roboto"/>
                <a:cs typeface="Roboto"/>
              </a:rPr>
              <a:t>dạng</a:t>
            </a:r>
            <a:r>
              <a:rPr lang="en-US">
                <a:latin typeface="Roboto"/>
                <a:ea typeface="Roboto"/>
                <a:cs typeface="Roboto"/>
              </a:rPr>
              <a:t> document/collection, </a:t>
            </a:r>
            <a:r>
              <a:rPr lang="en-US" err="1">
                <a:latin typeface="Roboto"/>
                <a:ea typeface="Roboto"/>
                <a:cs typeface="Roboto"/>
              </a:rPr>
              <a:t>hỗ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trợ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truy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vấn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linh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hoạt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hơn</a:t>
            </a:r>
            <a:r>
              <a:rPr lang="en-US">
                <a:latin typeface="Roboto"/>
                <a:ea typeface="Roboto"/>
                <a:cs typeface="Roboto"/>
              </a:rPr>
              <a:t> Realtime Database.</a:t>
            </a:r>
          </a:p>
          <a:p>
            <a:pPr marL="571500" indent="-342900" algn="just">
              <a:lnSpc>
                <a:spcPct val="100000"/>
              </a:lnSpc>
              <a:buChar char="•"/>
            </a:pPr>
            <a:r>
              <a:rPr lang="en-US" b="1">
                <a:latin typeface="Roboto"/>
              </a:rPr>
              <a:t>Firebase Storage: </a:t>
            </a:r>
            <a:r>
              <a:rPr lang="en-US" err="1">
                <a:latin typeface="Roboto"/>
                <a:ea typeface="Roboto"/>
                <a:cs typeface="Roboto"/>
              </a:rPr>
              <a:t>Dịch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vụ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lưu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trữ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tệp</a:t>
            </a:r>
            <a:r>
              <a:rPr lang="en-US">
                <a:latin typeface="Roboto"/>
                <a:ea typeface="Roboto"/>
                <a:cs typeface="Roboto"/>
              </a:rPr>
              <a:t> tin (</a:t>
            </a:r>
            <a:r>
              <a:rPr lang="en-US" err="1">
                <a:latin typeface="Roboto"/>
                <a:ea typeface="Roboto"/>
                <a:cs typeface="Roboto"/>
              </a:rPr>
              <a:t>hình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ảnh</a:t>
            </a:r>
            <a:r>
              <a:rPr lang="en-US">
                <a:latin typeface="Roboto"/>
                <a:ea typeface="Roboto"/>
                <a:cs typeface="Roboto"/>
              </a:rPr>
              <a:t>, video, file </a:t>
            </a:r>
            <a:r>
              <a:rPr lang="en-US" err="1">
                <a:latin typeface="Roboto"/>
                <a:ea typeface="Roboto"/>
                <a:cs typeface="Roboto"/>
              </a:rPr>
              <a:t>đính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kèm</a:t>
            </a:r>
            <a:r>
              <a:rPr lang="en-US">
                <a:latin typeface="Roboto"/>
                <a:ea typeface="Roboto"/>
                <a:cs typeface="Roboto"/>
              </a:rPr>
              <a:t>).</a:t>
            </a:r>
          </a:p>
          <a:p>
            <a:pPr algn="just">
              <a:lnSpc>
                <a:spcPct val="100000"/>
              </a:lnSpc>
            </a:pPr>
            <a:endParaRPr lang="en-US" b="1">
              <a:latin typeface="Roboto"/>
            </a:endParaRPr>
          </a:p>
          <a:p>
            <a:pPr algn="just">
              <a:lnSpc>
                <a:spcPct val="100000"/>
              </a:lnSpc>
            </a:pPr>
            <a:endParaRPr lang="en-US" b="1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81122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100" cap="small">
                <a:solidFill>
                  <a:srgbClr val="FF0000"/>
                </a:solidFill>
                <a:latin typeface="Roboto"/>
                <a:ea typeface="Roboto"/>
                <a:cs typeface="Roboto"/>
              </a:rPr>
              <a:t>V. ỨNG DỤNG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CF9F64-4A5B-35E2-478C-8292F7F41FFD}"/>
              </a:ext>
            </a:extLst>
          </p:cNvPr>
          <p:cNvSpPr txBox="1"/>
          <p:nvPr/>
        </p:nvSpPr>
        <p:spPr>
          <a:xfrm>
            <a:off x="306859" y="1902941"/>
            <a:ext cx="5912676" cy="15542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875"/>
              </a:lnSpc>
            </a:pPr>
            <a:r>
              <a:rPr lang="en-US" sz="2000" b="1" err="1">
                <a:latin typeface="Roboto"/>
                <a:cs typeface="Times New Roman"/>
              </a:rPr>
              <a:t>Kiến</a:t>
            </a:r>
            <a:r>
              <a:rPr lang="en-US" sz="2000" b="1">
                <a:latin typeface="Roboto"/>
                <a:cs typeface="Times New Roman"/>
              </a:rPr>
              <a:t> </a:t>
            </a:r>
            <a:r>
              <a:rPr lang="en-US" sz="2000" b="1" err="1">
                <a:latin typeface="Roboto"/>
                <a:cs typeface="Times New Roman"/>
              </a:rPr>
              <a:t>trúc</a:t>
            </a:r>
            <a:r>
              <a:rPr lang="en-US" sz="2000" b="1">
                <a:latin typeface="Roboto"/>
                <a:cs typeface="Times New Roman"/>
              </a:rPr>
              <a:t> </a:t>
            </a:r>
            <a:r>
              <a:rPr lang="en-US" sz="2000" b="1" err="1">
                <a:latin typeface="Roboto"/>
                <a:cs typeface="Times New Roman"/>
              </a:rPr>
              <a:t>tổng</a:t>
            </a:r>
            <a:r>
              <a:rPr lang="en-US" sz="2000" b="1">
                <a:latin typeface="Roboto"/>
                <a:cs typeface="Times New Roman"/>
              </a:rPr>
              <a:t> </a:t>
            </a:r>
            <a:r>
              <a:rPr lang="en-US" sz="2000" b="1" err="1">
                <a:latin typeface="Roboto"/>
                <a:cs typeface="Times New Roman"/>
              </a:rPr>
              <a:t>quan</a:t>
            </a:r>
            <a:r>
              <a:rPr lang="en-US" sz="2000" b="1">
                <a:latin typeface="Roboto"/>
                <a:cs typeface="Times New Roman"/>
              </a:rPr>
              <a:t>: </a:t>
            </a:r>
            <a:endParaRPr lang="en-US" sz="1600">
              <a:latin typeface="Roboto"/>
            </a:endParaRPr>
          </a:p>
          <a:p>
            <a:pPr>
              <a:lnSpc>
                <a:spcPts val="1875"/>
              </a:lnSpc>
            </a:pPr>
            <a:endParaRPr lang="en-US" sz="2000" b="1">
              <a:latin typeface="Roboto"/>
              <a:cs typeface="Times New Roman"/>
            </a:endParaRPr>
          </a:p>
          <a:p>
            <a:pPr marL="285750" indent="-285750">
              <a:lnSpc>
                <a:spcPts val="1875"/>
              </a:lnSpc>
              <a:buFont typeface="Calibri"/>
              <a:buChar char="-"/>
            </a:pPr>
            <a:r>
              <a:rPr lang="en-US" sz="1600">
                <a:latin typeface="Roboto"/>
                <a:cs typeface="Times New Roman"/>
              </a:rPr>
              <a:t>WebRTC: </a:t>
            </a:r>
            <a:r>
              <a:rPr lang="en-US" sz="1600" err="1">
                <a:latin typeface="Roboto"/>
                <a:cs typeface="Times New Roman"/>
              </a:rPr>
              <a:t>Tạo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kết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nối</a:t>
            </a:r>
            <a:r>
              <a:rPr lang="en-US" sz="1600">
                <a:latin typeface="Roboto"/>
                <a:cs typeface="Times New Roman"/>
              </a:rPr>
              <a:t> P2P </a:t>
            </a:r>
            <a:r>
              <a:rPr lang="en-US" sz="1600" err="1">
                <a:latin typeface="Roboto"/>
                <a:cs typeface="Times New Roman"/>
              </a:rPr>
              <a:t>trực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tiếp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giữa</a:t>
            </a:r>
            <a:r>
              <a:rPr lang="en-US" sz="1600">
                <a:latin typeface="Roboto"/>
                <a:cs typeface="Times New Roman"/>
              </a:rPr>
              <a:t> 2 user </a:t>
            </a:r>
            <a:endParaRPr lang="en-US" sz="1600">
              <a:latin typeface="Roboto"/>
            </a:endParaRPr>
          </a:p>
          <a:p>
            <a:pPr marL="285750" indent="-285750">
              <a:lnSpc>
                <a:spcPts val="1875"/>
              </a:lnSpc>
              <a:buFont typeface="Calibri"/>
              <a:buChar char="-"/>
            </a:pPr>
            <a:r>
              <a:rPr lang="en-US" sz="1600">
                <a:latin typeface="Roboto"/>
                <a:cs typeface="Times New Roman"/>
              </a:rPr>
              <a:t>Firebase </a:t>
            </a:r>
            <a:r>
              <a:rPr lang="en-US" sz="1600" err="1">
                <a:latin typeface="Roboto"/>
                <a:cs typeface="Times New Roman"/>
              </a:rPr>
              <a:t>Firestore</a:t>
            </a:r>
            <a:r>
              <a:rPr lang="en-US" sz="1600">
                <a:latin typeface="Roboto"/>
                <a:cs typeface="Times New Roman"/>
              </a:rPr>
              <a:t>: </a:t>
            </a:r>
            <a:r>
              <a:rPr lang="en-US" sz="1600" err="1">
                <a:latin typeface="Roboto"/>
                <a:cs typeface="Times New Roman"/>
              </a:rPr>
              <a:t>Làm</a:t>
            </a:r>
            <a:r>
              <a:rPr lang="en-US" sz="1600">
                <a:latin typeface="Roboto"/>
                <a:cs typeface="Times New Roman"/>
              </a:rPr>
              <a:t> signaling server </a:t>
            </a:r>
            <a:r>
              <a:rPr lang="en-US" sz="1600" err="1">
                <a:latin typeface="Roboto"/>
                <a:cs typeface="Times New Roman"/>
              </a:rPr>
              <a:t>để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trao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đổi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thông</a:t>
            </a:r>
            <a:r>
              <a:rPr lang="en-US" sz="1600">
                <a:latin typeface="Roboto"/>
                <a:cs typeface="Times New Roman"/>
              </a:rPr>
              <a:t> tin </a:t>
            </a:r>
            <a:r>
              <a:rPr lang="en-US" sz="1600" err="1">
                <a:latin typeface="Roboto"/>
                <a:cs typeface="Times New Roman"/>
              </a:rPr>
              <a:t>kết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nối</a:t>
            </a:r>
            <a:r>
              <a:rPr lang="en-US" sz="1600">
                <a:latin typeface="Roboto"/>
                <a:cs typeface="Times New Roman"/>
              </a:rPr>
              <a:t>  </a:t>
            </a:r>
            <a:endParaRPr lang="en-US" sz="1600">
              <a:latin typeface="Roboto"/>
            </a:endParaRPr>
          </a:p>
          <a:p>
            <a:pPr marL="285750" indent="-285750">
              <a:lnSpc>
                <a:spcPts val="1875"/>
              </a:lnSpc>
              <a:buFont typeface="Calibri"/>
              <a:buChar char="-"/>
            </a:pPr>
            <a:r>
              <a:rPr lang="en-US" sz="1600">
                <a:latin typeface="Roboto"/>
                <a:cs typeface="Times New Roman"/>
              </a:rPr>
              <a:t>STUN Server: </a:t>
            </a:r>
            <a:r>
              <a:rPr lang="en-US" sz="1600" err="1">
                <a:latin typeface="Roboto"/>
                <a:cs typeface="Times New Roman"/>
              </a:rPr>
              <a:t>Hỗ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trợ</a:t>
            </a:r>
            <a:r>
              <a:rPr lang="en-US" sz="1600">
                <a:latin typeface="Roboto"/>
                <a:cs typeface="Times New Roman"/>
              </a:rPr>
              <a:t> NAT traversal (</a:t>
            </a:r>
            <a:r>
              <a:rPr lang="en-US" sz="1600" err="1">
                <a:latin typeface="Roboto"/>
                <a:cs typeface="Times New Roman"/>
              </a:rPr>
              <a:t>sử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dụng</a:t>
            </a:r>
            <a:r>
              <a:rPr lang="en-US" sz="1600">
                <a:latin typeface="Roboto"/>
                <a:cs typeface="Times New Roman"/>
              </a:rPr>
              <a:t> Google STUN) </a:t>
            </a:r>
            <a:endParaRPr lang="en-US" sz="1600">
              <a:latin typeface="Roboto"/>
            </a:endParaRPr>
          </a:p>
        </p:txBody>
      </p:sp>
      <p:pic>
        <p:nvPicPr>
          <p:cNvPr id="3" name="Picture 2" descr="A diagram of a fire extinguisher&#10;&#10;AI-generated content may be incorrect.">
            <a:extLst>
              <a:ext uri="{FF2B5EF4-FFF2-40B4-BE49-F238E27FC236}">
                <a16:creationId xmlns:a16="http://schemas.microsoft.com/office/drawing/2014/main" id="{D5449CB9-720D-24A2-47E6-C1D3A9B9A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408" y="986868"/>
            <a:ext cx="5124193" cy="45959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75E250-A592-1C6C-9BC6-2E23AEF9EC84}"/>
              </a:ext>
            </a:extLst>
          </p:cNvPr>
          <p:cNvSpPr txBox="1"/>
          <p:nvPr/>
        </p:nvSpPr>
        <p:spPr>
          <a:xfrm>
            <a:off x="7615628" y="5769553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Quy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nối</a:t>
            </a:r>
            <a:r>
              <a:rPr lang="en-US"/>
              <a:t> 2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dùng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>
          <a:extLst>
            <a:ext uri="{FF2B5EF4-FFF2-40B4-BE49-F238E27FC236}">
              <a16:creationId xmlns:a16="http://schemas.microsoft.com/office/drawing/2014/main" id="{E023C214-5092-D929-0ACE-A6D2F23F2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>
            <a:extLst>
              <a:ext uri="{FF2B5EF4-FFF2-40B4-BE49-F238E27FC236}">
                <a16:creationId xmlns:a16="http://schemas.microsoft.com/office/drawing/2014/main" id="{7B1216B1-1544-2968-5CD6-5AC9231B40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100" cap="small">
                <a:solidFill>
                  <a:srgbClr val="FF0000"/>
                </a:solidFill>
                <a:latin typeface="Roboto"/>
                <a:ea typeface="Roboto"/>
                <a:cs typeface="Roboto"/>
              </a:rPr>
              <a:t>V. ỨNG DỤNG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66E9F9-6435-04C2-4F59-58B1EC7311CC}"/>
              </a:ext>
            </a:extLst>
          </p:cNvPr>
          <p:cNvSpPr txBox="1"/>
          <p:nvPr/>
        </p:nvSpPr>
        <p:spPr>
          <a:xfrm>
            <a:off x="925294" y="1118854"/>
            <a:ext cx="5912676" cy="335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875"/>
              </a:lnSpc>
            </a:pPr>
            <a:r>
              <a:rPr lang="en-US" sz="1600" b="1" err="1">
                <a:latin typeface="Roboto"/>
                <a:cs typeface="Times New Roman"/>
              </a:rPr>
              <a:t>Một</a:t>
            </a:r>
            <a:r>
              <a:rPr lang="en-US" sz="1600" b="1">
                <a:latin typeface="Roboto"/>
                <a:cs typeface="Times New Roman"/>
              </a:rPr>
              <a:t> </a:t>
            </a:r>
            <a:r>
              <a:rPr lang="en-US" sz="1600" b="1" err="1">
                <a:latin typeface="Roboto"/>
                <a:cs typeface="Times New Roman"/>
              </a:rPr>
              <a:t>số</a:t>
            </a:r>
            <a:r>
              <a:rPr lang="en-US" sz="1600" b="1">
                <a:latin typeface="Roboto"/>
                <a:cs typeface="Times New Roman"/>
              </a:rPr>
              <a:t> </a:t>
            </a:r>
            <a:r>
              <a:rPr lang="en-US" sz="1600" b="1" err="1">
                <a:latin typeface="Roboto"/>
                <a:cs typeface="Times New Roman"/>
              </a:rPr>
              <a:t>hình</a:t>
            </a:r>
            <a:r>
              <a:rPr lang="en-US" sz="1600" b="1">
                <a:latin typeface="Roboto"/>
                <a:cs typeface="Times New Roman"/>
              </a:rPr>
              <a:t> </a:t>
            </a:r>
            <a:r>
              <a:rPr lang="en-US" sz="1600" b="1" err="1">
                <a:latin typeface="Roboto"/>
                <a:cs typeface="Times New Roman"/>
              </a:rPr>
              <a:t>ảnh</a:t>
            </a:r>
            <a:r>
              <a:rPr lang="en-US" sz="1600" b="1">
                <a:latin typeface="Roboto"/>
                <a:cs typeface="Times New Roman"/>
              </a:rPr>
              <a:t> </a:t>
            </a:r>
            <a:r>
              <a:rPr lang="en-US" sz="1600" b="1" err="1">
                <a:latin typeface="Roboto"/>
                <a:cs typeface="Times New Roman"/>
              </a:rPr>
              <a:t>ứng</a:t>
            </a:r>
            <a:r>
              <a:rPr lang="en-US" sz="1600" b="1">
                <a:latin typeface="Roboto"/>
                <a:cs typeface="Times New Roman"/>
              </a:rPr>
              <a:t> </a:t>
            </a:r>
            <a:r>
              <a:rPr lang="en-US" sz="1600" b="1" err="1">
                <a:latin typeface="Roboto"/>
                <a:cs typeface="Times New Roman"/>
              </a:rPr>
              <a:t>dụng</a:t>
            </a:r>
            <a:r>
              <a:rPr lang="en-US" sz="1600" b="1">
                <a:latin typeface="Roboto"/>
                <a:cs typeface="Times New Roman"/>
              </a:rPr>
              <a:t>: </a:t>
            </a:r>
            <a:endParaRPr lang="en-US" sz="1600" b="1">
              <a:latin typeface="Roboto"/>
            </a:endParaRPr>
          </a:p>
        </p:txBody>
      </p:sp>
      <p:pic>
        <p:nvPicPr>
          <p:cNvPr id="6" name="Picture 5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F08528E3-FBD4-D3BE-0D6E-FD5B4E6C0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93" y="1589101"/>
            <a:ext cx="1943100" cy="411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8D6E43A4-2DAC-EE9A-9466-EF9ACFEDC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365" y="1589101"/>
            <a:ext cx="1943100" cy="411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screenshot of a phone&#10;&#10;AI-generated content may be incorrect.">
            <a:extLst>
              <a:ext uri="{FF2B5EF4-FFF2-40B4-BE49-F238E27FC236}">
                <a16:creationId xmlns:a16="http://schemas.microsoft.com/office/drawing/2014/main" id="{1613C779-A85E-ADAB-43D9-6735CBDE0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631" y="1589101"/>
            <a:ext cx="1943100" cy="411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A screenshot of a phone&#10;&#10;AI-generated content may be incorrect.">
            <a:extLst>
              <a:ext uri="{FF2B5EF4-FFF2-40B4-BE49-F238E27FC236}">
                <a16:creationId xmlns:a16="http://schemas.microsoft.com/office/drawing/2014/main" id="{8C5FFE4E-A92A-82BE-C8BD-601DBC0BCE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2587" y="1589101"/>
            <a:ext cx="1943100" cy="411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1325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>
          <a:extLst>
            <a:ext uri="{FF2B5EF4-FFF2-40B4-BE49-F238E27FC236}">
              <a16:creationId xmlns:a16="http://schemas.microsoft.com/office/drawing/2014/main" id="{2A76186C-DA0D-DD61-7A98-EBB3D32F8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>
            <a:extLst>
              <a:ext uri="{FF2B5EF4-FFF2-40B4-BE49-F238E27FC236}">
                <a16:creationId xmlns:a16="http://schemas.microsoft.com/office/drawing/2014/main" id="{F6A6A828-1B5B-ECC5-B3AB-2B11F1E312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100" cap="small">
                <a:solidFill>
                  <a:srgbClr val="FF0000"/>
                </a:solidFill>
                <a:latin typeface="Roboto"/>
                <a:ea typeface="Roboto"/>
                <a:cs typeface="Roboto"/>
              </a:rPr>
              <a:t>VI. KẾT LUẬN</a:t>
            </a:r>
            <a:endParaRPr lang="en-US" sz="4100" cap="small">
              <a:latin typeface="Roboto"/>
              <a:ea typeface="Roboto"/>
              <a:cs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924A00-939A-5D37-B9FA-E8329E924CA9}"/>
              </a:ext>
            </a:extLst>
          </p:cNvPr>
          <p:cNvSpPr txBox="1"/>
          <p:nvPr/>
        </p:nvSpPr>
        <p:spPr>
          <a:xfrm>
            <a:off x="936487" y="1488661"/>
            <a:ext cx="10319024" cy="32598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ts val="1875"/>
              </a:lnSpc>
              <a:buFont typeface="Calibri"/>
              <a:buChar char="-"/>
            </a:pPr>
            <a:r>
              <a:rPr lang="en-US" sz="1600" err="1">
                <a:latin typeface="Roboto"/>
                <a:cs typeface="Times New Roman"/>
              </a:rPr>
              <a:t>Kiến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trúc</a:t>
            </a:r>
            <a:r>
              <a:rPr lang="en-US" sz="1600">
                <a:latin typeface="Roboto"/>
                <a:cs typeface="Times New Roman"/>
              </a:rPr>
              <a:t> P2P </a:t>
            </a:r>
            <a:r>
              <a:rPr lang="en-US" sz="1600" err="1">
                <a:latin typeface="Roboto"/>
                <a:cs typeface="Times New Roman"/>
              </a:rPr>
              <a:t>với</a:t>
            </a:r>
            <a:r>
              <a:rPr lang="en-US" sz="1600">
                <a:latin typeface="Roboto"/>
                <a:cs typeface="Times New Roman"/>
              </a:rPr>
              <a:t> signaling </a:t>
            </a:r>
            <a:r>
              <a:rPr lang="en-US" sz="1600" err="1">
                <a:latin typeface="Roboto"/>
                <a:cs typeface="Times New Roman"/>
              </a:rPr>
              <a:t>chứng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minh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là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lựa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chọn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đúng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đắn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cho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bài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toán</a:t>
            </a:r>
            <a:r>
              <a:rPr lang="en-US" sz="1600">
                <a:latin typeface="Roboto"/>
                <a:cs typeface="Times New Roman"/>
              </a:rPr>
              <a:t> chat </a:t>
            </a:r>
            <a:r>
              <a:rPr lang="en-US" sz="1600" err="1">
                <a:latin typeface="Roboto"/>
                <a:cs typeface="Times New Roman"/>
              </a:rPr>
              <a:t>thời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gian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thực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hướng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tới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độ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trễ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thấp</a:t>
            </a:r>
            <a:r>
              <a:rPr lang="en-US" sz="1600">
                <a:latin typeface="Roboto"/>
                <a:cs typeface="Times New Roman"/>
              </a:rPr>
              <a:t>, chi </a:t>
            </a:r>
            <a:r>
              <a:rPr lang="en-US" sz="1600" err="1">
                <a:latin typeface="Roboto"/>
                <a:cs typeface="Times New Roman"/>
              </a:rPr>
              <a:t>phí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máy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chủ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tối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thiểu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và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tính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riêng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tư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cao</a:t>
            </a:r>
            <a:r>
              <a:rPr lang="en-US" sz="1600">
                <a:latin typeface="Roboto"/>
                <a:cs typeface="Times New Roman"/>
              </a:rPr>
              <a:t>, </a:t>
            </a:r>
            <a:r>
              <a:rPr lang="en-US" sz="1600" err="1">
                <a:latin typeface="Roboto"/>
                <a:cs typeface="Times New Roman"/>
              </a:rPr>
              <a:t>đồng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thời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đơn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giản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hóa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đáng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kể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lớp</a:t>
            </a:r>
            <a:r>
              <a:rPr lang="en-US" sz="1600">
                <a:latin typeface="Roboto"/>
                <a:cs typeface="Times New Roman"/>
              </a:rPr>
              <a:t> backend. </a:t>
            </a:r>
            <a:endParaRPr lang="en-US" sz="1600">
              <a:latin typeface="Roboto"/>
            </a:endParaRPr>
          </a:p>
          <a:p>
            <a:pPr>
              <a:lnSpc>
                <a:spcPts val="1875"/>
              </a:lnSpc>
            </a:pPr>
            <a:endParaRPr lang="en-US" sz="1600">
              <a:latin typeface="Roboto"/>
              <a:cs typeface="Times New Roman"/>
            </a:endParaRPr>
          </a:p>
          <a:p>
            <a:pPr marL="285750" indent="-285750">
              <a:lnSpc>
                <a:spcPts val="1875"/>
              </a:lnSpc>
              <a:buFont typeface="Calibri"/>
              <a:buChar char="-"/>
            </a:pPr>
            <a:r>
              <a:rPr lang="en-US" sz="1600" err="1">
                <a:latin typeface="Roboto"/>
                <a:cs typeface="Times New Roman"/>
              </a:rPr>
              <a:t>Hạn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chế</a:t>
            </a:r>
            <a:r>
              <a:rPr lang="en-US" sz="1600">
                <a:latin typeface="Roboto"/>
                <a:cs typeface="Times New Roman"/>
              </a:rPr>
              <a:t>: </a:t>
            </a:r>
            <a:endParaRPr lang="en-US" sz="1600">
              <a:latin typeface="Roboto"/>
            </a:endParaRPr>
          </a:p>
          <a:p>
            <a:pPr marL="685800" lvl="1" indent="-228600">
              <a:lnSpc>
                <a:spcPts val="1875"/>
              </a:lnSpc>
              <a:buFont typeface="Courier New"/>
              <a:buChar char="o"/>
            </a:pPr>
            <a:r>
              <a:rPr lang="en-US" sz="1600" err="1">
                <a:latin typeface="Roboto"/>
                <a:cs typeface="Times New Roman"/>
              </a:rPr>
              <a:t>Xử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lý</a:t>
            </a:r>
            <a:r>
              <a:rPr lang="en-US" sz="1600">
                <a:latin typeface="Roboto"/>
                <a:cs typeface="Times New Roman"/>
              </a:rPr>
              <a:t> tin </a:t>
            </a:r>
            <a:r>
              <a:rPr lang="en-US" sz="1600" err="1">
                <a:latin typeface="Roboto"/>
                <a:cs typeface="Times New Roman"/>
              </a:rPr>
              <a:t>nhắn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khi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người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dùng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không</a:t>
            </a:r>
            <a:r>
              <a:rPr lang="en-US" sz="1600">
                <a:latin typeface="Roboto"/>
                <a:cs typeface="Times New Roman"/>
              </a:rPr>
              <a:t> ở </a:t>
            </a:r>
            <a:r>
              <a:rPr lang="en-US" sz="1600" err="1">
                <a:latin typeface="Roboto"/>
                <a:cs typeface="Times New Roman"/>
              </a:rPr>
              <a:t>trong</a:t>
            </a:r>
            <a:r>
              <a:rPr lang="en-US" sz="1600">
                <a:latin typeface="Roboto"/>
                <a:cs typeface="Times New Roman"/>
              </a:rPr>
              <a:t> chat </a:t>
            </a:r>
            <a:r>
              <a:rPr lang="en-US" sz="1600" err="1">
                <a:latin typeface="Roboto"/>
                <a:cs typeface="Times New Roman"/>
              </a:rPr>
              <a:t>là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một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thách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thức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lớn</a:t>
            </a:r>
            <a:r>
              <a:rPr lang="en-US" sz="1600">
                <a:latin typeface="Roboto"/>
                <a:cs typeface="Times New Roman"/>
              </a:rPr>
              <a:t> </a:t>
            </a:r>
            <a:endParaRPr lang="en-US" sz="1600">
              <a:latin typeface="Roboto"/>
            </a:endParaRPr>
          </a:p>
          <a:p>
            <a:pPr marL="685800" lvl="1" indent="-228600">
              <a:lnSpc>
                <a:spcPts val="1875"/>
              </a:lnSpc>
              <a:buFont typeface="Courier New"/>
              <a:buChar char="o"/>
            </a:pPr>
            <a:r>
              <a:rPr lang="en-US" sz="1600">
                <a:latin typeface="Roboto"/>
                <a:cs typeface="Times New Roman"/>
              </a:rPr>
              <a:t>Chi </a:t>
            </a:r>
            <a:r>
              <a:rPr lang="en-US" sz="1600" err="1">
                <a:latin typeface="Roboto"/>
                <a:cs typeface="Times New Roman"/>
              </a:rPr>
              <a:t>phí</a:t>
            </a:r>
            <a:r>
              <a:rPr lang="en-US" sz="1600">
                <a:latin typeface="Roboto"/>
                <a:cs typeface="Times New Roman"/>
              </a:rPr>
              <a:t> Firebase </a:t>
            </a:r>
            <a:r>
              <a:rPr lang="en-US" sz="1600" err="1">
                <a:latin typeface="Roboto"/>
                <a:cs typeface="Times New Roman"/>
              </a:rPr>
              <a:t>khi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mở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rộng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gửi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tệp</a:t>
            </a:r>
            <a:r>
              <a:rPr lang="en-US" sz="1600">
                <a:latin typeface="Roboto"/>
                <a:cs typeface="Times New Roman"/>
              </a:rPr>
              <a:t> </a:t>
            </a:r>
            <a:endParaRPr lang="en-US" sz="1600">
              <a:latin typeface="Roboto"/>
            </a:endParaRPr>
          </a:p>
          <a:p>
            <a:pPr marL="685800" lvl="1" indent="-228600">
              <a:lnSpc>
                <a:spcPts val="1875"/>
              </a:lnSpc>
              <a:buFont typeface="Courier New"/>
              <a:buChar char="o"/>
            </a:pPr>
            <a:r>
              <a:rPr lang="en-US" sz="1600" err="1">
                <a:latin typeface="Roboto"/>
                <a:cs typeface="Times New Roman"/>
              </a:rPr>
              <a:t>Không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có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khả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năng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đồng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bộ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dữ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liệu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trên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nhiều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thiết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bị</a:t>
            </a:r>
            <a:r>
              <a:rPr lang="en-US" sz="1600">
                <a:latin typeface="Roboto"/>
                <a:cs typeface="Times New Roman"/>
              </a:rPr>
              <a:t> </a:t>
            </a:r>
            <a:endParaRPr lang="en-US" sz="1600">
              <a:latin typeface="Roboto"/>
            </a:endParaRPr>
          </a:p>
          <a:p>
            <a:pPr>
              <a:lnSpc>
                <a:spcPts val="1875"/>
              </a:lnSpc>
            </a:pPr>
            <a:endParaRPr lang="en-US" sz="1600">
              <a:latin typeface="Roboto"/>
              <a:cs typeface="Times New Roman"/>
            </a:endParaRPr>
          </a:p>
          <a:p>
            <a:pPr marL="285750" indent="-285750">
              <a:lnSpc>
                <a:spcPts val="1875"/>
              </a:lnSpc>
              <a:buFont typeface="Calibri"/>
              <a:buChar char="-"/>
            </a:pPr>
            <a:r>
              <a:rPr lang="en-US" sz="1600" err="1">
                <a:latin typeface="Roboto"/>
                <a:cs typeface="Times New Roman"/>
              </a:rPr>
              <a:t>Hướng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phát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triển</a:t>
            </a:r>
            <a:r>
              <a:rPr lang="en-US" sz="1600">
                <a:latin typeface="Roboto"/>
                <a:cs typeface="Times New Roman"/>
              </a:rPr>
              <a:t>:  </a:t>
            </a:r>
            <a:endParaRPr lang="en-US" sz="1600">
              <a:latin typeface="Roboto"/>
            </a:endParaRPr>
          </a:p>
          <a:p>
            <a:pPr marL="685800" lvl="1" indent="-228600">
              <a:lnSpc>
                <a:spcPts val="1875"/>
              </a:lnSpc>
              <a:buFont typeface="Courier New"/>
              <a:buChar char="o"/>
            </a:pPr>
            <a:r>
              <a:rPr lang="en-US" sz="1600" err="1">
                <a:latin typeface="Roboto"/>
                <a:cs typeface="Times New Roman"/>
              </a:rPr>
              <a:t>Kết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hợp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với</a:t>
            </a:r>
            <a:r>
              <a:rPr lang="en-US" sz="1600">
                <a:latin typeface="Roboto"/>
                <a:cs typeface="Times New Roman"/>
              </a:rPr>
              <a:t> server </a:t>
            </a:r>
            <a:r>
              <a:rPr lang="en-US" sz="1600" err="1">
                <a:latin typeface="Roboto"/>
                <a:cs typeface="Times New Roman"/>
              </a:rPr>
              <a:t>để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phát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triển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tính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năng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thông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báo</a:t>
            </a:r>
            <a:r>
              <a:rPr lang="en-US" sz="1600">
                <a:latin typeface="Roboto"/>
                <a:cs typeface="Times New Roman"/>
              </a:rPr>
              <a:t> tin </a:t>
            </a:r>
            <a:r>
              <a:rPr lang="en-US" sz="1600" err="1">
                <a:latin typeface="Roboto"/>
                <a:cs typeface="Times New Roman"/>
              </a:rPr>
              <a:t>nhắn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khi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người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dùng</a:t>
            </a:r>
            <a:r>
              <a:rPr lang="en-US" sz="1600">
                <a:latin typeface="Roboto"/>
                <a:cs typeface="Times New Roman"/>
              </a:rPr>
              <a:t> offline </a:t>
            </a:r>
            <a:endParaRPr lang="en-US" sz="1600">
              <a:latin typeface="Roboto"/>
            </a:endParaRPr>
          </a:p>
          <a:p>
            <a:pPr marL="685800" lvl="1" indent="-228600">
              <a:lnSpc>
                <a:spcPts val="1875"/>
              </a:lnSpc>
              <a:buFont typeface="Courier New"/>
              <a:buChar char="o"/>
            </a:pPr>
            <a:r>
              <a:rPr lang="en-US" sz="1600" err="1">
                <a:latin typeface="Roboto"/>
                <a:cs typeface="Times New Roman"/>
              </a:rPr>
              <a:t>Phát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triển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thêm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tính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năng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gửi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ảnh</a:t>
            </a:r>
            <a:r>
              <a:rPr lang="en-US" sz="1600">
                <a:latin typeface="Roboto"/>
                <a:cs typeface="Times New Roman"/>
              </a:rPr>
              <a:t>, </a:t>
            </a:r>
            <a:r>
              <a:rPr lang="en-US" sz="1600" err="1">
                <a:latin typeface="Roboto"/>
                <a:cs typeface="Times New Roman"/>
              </a:rPr>
              <a:t>gửi</a:t>
            </a:r>
            <a:r>
              <a:rPr lang="en-US" sz="1600">
                <a:latin typeface="Roboto"/>
                <a:cs typeface="Times New Roman"/>
              </a:rPr>
              <a:t> file </a:t>
            </a:r>
            <a:endParaRPr lang="en-US" sz="1600">
              <a:latin typeface="Roboto"/>
            </a:endParaRPr>
          </a:p>
          <a:p>
            <a:pPr marL="685800" lvl="1" indent="-228600">
              <a:lnSpc>
                <a:spcPts val="1875"/>
              </a:lnSpc>
              <a:buFont typeface="Courier New"/>
              <a:buChar char="o"/>
            </a:pPr>
            <a:r>
              <a:rPr lang="en-US" sz="1600">
                <a:latin typeface="Roboto"/>
                <a:cs typeface="Times New Roman"/>
              </a:rPr>
              <a:t>Web RTC </a:t>
            </a:r>
            <a:r>
              <a:rPr lang="en-US" sz="1600" err="1">
                <a:latin typeface="Roboto"/>
                <a:cs typeface="Times New Roman"/>
              </a:rPr>
              <a:t>được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xây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dựng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để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hỗ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trợ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mạnh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mẽ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cho</a:t>
            </a:r>
            <a:r>
              <a:rPr lang="en-US" sz="1600">
                <a:latin typeface="Roboto"/>
                <a:cs typeface="Times New Roman"/>
              </a:rPr>
              <a:t> video call, </a:t>
            </a:r>
            <a:r>
              <a:rPr lang="en-US" sz="1600" err="1">
                <a:latin typeface="Roboto"/>
                <a:cs typeface="Times New Roman"/>
              </a:rPr>
              <a:t>ứng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dụng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sẽ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phát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triển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tính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năng</a:t>
            </a:r>
            <a:r>
              <a:rPr lang="en-US" sz="1600">
                <a:latin typeface="Roboto"/>
                <a:cs typeface="Times New Roman"/>
              </a:rPr>
              <a:t> video call </a:t>
            </a:r>
            <a:r>
              <a:rPr lang="en-US" sz="1600" err="1">
                <a:latin typeface="Roboto"/>
                <a:cs typeface="Times New Roman"/>
              </a:rPr>
              <a:t>trong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tương</a:t>
            </a:r>
            <a:r>
              <a:rPr lang="en-US" sz="1600">
                <a:latin typeface="Roboto"/>
                <a:cs typeface="Times New Roman"/>
              </a:rPr>
              <a:t> lai </a:t>
            </a:r>
            <a:endParaRPr lang="en-US" sz="160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7170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"/>
          <p:cNvSpPr txBox="1">
            <a:spLocks noGrp="1"/>
          </p:cNvSpPr>
          <p:nvPr>
            <p:ph type="title"/>
          </p:nvPr>
        </p:nvSpPr>
        <p:spPr>
          <a:xfrm>
            <a:off x="838146" y="2693129"/>
            <a:ext cx="97263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2941"/>
              </a:buClr>
              <a:buSzPts val="6000"/>
              <a:buFont typeface="Arial"/>
              <a:buNone/>
            </a:pPr>
            <a:r>
              <a:rPr lang="en-US" sz="6000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indent="-74295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AutoNum type="romanUcPeriod"/>
            </a:pPr>
            <a:r>
              <a:rPr lang="en-US" sz="4100">
                <a:latin typeface="Roboto"/>
                <a:ea typeface="Roboto"/>
                <a:cs typeface="Roboto"/>
              </a:rPr>
              <a:t>GIỚI THIỆU BÀI TOÁN CHAT P2P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859044" y="2014800"/>
            <a:ext cx="10473900" cy="1554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br>
              <a:rPr lang="en-US" sz="2000">
                <a:latin typeface="Roboto"/>
                <a:ea typeface="Roboto"/>
                <a:cs typeface="Roboto"/>
              </a:rPr>
            </a:br>
            <a:endParaRPr lang="en-US" sz="2000">
              <a:latin typeface="Roboto"/>
              <a:ea typeface="Roboto"/>
              <a:cs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CC284D-9D21-BA8E-44BA-FDBE19349749}"/>
              </a:ext>
            </a:extLst>
          </p:cNvPr>
          <p:cNvSpPr txBox="1"/>
          <p:nvPr/>
        </p:nvSpPr>
        <p:spPr>
          <a:xfrm>
            <a:off x="1143331" y="2176659"/>
            <a:ext cx="1018845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algn="just">
              <a:buFont typeface="Times New Roman"/>
              <a:buChar char="•"/>
            </a:pPr>
            <a:r>
              <a:rPr lang="en-US" sz="2000">
                <a:latin typeface="Roboto"/>
                <a:ea typeface="Roboto"/>
                <a:cs typeface="Roboto"/>
              </a:rPr>
              <a:t>P2P (Peer-to-Peer) </a:t>
            </a:r>
            <a:r>
              <a:rPr lang="en-US" sz="2000" err="1">
                <a:latin typeface="Roboto"/>
                <a:ea typeface="Roboto"/>
                <a:cs typeface="Roboto"/>
              </a:rPr>
              <a:t>là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mô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hình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kết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nối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mà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trong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đó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các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thiết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bị</a:t>
            </a:r>
            <a:r>
              <a:rPr lang="en-US" sz="2000">
                <a:latin typeface="Roboto"/>
                <a:ea typeface="Roboto"/>
                <a:cs typeface="Roboto"/>
              </a:rPr>
              <a:t> (peers) </a:t>
            </a:r>
            <a:r>
              <a:rPr lang="en-US" sz="2000" err="1">
                <a:latin typeface="Roboto"/>
                <a:ea typeface="Roboto"/>
                <a:cs typeface="Roboto"/>
              </a:rPr>
              <a:t>đóng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vai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trò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như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cả</a:t>
            </a:r>
            <a:r>
              <a:rPr lang="en-US" sz="2000">
                <a:latin typeface="Roboto"/>
                <a:ea typeface="Roboto"/>
                <a:cs typeface="Roboto"/>
              </a:rPr>
              <a:t> client </a:t>
            </a:r>
            <a:r>
              <a:rPr lang="en-US" sz="2000" err="1">
                <a:latin typeface="Roboto"/>
                <a:ea typeface="Roboto"/>
                <a:cs typeface="Roboto"/>
              </a:rPr>
              <a:t>lẫn</a:t>
            </a:r>
            <a:r>
              <a:rPr lang="en-US" sz="2000">
                <a:latin typeface="Roboto"/>
                <a:ea typeface="Roboto"/>
                <a:cs typeface="Roboto"/>
              </a:rPr>
              <a:t> server, </a:t>
            </a:r>
            <a:r>
              <a:rPr lang="en-US" sz="2000" err="1">
                <a:latin typeface="Roboto"/>
                <a:ea typeface="Roboto"/>
                <a:cs typeface="Roboto"/>
              </a:rPr>
              <a:t>giao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tiếp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trực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tiếp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với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nhau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mà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không</a:t>
            </a:r>
            <a:r>
              <a:rPr lang="en-US" sz="2000">
                <a:latin typeface="Roboto"/>
                <a:ea typeface="Roboto"/>
                <a:cs typeface="Roboto"/>
              </a:rPr>
              <a:t> qua </a:t>
            </a:r>
            <a:r>
              <a:rPr lang="en-US" sz="2000" err="1">
                <a:latin typeface="Roboto"/>
                <a:ea typeface="Roboto"/>
                <a:cs typeface="Roboto"/>
              </a:rPr>
              <a:t>trung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gian</a:t>
            </a:r>
            <a:r>
              <a:rPr lang="en-US" sz="2000">
                <a:latin typeface="Roboto"/>
                <a:ea typeface="Roboto"/>
                <a:cs typeface="Roboto"/>
              </a:rPr>
              <a:t>. Mô </a:t>
            </a:r>
            <a:r>
              <a:rPr lang="en-US" sz="2000" err="1">
                <a:latin typeface="Roboto"/>
                <a:ea typeface="Roboto"/>
                <a:cs typeface="Roboto"/>
              </a:rPr>
              <a:t>hình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này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phổ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biến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trong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nhiều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ứng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dụng</a:t>
            </a:r>
            <a:r>
              <a:rPr lang="en-US" sz="2000">
                <a:latin typeface="Roboto"/>
                <a:ea typeface="Roboto"/>
                <a:cs typeface="Roboto"/>
              </a:rPr>
              <a:t> chia </a:t>
            </a:r>
            <a:r>
              <a:rPr lang="en-US" sz="2000" err="1">
                <a:latin typeface="Roboto"/>
                <a:ea typeface="Roboto"/>
                <a:cs typeface="Roboto"/>
              </a:rPr>
              <a:t>sẻ</a:t>
            </a:r>
            <a:r>
              <a:rPr lang="en-US" sz="2000">
                <a:latin typeface="Roboto"/>
                <a:ea typeface="Roboto"/>
                <a:cs typeface="Roboto"/>
              </a:rPr>
              <a:t> file (</a:t>
            </a:r>
            <a:r>
              <a:rPr lang="en-US" sz="2000" err="1">
                <a:latin typeface="Roboto"/>
                <a:ea typeface="Roboto"/>
                <a:cs typeface="Roboto"/>
              </a:rPr>
              <a:t>như</a:t>
            </a:r>
            <a:r>
              <a:rPr lang="en-US" sz="2000">
                <a:latin typeface="Roboto"/>
                <a:ea typeface="Roboto"/>
                <a:cs typeface="Roboto"/>
              </a:rPr>
              <a:t> BitTorrent), </a:t>
            </a:r>
            <a:r>
              <a:rPr lang="en-US" sz="2000" err="1">
                <a:latin typeface="Roboto"/>
                <a:ea typeface="Roboto"/>
                <a:cs typeface="Roboto"/>
              </a:rPr>
              <a:t>gọi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thoại</a:t>
            </a:r>
            <a:r>
              <a:rPr lang="en-US" sz="2000">
                <a:latin typeface="Roboto"/>
                <a:ea typeface="Roboto"/>
                <a:cs typeface="Roboto"/>
              </a:rPr>
              <a:t>/video (</a:t>
            </a:r>
            <a:r>
              <a:rPr lang="en-US" sz="2000" err="1">
                <a:latin typeface="Roboto"/>
                <a:ea typeface="Roboto"/>
                <a:cs typeface="Roboto"/>
              </a:rPr>
              <a:t>như</a:t>
            </a:r>
            <a:r>
              <a:rPr lang="en-US" sz="2000">
                <a:latin typeface="Roboto"/>
                <a:ea typeface="Roboto"/>
                <a:cs typeface="Roboto"/>
              </a:rPr>
              <a:t> Skype), </a:t>
            </a:r>
            <a:r>
              <a:rPr lang="en-US" sz="2000" err="1">
                <a:latin typeface="Roboto"/>
                <a:ea typeface="Roboto"/>
                <a:cs typeface="Roboto"/>
              </a:rPr>
              <a:t>và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các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dịch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vụ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truyền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thông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thời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gian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thực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khác</a:t>
            </a:r>
            <a:r>
              <a:rPr lang="en-US" sz="2000">
                <a:latin typeface="Roboto"/>
                <a:ea typeface="Roboto"/>
                <a:cs typeface="Roboto"/>
              </a:rPr>
              <a:t>.</a:t>
            </a:r>
            <a:endParaRPr lang="vi-VN"/>
          </a:p>
          <a:p>
            <a:pPr marL="228600" indent="-228600" algn="just">
              <a:buFont typeface="Times New Roman"/>
              <a:buChar char="•"/>
            </a:pPr>
            <a:endParaRPr lang="en-US" sz="2000">
              <a:latin typeface="Roboto"/>
              <a:ea typeface="Roboto"/>
              <a:cs typeface="Roboto"/>
            </a:endParaRPr>
          </a:p>
          <a:p>
            <a:pPr marL="228600" indent="-228600" algn="just">
              <a:buFont typeface="Times New Roman"/>
              <a:buChar char="•"/>
            </a:pPr>
            <a:endParaRPr lang="en-US" sz="2000">
              <a:latin typeface="Roboto"/>
              <a:ea typeface="Roboto"/>
              <a:cs typeface="Roboto"/>
            </a:endParaRPr>
          </a:p>
          <a:p>
            <a:pPr marL="228600" indent="-228600" algn="just">
              <a:buFont typeface="Times New Roman"/>
              <a:buChar char="•"/>
            </a:pPr>
            <a:r>
              <a:rPr lang="en-US" sz="2000" err="1">
                <a:latin typeface="Roboto"/>
                <a:ea typeface="Roboto"/>
                <a:cs typeface="Roboto"/>
              </a:rPr>
              <a:t>Với</a:t>
            </a:r>
            <a:r>
              <a:rPr lang="en-US" sz="2000">
                <a:latin typeface="Roboto"/>
                <a:ea typeface="Roboto"/>
                <a:cs typeface="Roboto"/>
              </a:rPr>
              <a:t> chat P2P, </a:t>
            </a:r>
            <a:r>
              <a:rPr lang="en-US" sz="2000" err="1">
                <a:latin typeface="Roboto"/>
                <a:ea typeface="Roboto"/>
                <a:cs typeface="Roboto"/>
              </a:rPr>
              <a:t>dữ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liệu</a:t>
            </a:r>
            <a:r>
              <a:rPr lang="en-US" sz="2000">
                <a:latin typeface="Roboto"/>
                <a:ea typeface="Roboto"/>
                <a:cs typeface="Roboto"/>
              </a:rPr>
              <a:t> (tin </a:t>
            </a:r>
            <a:r>
              <a:rPr lang="en-US" sz="2000" err="1">
                <a:latin typeface="Roboto"/>
                <a:ea typeface="Roboto"/>
                <a:cs typeface="Roboto"/>
              </a:rPr>
              <a:t>nhắn</a:t>
            </a:r>
            <a:r>
              <a:rPr lang="en-US" sz="2000">
                <a:latin typeface="Roboto"/>
                <a:ea typeface="Roboto"/>
                <a:cs typeface="Roboto"/>
              </a:rPr>
              <a:t>, media, v.v.) </a:t>
            </a:r>
            <a:r>
              <a:rPr lang="en-US" sz="2000" err="1">
                <a:latin typeface="Roboto"/>
                <a:ea typeface="Roboto"/>
                <a:cs typeface="Roboto"/>
              </a:rPr>
              <a:t>được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truyền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trực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tiếp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giữa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hai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người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dùng</a:t>
            </a:r>
            <a:r>
              <a:rPr lang="en-US" sz="2000">
                <a:latin typeface="Roboto"/>
                <a:ea typeface="Roboto"/>
                <a:cs typeface="Roboto"/>
              </a:rPr>
              <a:t>, </a:t>
            </a:r>
            <a:r>
              <a:rPr lang="en-US" sz="2000" err="1">
                <a:latin typeface="Roboto"/>
                <a:ea typeface="Roboto"/>
                <a:cs typeface="Roboto"/>
              </a:rPr>
              <a:t>không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cần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thông</a:t>
            </a:r>
            <a:r>
              <a:rPr lang="en-US" sz="2000">
                <a:latin typeface="Roboto"/>
                <a:ea typeface="Roboto"/>
                <a:cs typeface="Roboto"/>
              </a:rPr>
              <a:t> qua </a:t>
            </a:r>
            <a:r>
              <a:rPr lang="en-US" sz="2000" err="1">
                <a:latin typeface="Roboto"/>
                <a:ea typeface="Roboto"/>
                <a:cs typeface="Roboto"/>
              </a:rPr>
              <a:t>máy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chủ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trung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gian</a:t>
            </a:r>
            <a:r>
              <a:rPr lang="en-US" sz="2000">
                <a:latin typeface="Roboto"/>
                <a:ea typeface="Roboto"/>
                <a:cs typeface="Roboto"/>
              </a:rPr>
              <a:t> — </a:t>
            </a:r>
            <a:r>
              <a:rPr lang="en-US" sz="2000" err="1">
                <a:latin typeface="Roboto"/>
                <a:ea typeface="Roboto"/>
                <a:cs typeface="Roboto"/>
              </a:rPr>
              <a:t>giúp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giảm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độ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trễ</a:t>
            </a:r>
            <a:r>
              <a:rPr lang="en-US" sz="2000">
                <a:latin typeface="Roboto"/>
                <a:ea typeface="Roboto"/>
                <a:cs typeface="Roboto"/>
              </a:rPr>
              <a:t>, </a:t>
            </a:r>
            <a:r>
              <a:rPr lang="en-US" sz="2000" err="1">
                <a:latin typeface="Roboto"/>
                <a:ea typeface="Roboto"/>
                <a:cs typeface="Roboto"/>
              </a:rPr>
              <a:t>tăng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bảo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mật</a:t>
            </a:r>
            <a:r>
              <a:rPr lang="en-US" sz="2000">
                <a:latin typeface="Roboto"/>
                <a:ea typeface="Roboto"/>
                <a:cs typeface="Roboto"/>
              </a:rPr>
              <a:t>, </a:t>
            </a:r>
            <a:r>
              <a:rPr lang="en-US" sz="2000" err="1">
                <a:latin typeface="Roboto"/>
                <a:ea typeface="Roboto"/>
                <a:cs typeface="Roboto"/>
              </a:rPr>
              <a:t>và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tiết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kiệm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băng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thông</a:t>
            </a:r>
            <a:r>
              <a:rPr lang="en-US" sz="2000">
                <a:latin typeface="Roboto"/>
                <a:ea typeface="Roboto"/>
                <a:cs typeface="Roboto"/>
              </a:rPr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742950" indent="-742950">
              <a:lnSpc>
                <a:spcPct val="114999"/>
              </a:lnSpc>
              <a:spcBef>
                <a:spcPts val="300"/>
              </a:spcBef>
              <a:spcAft>
                <a:spcPts val="300"/>
              </a:spcAft>
              <a:buAutoNum type="romanUcPeriod"/>
            </a:pPr>
            <a:r>
              <a:rPr lang="en-US" sz="4600">
                <a:latin typeface="Roboto"/>
                <a:ea typeface="Roboto"/>
                <a:cs typeface="Roboto"/>
              </a:rPr>
              <a:t>GIỚI THIỆU BÀI TOÁN CHAT P2P</a:t>
            </a:r>
            <a:endParaRPr lang="en-US" sz="4600" b="0">
              <a:solidFill>
                <a:srgbClr val="000000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859044" y="1711439"/>
            <a:ext cx="10473900" cy="365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 algn="just">
              <a:lnSpc>
                <a:spcPct val="100000"/>
              </a:lnSpc>
            </a:pPr>
            <a:r>
              <a:rPr lang="en-US">
                <a:latin typeface="Roboto"/>
                <a:ea typeface="Roboto"/>
                <a:cs typeface="Times New Roman"/>
              </a:rPr>
              <a:t>- Mục </a:t>
            </a:r>
            <a:r>
              <a:rPr lang="en-US" err="1">
                <a:latin typeface="Roboto"/>
                <a:ea typeface="Roboto"/>
                <a:cs typeface="Times New Roman"/>
              </a:rPr>
              <a:t>tiêu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chính</a:t>
            </a:r>
            <a:r>
              <a:rPr lang="en-US">
                <a:latin typeface="Roboto"/>
                <a:ea typeface="Roboto"/>
                <a:cs typeface="Times New Roman"/>
              </a:rPr>
              <a:t>: </a:t>
            </a:r>
            <a:r>
              <a:rPr lang="en-US" err="1">
                <a:latin typeface="Roboto"/>
                <a:ea typeface="Roboto"/>
                <a:cs typeface="Times New Roman"/>
              </a:rPr>
              <a:t>Phát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triển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một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ứng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dụng</a:t>
            </a:r>
            <a:r>
              <a:rPr lang="en-US">
                <a:latin typeface="Roboto"/>
                <a:ea typeface="Roboto"/>
                <a:cs typeface="Times New Roman"/>
              </a:rPr>
              <a:t> chat di </a:t>
            </a:r>
            <a:r>
              <a:rPr lang="en-US" err="1">
                <a:latin typeface="Roboto"/>
                <a:ea typeface="Roboto"/>
                <a:cs typeface="Times New Roman"/>
              </a:rPr>
              <a:t>động</a:t>
            </a:r>
            <a:r>
              <a:rPr lang="en-US">
                <a:latin typeface="Roboto"/>
                <a:ea typeface="Roboto"/>
                <a:cs typeface="Times New Roman"/>
              </a:rPr>
              <a:t> Android P2P, </a:t>
            </a:r>
            <a:r>
              <a:rPr lang="en-US" err="1">
                <a:latin typeface="Roboto"/>
                <a:ea typeface="Roboto"/>
                <a:cs typeface="Times New Roman"/>
              </a:rPr>
              <a:t>trong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đó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người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dùng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kết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nối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trực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tiếp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với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nhau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để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trò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chuyện</a:t>
            </a:r>
            <a:r>
              <a:rPr lang="en-US">
                <a:latin typeface="Roboto"/>
                <a:ea typeface="Roboto"/>
                <a:cs typeface="Times New Roman"/>
              </a:rPr>
              <a:t>, </a:t>
            </a:r>
            <a:r>
              <a:rPr lang="en-US" err="1">
                <a:latin typeface="Roboto"/>
                <a:ea typeface="Roboto"/>
                <a:cs typeface="Times New Roman"/>
              </a:rPr>
              <a:t>không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cần</a:t>
            </a:r>
            <a:r>
              <a:rPr lang="en-US">
                <a:latin typeface="Roboto"/>
                <a:ea typeface="Roboto"/>
                <a:cs typeface="Times New Roman"/>
              </a:rPr>
              <a:t> server </a:t>
            </a:r>
            <a:r>
              <a:rPr lang="en-US" err="1">
                <a:latin typeface="Roboto"/>
                <a:ea typeface="Roboto"/>
                <a:cs typeface="Times New Roman"/>
              </a:rPr>
              <a:t>trung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gian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truyền</a:t>
            </a:r>
            <a:r>
              <a:rPr lang="en-US">
                <a:latin typeface="Roboto"/>
                <a:ea typeface="Roboto"/>
                <a:cs typeface="Times New Roman"/>
              </a:rPr>
              <a:t> media </a:t>
            </a:r>
            <a:r>
              <a:rPr lang="en-US" err="1">
                <a:latin typeface="Roboto"/>
                <a:ea typeface="Roboto"/>
                <a:cs typeface="Times New Roman"/>
              </a:rPr>
              <a:t>dài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hạn</a:t>
            </a:r>
            <a:endParaRPr lang="en-US">
              <a:latin typeface="Roboto"/>
              <a:ea typeface="Roboto"/>
              <a:cs typeface="Times New Roman"/>
            </a:endParaRPr>
          </a:p>
          <a:p>
            <a:pPr marL="0" indent="0" algn="just">
              <a:lnSpc>
                <a:spcPct val="100000"/>
              </a:lnSpc>
            </a:pPr>
            <a:r>
              <a:rPr lang="en-US">
                <a:latin typeface="Roboto"/>
                <a:ea typeface="Roboto"/>
                <a:cs typeface="Times New Roman"/>
              </a:rPr>
              <a:t>- Lợi </a:t>
            </a:r>
            <a:r>
              <a:rPr lang="en-US" err="1">
                <a:latin typeface="Roboto"/>
                <a:ea typeface="Roboto"/>
                <a:cs typeface="Times New Roman"/>
              </a:rPr>
              <a:t>ích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chính</a:t>
            </a:r>
            <a:r>
              <a:rPr lang="en-US">
                <a:latin typeface="Roboto"/>
                <a:ea typeface="Roboto"/>
                <a:cs typeface="Times New Roman"/>
              </a:rPr>
              <a:t>:</a:t>
            </a:r>
          </a:p>
          <a:p>
            <a:pPr marL="0" indent="0" algn="just">
              <a:lnSpc>
                <a:spcPct val="100000"/>
              </a:lnSpc>
            </a:pPr>
            <a:r>
              <a:rPr lang="en-US">
                <a:latin typeface="Roboto"/>
                <a:ea typeface="Roboto"/>
                <a:cs typeface="Times New Roman"/>
              </a:rPr>
              <a:t>+ </a:t>
            </a:r>
            <a:r>
              <a:rPr lang="en-US" err="1">
                <a:latin typeface="Roboto"/>
                <a:ea typeface="Roboto"/>
                <a:cs typeface="Times New Roman"/>
              </a:rPr>
              <a:t>Riêng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tư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hơn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và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hiệu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năng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thấp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hơn</a:t>
            </a:r>
            <a:r>
              <a:rPr lang="en-US">
                <a:latin typeface="Roboto"/>
                <a:ea typeface="Roboto"/>
                <a:cs typeface="Times New Roman"/>
              </a:rPr>
              <a:t> so </a:t>
            </a:r>
            <a:r>
              <a:rPr lang="en-US" err="1">
                <a:latin typeface="Roboto"/>
                <a:ea typeface="Roboto"/>
                <a:cs typeface="Times New Roman"/>
              </a:rPr>
              <a:t>với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kiến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trúc</a:t>
            </a:r>
            <a:r>
              <a:rPr lang="en-US">
                <a:latin typeface="Roboto"/>
                <a:ea typeface="Roboto"/>
                <a:cs typeface="Times New Roman"/>
              </a:rPr>
              <a:t> client-server.</a:t>
            </a:r>
          </a:p>
          <a:p>
            <a:pPr marL="0" indent="0" algn="just">
              <a:lnSpc>
                <a:spcPct val="100000"/>
              </a:lnSpc>
            </a:pPr>
            <a:r>
              <a:rPr lang="en-US">
                <a:latin typeface="Roboto"/>
                <a:ea typeface="Roboto"/>
                <a:cs typeface="Times New Roman"/>
              </a:rPr>
              <a:t>+ </a:t>
            </a:r>
            <a:r>
              <a:rPr lang="en-US" err="1">
                <a:latin typeface="Roboto"/>
                <a:ea typeface="Roboto"/>
                <a:cs typeface="Times New Roman"/>
              </a:rPr>
              <a:t>Tiết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kiệm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băng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thông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cho</a:t>
            </a:r>
            <a:r>
              <a:rPr lang="en-US">
                <a:latin typeface="Roboto"/>
                <a:ea typeface="Roboto"/>
                <a:cs typeface="Times New Roman"/>
              </a:rPr>
              <a:t> server </a:t>
            </a:r>
            <a:r>
              <a:rPr lang="en-US" err="1">
                <a:latin typeface="Roboto"/>
                <a:ea typeface="Roboto"/>
                <a:cs typeface="Times New Roman"/>
              </a:rPr>
              <a:t>và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giảm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độ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trễ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vì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dữ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liệu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trao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đổi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trực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tiếp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giữa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hai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thiết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bị</a:t>
            </a:r>
            <a:r>
              <a:rPr lang="en-US">
                <a:latin typeface="Roboto"/>
                <a:ea typeface="Roboto"/>
                <a:cs typeface="Times New Roman"/>
              </a:rPr>
              <a:t>.</a:t>
            </a:r>
          </a:p>
          <a:p>
            <a:pPr marL="0" indent="0" algn="just">
              <a:lnSpc>
                <a:spcPct val="100000"/>
              </a:lnSpc>
            </a:pPr>
            <a:r>
              <a:rPr lang="en-US">
                <a:latin typeface="Roboto"/>
                <a:ea typeface="Roboto"/>
                <a:cs typeface="Times New Roman"/>
              </a:rPr>
              <a:t>- Thách </a:t>
            </a:r>
            <a:r>
              <a:rPr lang="en-US" err="1">
                <a:latin typeface="Roboto"/>
                <a:ea typeface="Roboto"/>
                <a:cs typeface="Times New Roman"/>
              </a:rPr>
              <a:t>thức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kỹ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thuật</a:t>
            </a:r>
            <a:r>
              <a:rPr lang="en-US">
                <a:latin typeface="Roboto"/>
                <a:ea typeface="Roboto"/>
                <a:cs typeface="Times New Roman"/>
              </a:rPr>
              <a:t>:</a:t>
            </a:r>
            <a:endParaRPr lang="en-US"/>
          </a:p>
          <a:p>
            <a:pPr marL="0" indent="0" algn="just">
              <a:lnSpc>
                <a:spcPct val="100000"/>
              </a:lnSpc>
            </a:pPr>
            <a:r>
              <a:rPr lang="en-US">
                <a:latin typeface="Roboto"/>
                <a:ea typeface="Roboto"/>
                <a:cs typeface="Times New Roman"/>
              </a:rPr>
              <a:t>+ Peer </a:t>
            </a:r>
            <a:r>
              <a:rPr lang="en-US" err="1">
                <a:latin typeface="Roboto"/>
                <a:ea typeface="Roboto"/>
                <a:cs typeface="Times New Roman"/>
              </a:rPr>
              <a:t>đứng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sau</a:t>
            </a:r>
            <a:r>
              <a:rPr lang="en-US">
                <a:latin typeface="Roboto"/>
                <a:ea typeface="Roboto"/>
                <a:cs typeface="Times New Roman"/>
              </a:rPr>
              <a:t> NAT </a:t>
            </a:r>
            <a:r>
              <a:rPr lang="en-US" err="1">
                <a:latin typeface="Roboto"/>
                <a:ea typeface="Roboto"/>
                <a:cs typeface="Times New Roman"/>
              </a:rPr>
              <a:t>hoặc</a:t>
            </a:r>
            <a:r>
              <a:rPr lang="en-US">
                <a:latin typeface="Roboto"/>
                <a:ea typeface="Roboto"/>
                <a:cs typeface="Times New Roman"/>
              </a:rPr>
              <a:t> firewall </a:t>
            </a:r>
            <a:r>
              <a:rPr lang="en-US" err="1">
                <a:latin typeface="Roboto"/>
                <a:ea typeface="Roboto"/>
                <a:cs typeface="Times New Roman"/>
              </a:rPr>
              <a:t>làm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việc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khó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khăn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với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kết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nối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trực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tiếp</a:t>
            </a:r>
            <a:r>
              <a:rPr lang="en-US">
                <a:latin typeface="Roboto"/>
                <a:ea typeface="Roboto"/>
                <a:cs typeface="Times New Roman"/>
              </a:rPr>
              <a:t>.</a:t>
            </a:r>
          </a:p>
          <a:p>
            <a:pPr marL="0" indent="0" algn="just">
              <a:lnSpc>
                <a:spcPct val="100000"/>
              </a:lnSpc>
            </a:pPr>
            <a:r>
              <a:rPr lang="en-US">
                <a:latin typeface="Roboto"/>
                <a:ea typeface="Roboto"/>
                <a:cs typeface="Times New Roman"/>
              </a:rPr>
              <a:t>+ </a:t>
            </a:r>
            <a:r>
              <a:rPr lang="en-US" err="1">
                <a:latin typeface="Roboto"/>
                <a:ea typeface="Roboto"/>
                <a:cs typeface="Times New Roman"/>
              </a:rPr>
              <a:t>Cần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cơ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chế</a:t>
            </a:r>
            <a:r>
              <a:rPr lang="en-US">
                <a:latin typeface="Roboto"/>
                <a:ea typeface="Roboto"/>
                <a:cs typeface="Times New Roman"/>
              </a:rPr>
              <a:t> signaling </a:t>
            </a:r>
            <a:r>
              <a:rPr lang="en-US" err="1">
                <a:latin typeface="Roboto"/>
                <a:ea typeface="Roboto"/>
                <a:cs typeface="Times New Roman"/>
              </a:rPr>
              <a:t>để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hai</a:t>
            </a:r>
            <a:r>
              <a:rPr lang="en-US">
                <a:latin typeface="Roboto"/>
                <a:ea typeface="Roboto"/>
                <a:cs typeface="Times New Roman"/>
              </a:rPr>
              <a:t> peer </a:t>
            </a:r>
            <a:r>
              <a:rPr lang="en-US" err="1">
                <a:latin typeface="Roboto"/>
                <a:ea typeface="Roboto"/>
                <a:cs typeface="Times New Roman"/>
              </a:rPr>
              <a:t>biết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nhau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và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khởi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tạo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kết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nối</a:t>
            </a:r>
            <a:r>
              <a:rPr lang="en-US">
                <a:latin typeface="Roboto"/>
                <a:ea typeface="Roboto"/>
                <a:cs typeface="Times New Roman"/>
              </a:rPr>
              <a:t>.</a:t>
            </a:r>
          </a:p>
          <a:p>
            <a:pPr marL="0" indent="0" algn="just">
              <a:lnSpc>
                <a:spcPct val="100000"/>
              </a:lnSpc>
            </a:pPr>
            <a:r>
              <a:rPr lang="en-US">
                <a:latin typeface="Roboto"/>
                <a:ea typeface="Roboto"/>
                <a:cs typeface="Times New Roman"/>
              </a:rPr>
              <a:t>+ </a:t>
            </a:r>
            <a:r>
              <a:rPr lang="en-US" err="1">
                <a:latin typeface="Roboto"/>
                <a:ea typeface="Roboto"/>
                <a:cs typeface="Times New Roman"/>
              </a:rPr>
              <a:t>Phải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giải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quyết</a:t>
            </a:r>
            <a:r>
              <a:rPr lang="en-US">
                <a:latin typeface="Roboto"/>
                <a:ea typeface="Roboto"/>
                <a:cs typeface="Times New Roman"/>
              </a:rPr>
              <a:t> NAT traversal (qua ICE, STUN, TURN).</a:t>
            </a:r>
          </a:p>
          <a:p>
            <a:pPr marL="0" lvl="0" indent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Arial"/>
              <a:buNone/>
            </a:pPr>
            <a:endParaRPr lang="en-US" b="1"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4100" cap="small">
                <a:solidFill>
                  <a:srgbClr val="FF0000"/>
                </a:solidFill>
                <a:latin typeface="Roboto"/>
                <a:ea typeface="Roboto"/>
                <a:cs typeface="Times New Roman"/>
                <a:sym typeface="Roboto"/>
              </a:rPr>
              <a:t>II. CÁC KIẾN TRÚC CHAT HIỆN CÓ</a:t>
            </a:r>
            <a:endParaRPr lang="en-US" sz="4100" cap="small">
              <a:solidFill>
                <a:srgbClr val="FF0000"/>
              </a:solidFill>
              <a:latin typeface="Roboto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627B4-29EA-F651-54E1-1E15918563CF}"/>
              </a:ext>
            </a:extLst>
          </p:cNvPr>
          <p:cNvSpPr txBox="1"/>
          <p:nvPr/>
        </p:nvSpPr>
        <p:spPr>
          <a:xfrm>
            <a:off x="450668" y="1439994"/>
            <a:ext cx="9953625" cy="397801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74320" indent="365760" algn="just">
              <a:spcBef>
                <a:spcPts val="600"/>
              </a:spcBef>
              <a:spcAft>
                <a:spcPts val="300"/>
              </a:spcAft>
            </a:pPr>
            <a:r>
              <a:rPr lang="en-US" sz="2000" b="1" err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Kiến</a:t>
            </a:r>
            <a:r>
              <a:rPr lang="en-US" sz="2000" b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b="1" err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trúc</a:t>
            </a:r>
            <a:r>
              <a:rPr lang="en-US" sz="2000" b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 Client–Server </a:t>
            </a:r>
            <a:r>
              <a:rPr lang="en-US" sz="2000" b="1" err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truyền</a:t>
            </a:r>
            <a:r>
              <a:rPr lang="en-US" sz="2000" b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b="1" err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thống</a:t>
            </a:r>
            <a:endParaRPr lang="en-US" sz="2000" b="1">
              <a:solidFill>
                <a:srgbClr val="000000"/>
              </a:solidFill>
              <a:effectLst/>
              <a:latin typeface="Roboto"/>
              <a:ea typeface="Roboto"/>
              <a:cs typeface="Roboto"/>
            </a:endParaRPr>
          </a:p>
          <a:p>
            <a:pPr marL="617220" indent="-342900" algn="just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sz="2000">
                <a:effectLst/>
                <a:latin typeface="Roboto"/>
                <a:ea typeface="Roboto"/>
                <a:cs typeface="Roboto"/>
              </a:rPr>
              <a:t>Nguyên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lý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hoạt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động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: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Mọi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tin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nhắn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được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gửi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từ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thiết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bị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người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gửi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đến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máy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chủ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trung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gian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.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Máy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chủ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sau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đó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chuyển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tiếp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tin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nhắn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đến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người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nhận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. Server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thường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đóng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vai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trò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lưu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trữ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,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quản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lý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trạng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thái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và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xử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lý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xác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thực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.</a:t>
            </a:r>
          </a:p>
          <a:p>
            <a:pPr marL="617220" indent="-342900" algn="just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sz="2000">
                <a:effectLst/>
                <a:latin typeface="Roboto"/>
                <a:ea typeface="Roboto"/>
                <a:cs typeface="Roboto"/>
              </a:rPr>
              <a:t>Ưu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điểm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: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Dễ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triển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khai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và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bảo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trì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.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Dễ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quản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lý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,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giám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sát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và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lưu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trữ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dữ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liệu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tập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trung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.</a:t>
            </a:r>
          </a:p>
          <a:p>
            <a:pPr marL="617220" indent="-342900" algn="just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sz="2000">
                <a:effectLst/>
                <a:latin typeface="Roboto"/>
                <a:ea typeface="Roboto"/>
                <a:cs typeface="Roboto"/>
              </a:rPr>
              <a:t>Nhược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điểm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: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Phụ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thuộc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hoàn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toàn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vào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máy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chủ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,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nếu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server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lỗi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,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hệ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thống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ngừng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hoạt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động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.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Tốn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băng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thông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và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tài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nguyên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máy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chủ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khi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số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lượng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người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dùng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tăng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lớn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.</a:t>
            </a:r>
          </a:p>
          <a:p>
            <a:pPr lvl="0" algn="just">
              <a:spcBef>
                <a:spcPts val="1200"/>
              </a:spcBef>
              <a:spcAft>
                <a:spcPts val="1200"/>
              </a:spcAft>
            </a:pPr>
            <a:endParaRPr lang="en-US" sz="200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754FE6A4-522B-A433-D94F-3FC691720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>
            <a:extLst>
              <a:ext uri="{FF2B5EF4-FFF2-40B4-BE49-F238E27FC236}">
                <a16:creationId xmlns:a16="http://schemas.microsoft.com/office/drawing/2014/main" id="{1649B382-3FA1-2F82-B411-1F36E180C6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4100" cap="small">
                <a:solidFill>
                  <a:srgbClr val="FF0000"/>
                </a:solidFill>
                <a:latin typeface="Roboto"/>
                <a:ea typeface="Roboto"/>
                <a:cs typeface="Times New Roman"/>
                <a:sym typeface="Roboto"/>
              </a:rPr>
              <a:t>II. CÁC KIẾN TRÚC CHAT HIỆN CÓ</a:t>
            </a:r>
            <a:endParaRPr lang="en-US" sz="4100" cap="small">
              <a:solidFill>
                <a:srgbClr val="FF0000"/>
              </a:solidFill>
              <a:latin typeface="Roboto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9D7572-24CE-B921-E754-09CA817287D2}"/>
              </a:ext>
            </a:extLst>
          </p:cNvPr>
          <p:cNvSpPr txBox="1"/>
          <p:nvPr/>
        </p:nvSpPr>
        <p:spPr>
          <a:xfrm>
            <a:off x="444533" y="2132491"/>
            <a:ext cx="11487149" cy="25930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74320" indent="365760" algn="just">
              <a:spcBef>
                <a:spcPts val="600"/>
              </a:spcBef>
              <a:spcAft>
                <a:spcPts val="300"/>
              </a:spcAft>
            </a:pPr>
            <a:r>
              <a:rPr lang="en-US" sz="2000" b="1" err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Kiến</a:t>
            </a:r>
            <a:r>
              <a:rPr lang="en-US" sz="2000" b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b="1" err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trúc</a:t>
            </a:r>
            <a:r>
              <a:rPr lang="en-US" sz="2000" b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 P2P </a:t>
            </a:r>
            <a:r>
              <a:rPr lang="en-US" sz="2000" b="1" err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đơn</a:t>
            </a:r>
            <a:r>
              <a:rPr lang="en-US" sz="2000" b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b="1" err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giản</a:t>
            </a:r>
            <a:r>
              <a:rPr lang="en-US" sz="2000" b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 (</a:t>
            </a:r>
            <a:r>
              <a:rPr lang="en-US" sz="2000" b="1" err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không</a:t>
            </a:r>
            <a:r>
              <a:rPr lang="en-US" sz="2000" b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b="1" err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có</a:t>
            </a:r>
            <a:r>
              <a:rPr lang="en-US" sz="2000" b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 signaling)</a:t>
            </a:r>
            <a:endParaRPr lang="en-US" b="1">
              <a:solidFill>
                <a:srgbClr val="000000"/>
              </a:solidFill>
              <a:latin typeface="Roboto"/>
              <a:ea typeface="Roboto"/>
              <a:cs typeface="Roboto"/>
            </a:endParaRPr>
          </a:p>
          <a:p>
            <a:pPr marL="617220" indent="-342900" algn="just">
              <a:spcBef>
                <a:spcPts val="600"/>
              </a:spcBef>
              <a:spcAft>
                <a:spcPts val="300"/>
              </a:spcAft>
              <a:buFontTx/>
              <a:buChar char="-"/>
            </a:pPr>
            <a:r>
              <a:rPr lang="en-US" sz="2000">
                <a:effectLst/>
                <a:latin typeface="Roboto"/>
                <a:ea typeface="Roboto"/>
                <a:cs typeface="Roboto"/>
              </a:rPr>
              <a:t>Nguyên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lý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hoạt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động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: Hai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người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dùng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kết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nối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trực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tiếp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với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nhau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thông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qua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việc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chia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sẻ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thủ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công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thông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tin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kết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nối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(SDP – Session Description Protocol).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Không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có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máy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chủ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trung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gian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để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hỗ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trợ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quá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trình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tìm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kiếm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và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trao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đổi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thông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tin.</a:t>
            </a:r>
          </a:p>
          <a:p>
            <a:pPr marL="617220" indent="-342900" algn="just">
              <a:spcBef>
                <a:spcPts val="600"/>
              </a:spcBef>
              <a:spcAft>
                <a:spcPts val="300"/>
              </a:spcAft>
              <a:buFontTx/>
              <a:buChar char="-"/>
            </a:pPr>
            <a:r>
              <a:rPr lang="en-US" sz="2000">
                <a:effectLst/>
                <a:latin typeface="Roboto"/>
                <a:ea typeface="Roboto"/>
                <a:cs typeface="Roboto"/>
              </a:rPr>
              <a:t>Ưu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điểm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: Loại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bỏ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hoàn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toàn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chi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phí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vận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hành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server.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Độ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trễ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thấp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do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dữ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liệu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truyền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trực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tiếp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.</a:t>
            </a:r>
          </a:p>
          <a:p>
            <a:pPr marL="617220" indent="-342900" algn="just">
              <a:spcBef>
                <a:spcPts val="600"/>
              </a:spcBef>
              <a:spcAft>
                <a:spcPts val="300"/>
              </a:spcAft>
              <a:buFontTx/>
              <a:buChar char="-"/>
            </a:pPr>
            <a:r>
              <a:rPr lang="en-US" sz="2000">
                <a:effectLst/>
                <a:latin typeface="Roboto"/>
                <a:ea typeface="Roboto"/>
                <a:cs typeface="Roboto"/>
              </a:rPr>
              <a:t>Nhược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điểm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: Quá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trình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thiết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lập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kết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nối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phức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tạp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và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không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thân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thiện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với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người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dùng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phổ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thông</a:t>
            </a:r>
            <a:r>
              <a:rPr lang="en-US" sz="2000">
                <a:latin typeface="Roboto"/>
                <a:ea typeface="Roboto"/>
                <a:cs typeface="Roboto"/>
              </a:rPr>
              <a:t>.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Không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thể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hoạt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động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trong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môi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trường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có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NAT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hoặc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firewall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phức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tạp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123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A0D547C3-AF80-0589-2681-30BF7AED8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>
            <a:extLst>
              <a:ext uri="{FF2B5EF4-FFF2-40B4-BE49-F238E27FC236}">
                <a16:creationId xmlns:a16="http://schemas.microsoft.com/office/drawing/2014/main" id="{D8BCFA7B-058E-57D2-871F-59C68CFDD4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4100" cap="small">
                <a:solidFill>
                  <a:srgbClr val="FF0000"/>
                </a:solidFill>
                <a:latin typeface="Roboto"/>
                <a:ea typeface="Roboto"/>
                <a:cs typeface="Times New Roman"/>
                <a:sym typeface="Roboto"/>
              </a:rPr>
              <a:t>II. CÁC KIẾN TRÚC CHAT HIỆN CÓ</a:t>
            </a:r>
            <a:endParaRPr lang="en-US" sz="4100" cap="small">
              <a:solidFill>
                <a:srgbClr val="FF0000"/>
              </a:solidFill>
              <a:latin typeface="Roboto"/>
              <a:cs typeface="Times New Roman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216AF800-0C36-6D17-FF0E-4966B3EEF463}"/>
              </a:ext>
            </a:extLst>
          </p:cNvPr>
          <p:cNvSpPr txBox="1"/>
          <p:nvPr/>
        </p:nvSpPr>
        <p:spPr>
          <a:xfrm>
            <a:off x="689023" y="1851057"/>
            <a:ext cx="1047066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err="1">
                <a:latin typeface="Roboto"/>
              </a:rPr>
              <a:t>Kiến</a:t>
            </a:r>
            <a:r>
              <a:rPr lang="en-US" sz="2000" b="1">
                <a:latin typeface="Roboto"/>
              </a:rPr>
              <a:t> </a:t>
            </a:r>
            <a:r>
              <a:rPr lang="en-US" sz="2000" b="1" err="1">
                <a:latin typeface="Roboto"/>
              </a:rPr>
              <a:t>trúc</a:t>
            </a:r>
            <a:r>
              <a:rPr lang="en-US" sz="2000" b="1">
                <a:latin typeface="Roboto"/>
              </a:rPr>
              <a:t> P2P </a:t>
            </a:r>
            <a:r>
              <a:rPr lang="en-US" sz="2000" b="1" err="1">
                <a:latin typeface="Roboto"/>
              </a:rPr>
              <a:t>với</a:t>
            </a:r>
            <a:r>
              <a:rPr lang="en-US" sz="2000" b="1">
                <a:latin typeface="Roboto"/>
              </a:rPr>
              <a:t> Signaling Server</a:t>
            </a:r>
          </a:p>
          <a:p>
            <a:pPr marL="342900" indent="-342900" algn="just">
              <a:buFontTx/>
              <a:buChar char="-"/>
            </a:pPr>
            <a:r>
              <a:rPr lang="en-US" sz="2000">
                <a:latin typeface="Roboto"/>
              </a:rPr>
              <a:t>Nguyên </a:t>
            </a:r>
            <a:r>
              <a:rPr lang="en-US" sz="2000" err="1">
                <a:latin typeface="Roboto"/>
              </a:rPr>
              <a:t>lý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hoạt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động</a:t>
            </a:r>
            <a:r>
              <a:rPr lang="en-US" sz="2000">
                <a:latin typeface="Roboto"/>
              </a:rPr>
              <a:t>: </a:t>
            </a:r>
            <a:r>
              <a:rPr lang="en-US" sz="2000" err="1">
                <a:latin typeface="Roboto"/>
              </a:rPr>
              <a:t>Vẫn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duy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trì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kết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nối</a:t>
            </a:r>
            <a:r>
              <a:rPr lang="en-US" sz="2000">
                <a:latin typeface="Roboto"/>
              </a:rPr>
              <a:t> P2P </a:t>
            </a:r>
            <a:r>
              <a:rPr lang="en-US" sz="2000" err="1">
                <a:latin typeface="Roboto"/>
              </a:rPr>
              <a:t>trực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tiếp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cho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luồng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dữ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liệu</a:t>
            </a:r>
            <a:r>
              <a:rPr lang="en-US" sz="2000">
                <a:latin typeface="Roboto"/>
              </a:rPr>
              <a:t> chat, </a:t>
            </a:r>
            <a:r>
              <a:rPr lang="en-US" sz="2000" err="1">
                <a:latin typeface="Roboto"/>
              </a:rPr>
              <a:t>nhưng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bổ</a:t>
            </a:r>
            <a:r>
              <a:rPr lang="en-US" sz="2000">
                <a:latin typeface="Roboto"/>
              </a:rPr>
              <a:t> sung </a:t>
            </a:r>
            <a:r>
              <a:rPr lang="en-US" sz="2000" err="1">
                <a:latin typeface="Roboto"/>
              </a:rPr>
              <a:t>một</a:t>
            </a:r>
            <a:r>
              <a:rPr lang="en-US" sz="2000">
                <a:latin typeface="Roboto"/>
              </a:rPr>
              <a:t> signaling server </a:t>
            </a:r>
            <a:r>
              <a:rPr lang="en-US" sz="2000" err="1">
                <a:latin typeface="Roboto"/>
              </a:rPr>
              <a:t>để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tự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động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hóa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quá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trình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trao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đổi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thông</a:t>
            </a:r>
            <a:r>
              <a:rPr lang="en-US" sz="2000">
                <a:latin typeface="Roboto"/>
              </a:rPr>
              <a:t> tin </a:t>
            </a:r>
            <a:r>
              <a:rPr lang="en-US" sz="2000" err="1">
                <a:latin typeface="Roboto"/>
              </a:rPr>
              <a:t>khởi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tạo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kết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nối</a:t>
            </a:r>
            <a:r>
              <a:rPr lang="en-US" sz="2000">
                <a:latin typeface="Roboto"/>
              </a:rPr>
              <a:t> (SDP, ICE candidates). Signaling server </a:t>
            </a:r>
            <a:r>
              <a:rPr lang="en-US" sz="2000" err="1">
                <a:latin typeface="Roboto"/>
              </a:rPr>
              <a:t>không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truyền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dữ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liệu</a:t>
            </a:r>
            <a:r>
              <a:rPr lang="en-US" sz="2000">
                <a:latin typeface="Roboto"/>
              </a:rPr>
              <a:t> chat, </a:t>
            </a:r>
            <a:r>
              <a:rPr lang="en-US" sz="2000" err="1">
                <a:latin typeface="Roboto"/>
              </a:rPr>
              <a:t>chỉ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giúp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hai</a:t>
            </a:r>
            <a:r>
              <a:rPr lang="en-US" sz="2000">
                <a:latin typeface="Roboto"/>
              </a:rPr>
              <a:t> peer "</a:t>
            </a:r>
            <a:r>
              <a:rPr lang="en-US" sz="2000" err="1">
                <a:latin typeface="Roboto"/>
              </a:rPr>
              <a:t>gặp</a:t>
            </a:r>
            <a:r>
              <a:rPr lang="en-US" sz="2000">
                <a:latin typeface="Roboto"/>
              </a:rPr>
              <a:t>" </a:t>
            </a:r>
            <a:r>
              <a:rPr lang="en-US" sz="2000" err="1">
                <a:latin typeface="Roboto"/>
              </a:rPr>
              <a:t>nhau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và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thiết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lập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kết</a:t>
            </a:r>
            <a:r>
              <a:rPr lang="en-US" sz="2000">
                <a:latin typeface="Roboto"/>
              </a:rPr>
              <a:t> nối.</a:t>
            </a:r>
          </a:p>
          <a:p>
            <a:pPr marL="342900" indent="-342900" algn="just">
              <a:buFontTx/>
              <a:buChar char="-"/>
            </a:pPr>
            <a:r>
              <a:rPr lang="en-US" sz="2000">
                <a:latin typeface="Roboto"/>
              </a:rPr>
              <a:t>Ưu điểm:</a:t>
            </a:r>
            <a:r>
              <a:rPr lang="en-US"/>
              <a:t> </a:t>
            </a:r>
            <a:r>
              <a:rPr lang="en-US" sz="2000">
                <a:latin typeface="Roboto"/>
              </a:rPr>
              <a:t>Tự </a:t>
            </a:r>
            <a:r>
              <a:rPr lang="en-US" sz="2000" err="1">
                <a:latin typeface="Roboto"/>
              </a:rPr>
              <a:t>động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hóa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quá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trình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bắt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tay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kết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nối</a:t>
            </a:r>
            <a:r>
              <a:rPr lang="en-US" sz="2000">
                <a:latin typeface="Roboto"/>
              </a:rPr>
              <a:t>, </a:t>
            </a:r>
            <a:r>
              <a:rPr lang="en-US" sz="2000" err="1">
                <a:latin typeface="Roboto"/>
              </a:rPr>
              <a:t>cải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thiện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trải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nghiệm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người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dùng</a:t>
            </a:r>
            <a:r>
              <a:rPr lang="en-US" sz="2000">
                <a:latin typeface="Roboto"/>
              </a:rPr>
              <a:t>. </a:t>
            </a:r>
            <a:r>
              <a:rPr lang="en-US" sz="2000" err="1">
                <a:latin typeface="Roboto"/>
              </a:rPr>
              <a:t>Độ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trễ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thấp</a:t>
            </a:r>
            <a:r>
              <a:rPr lang="en-US" sz="2000">
                <a:latin typeface="Roboto"/>
              </a:rPr>
              <a:t>, </a:t>
            </a:r>
            <a:r>
              <a:rPr lang="en-US" sz="2000" err="1"/>
              <a:t>tích</a:t>
            </a:r>
            <a:r>
              <a:rPr lang="en-US" sz="2000"/>
              <a:t> </a:t>
            </a:r>
            <a:r>
              <a:rPr lang="en-US" sz="2000" err="1"/>
              <a:t>hợp</a:t>
            </a:r>
            <a:r>
              <a:rPr lang="en-US" sz="2000"/>
              <a:t> </a:t>
            </a:r>
            <a:r>
              <a:rPr lang="en-US" sz="2000" err="1"/>
              <a:t>các</a:t>
            </a:r>
            <a:r>
              <a:rPr lang="en-US" sz="2000"/>
              <a:t> </a:t>
            </a:r>
            <a:r>
              <a:rPr lang="en-US" sz="2000" err="1"/>
              <a:t>cơ</a:t>
            </a:r>
            <a:r>
              <a:rPr lang="en-US" sz="2000"/>
              <a:t> </a:t>
            </a:r>
            <a:r>
              <a:rPr lang="en-US" sz="2000" err="1"/>
              <a:t>chế</a:t>
            </a:r>
            <a:r>
              <a:rPr lang="en-US" sz="2000"/>
              <a:t> NAT traversal </a:t>
            </a:r>
            <a:r>
              <a:rPr lang="en-US" sz="2000" err="1"/>
              <a:t>như</a:t>
            </a:r>
            <a:r>
              <a:rPr lang="en-US" sz="2000"/>
              <a:t> ICE, STUN, TURN.</a:t>
            </a:r>
          </a:p>
          <a:p>
            <a:pPr marL="342900" indent="-342900" algn="just">
              <a:buFontTx/>
              <a:buChar char="-"/>
            </a:pPr>
            <a:r>
              <a:rPr lang="en-US" sz="2000">
                <a:latin typeface="Roboto"/>
              </a:rPr>
              <a:t>Nhược </a:t>
            </a:r>
            <a:r>
              <a:rPr lang="en-US" sz="2000" err="1">
                <a:latin typeface="Roboto"/>
              </a:rPr>
              <a:t>điểm</a:t>
            </a:r>
            <a:r>
              <a:rPr lang="en-US" sz="2000">
                <a:latin typeface="Roboto"/>
              </a:rPr>
              <a:t>: Cần </a:t>
            </a:r>
            <a:r>
              <a:rPr lang="en-US" sz="2000" err="1">
                <a:latin typeface="Roboto"/>
              </a:rPr>
              <a:t>vận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hành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một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máy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chủ</a:t>
            </a:r>
            <a:r>
              <a:rPr lang="en-US" sz="2000">
                <a:latin typeface="Roboto"/>
              </a:rPr>
              <a:t> signaling (</a:t>
            </a:r>
            <a:r>
              <a:rPr lang="en-US" sz="2000" err="1">
                <a:latin typeface="Roboto"/>
              </a:rPr>
              <a:t>dù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nhẹ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hơn</a:t>
            </a:r>
            <a:r>
              <a:rPr lang="en-US" sz="2000">
                <a:latin typeface="Roboto"/>
              </a:rPr>
              <a:t> server </a:t>
            </a:r>
            <a:r>
              <a:rPr lang="en-US" sz="2000" err="1">
                <a:latin typeface="Roboto"/>
              </a:rPr>
              <a:t>truyền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thống</a:t>
            </a:r>
            <a:r>
              <a:rPr lang="en-US" sz="2000">
                <a:latin typeface="Roboto"/>
              </a:rPr>
              <a:t>). </a:t>
            </a:r>
            <a:r>
              <a:rPr lang="en-US" sz="2000" err="1">
                <a:latin typeface="Roboto"/>
                <a:ea typeface="Roboto"/>
                <a:cs typeface="Roboto"/>
              </a:rPr>
              <a:t>dựa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vào</a:t>
            </a:r>
            <a:r>
              <a:rPr lang="en-US" sz="2000">
                <a:latin typeface="Roboto"/>
                <a:ea typeface="Roboto"/>
                <a:cs typeface="Roboto"/>
              </a:rPr>
              <a:t> TURN server (relay) → </a:t>
            </a:r>
            <a:r>
              <a:rPr lang="en-US" sz="2000" err="1">
                <a:latin typeface="Roboto"/>
                <a:ea typeface="Roboto"/>
                <a:cs typeface="Roboto"/>
              </a:rPr>
              <a:t>tăng</a:t>
            </a:r>
            <a:r>
              <a:rPr lang="en-US" sz="2000">
                <a:latin typeface="Roboto"/>
                <a:ea typeface="Roboto"/>
                <a:cs typeface="Roboto"/>
              </a:rPr>
              <a:t> chi </a:t>
            </a:r>
            <a:r>
              <a:rPr lang="en-US" sz="2000" err="1">
                <a:latin typeface="Roboto"/>
                <a:ea typeface="Roboto"/>
                <a:cs typeface="Roboto"/>
              </a:rPr>
              <a:t>phí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và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độ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trễ</a:t>
            </a:r>
            <a:r>
              <a:rPr lang="en-US" sz="2000">
                <a:latin typeface="Roboto"/>
                <a:ea typeface="Roboto"/>
                <a:cs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344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100" cap="small">
                <a:solidFill>
                  <a:srgbClr val="FF0000"/>
                </a:solidFill>
                <a:latin typeface="Roboto"/>
                <a:ea typeface="Roboto"/>
                <a:cs typeface="Roboto"/>
              </a:rPr>
              <a:t>III. CƠ SỞ LÝ THUYẾT</a:t>
            </a:r>
            <a:endParaRPr lang="en-US" sz="4100" cap="small">
              <a:latin typeface="Roboto"/>
              <a:ea typeface="Roboto"/>
              <a:cs typeface="Roboto"/>
            </a:endParaRPr>
          </a:p>
        </p:txBody>
      </p:sp>
      <p:sp>
        <p:nvSpPr>
          <p:cNvPr id="243" name="Google Shape;243;p36"/>
          <p:cNvSpPr txBox="1">
            <a:spLocks noGrp="1"/>
          </p:cNvSpPr>
          <p:nvPr>
            <p:ph type="body" idx="1"/>
          </p:nvPr>
        </p:nvSpPr>
        <p:spPr>
          <a:xfrm>
            <a:off x="879894" y="1285875"/>
            <a:ext cx="10473900" cy="469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>
                <a:latin typeface="Roboto"/>
              </a:rPr>
              <a:t>NAT – Network Address Translation</a:t>
            </a:r>
          </a:p>
          <a:p>
            <a:pPr algn="just">
              <a:lnSpc>
                <a:spcPct val="100000"/>
              </a:lnSpc>
            </a:pPr>
            <a:endParaRPr lang="vi-VN" b="1">
              <a:latin typeface="Roboto"/>
            </a:endParaRPr>
          </a:p>
          <a:p>
            <a:pPr marL="342900" indent="-342900" algn="just">
              <a:lnSpc>
                <a:spcPct val="100000"/>
              </a:lnSpc>
              <a:buFontTx/>
              <a:buChar char="-"/>
            </a:pPr>
            <a:r>
              <a:rPr lang="en-US">
                <a:latin typeface="Roboto"/>
                <a:ea typeface="Roboto"/>
              </a:rPr>
              <a:t>Khái </a:t>
            </a:r>
            <a:r>
              <a:rPr lang="en-US" err="1">
                <a:latin typeface="Roboto"/>
                <a:ea typeface="Roboto"/>
              </a:rPr>
              <a:t>niệm</a:t>
            </a:r>
            <a:r>
              <a:rPr lang="en-US">
                <a:latin typeface="Roboto"/>
                <a:ea typeface="Roboto"/>
              </a:rPr>
              <a:t>: </a:t>
            </a:r>
            <a:r>
              <a:rPr lang="en-US">
                <a:latin typeface="Roboto"/>
                <a:ea typeface="Roboto"/>
                <a:cs typeface="Times New Roman"/>
              </a:rPr>
              <a:t>NAT </a:t>
            </a:r>
            <a:r>
              <a:rPr lang="en-US" err="1">
                <a:latin typeface="Roboto"/>
                <a:ea typeface="Roboto"/>
                <a:cs typeface="Times New Roman"/>
              </a:rPr>
              <a:t>là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kỹ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thuật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cho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phép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nhiều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thiết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bị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trong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mạng</a:t>
            </a:r>
            <a:r>
              <a:rPr lang="en-US">
                <a:latin typeface="Roboto"/>
                <a:ea typeface="Roboto"/>
                <a:cs typeface="Times New Roman"/>
              </a:rPr>
              <a:t> LAN </a:t>
            </a:r>
            <a:r>
              <a:rPr lang="en-US" err="1">
                <a:latin typeface="Roboto"/>
                <a:ea typeface="Roboto"/>
                <a:cs typeface="Times New Roman"/>
              </a:rPr>
              <a:t>dùng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chung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một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địa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chỉ</a:t>
            </a:r>
            <a:r>
              <a:rPr lang="en-US">
                <a:latin typeface="Roboto"/>
                <a:ea typeface="Roboto"/>
                <a:cs typeface="Times New Roman"/>
              </a:rPr>
              <a:t> IP </a:t>
            </a:r>
            <a:r>
              <a:rPr lang="en-US" err="1">
                <a:latin typeface="Roboto"/>
                <a:ea typeface="Roboto"/>
                <a:cs typeface="Times New Roman"/>
              </a:rPr>
              <a:t>công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cộng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khi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truy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cập</a:t>
            </a:r>
            <a:r>
              <a:rPr lang="en-US">
                <a:latin typeface="Roboto"/>
                <a:ea typeface="Roboto"/>
                <a:cs typeface="Times New Roman"/>
              </a:rPr>
              <a:t> Internet.</a:t>
            </a:r>
          </a:p>
          <a:p>
            <a:pPr marL="342900" indent="-342900" algn="just">
              <a:lnSpc>
                <a:spcPct val="100000"/>
              </a:lnSpc>
              <a:buFontTx/>
              <a:buChar char="-"/>
            </a:pPr>
            <a:r>
              <a:rPr lang="en-US">
                <a:ea typeface="Roboto"/>
              </a:rPr>
              <a:t>Vai </a:t>
            </a:r>
            <a:r>
              <a:rPr lang="en-US" err="1">
                <a:ea typeface="Roboto"/>
              </a:rPr>
              <a:t>trò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trong</a:t>
            </a:r>
            <a:r>
              <a:rPr lang="en-US">
                <a:ea typeface="Roboto"/>
              </a:rPr>
              <a:t> P2P: NAT </a:t>
            </a:r>
            <a:r>
              <a:rPr lang="en-US" err="1">
                <a:ea typeface="Roboto"/>
              </a:rPr>
              <a:t>giúp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tiết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kiệm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địa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chỉ</a:t>
            </a:r>
            <a:r>
              <a:rPr lang="en-US">
                <a:ea typeface="Roboto"/>
              </a:rPr>
              <a:t> IPv4 </a:t>
            </a:r>
            <a:r>
              <a:rPr lang="en-US" err="1">
                <a:ea typeface="Roboto"/>
              </a:rPr>
              <a:t>nhưng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gây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khó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khăn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cho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kết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nối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trực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tiếp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vì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một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thiết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bị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bên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ngoài</a:t>
            </a:r>
            <a:r>
              <a:rPr lang="en-US">
                <a:ea typeface="Roboto"/>
              </a:rPr>
              <a:t> Internet </a:t>
            </a:r>
            <a:r>
              <a:rPr lang="en-US" err="1">
                <a:ea typeface="Roboto"/>
              </a:rPr>
              <a:t>không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thể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tự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gửi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gói</a:t>
            </a:r>
            <a:r>
              <a:rPr lang="en-US">
                <a:ea typeface="Roboto"/>
              </a:rPr>
              <a:t> tin </a:t>
            </a:r>
            <a:r>
              <a:rPr lang="en-US" err="1">
                <a:ea typeface="Roboto"/>
              </a:rPr>
              <a:t>vào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mạng</a:t>
            </a:r>
            <a:r>
              <a:rPr lang="en-US">
                <a:ea typeface="Roboto"/>
              </a:rPr>
              <a:t> LAN </a:t>
            </a:r>
            <a:r>
              <a:rPr lang="en-US" err="1">
                <a:ea typeface="Roboto"/>
              </a:rPr>
              <a:t>nếu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không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có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ánh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xạ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sẵn</a:t>
            </a:r>
            <a:r>
              <a:rPr lang="en-US">
                <a:ea typeface="Roboto"/>
              </a:rPr>
              <a:t>.</a:t>
            </a:r>
          </a:p>
          <a:p>
            <a:pPr marL="342900" indent="-342900" algn="just">
              <a:lnSpc>
                <a:spcPct val="100000"/>
              </a:lnSpc>
              <a:buFontTx/>
              <a:buChar char="-"/>
            </a:pPr>
            <a:r>
              <a:rPr lang="en-US">
                <a:ea typeface="Roboto"/>
              </a:rPr>
              <a:t>Các </a:t>
            </a:r>
            <a:r>
              <a:rPr lang="en-US" err="1">
                <a:ea typeface="Roboto"/>
              </a:rPr>
              <a:t>loại</a:t>
            </a:r>
            <a:r>
              <a:rPr lang="en-US">
                <a:ea typeface="Roboto"/>
              </a:rPr>
              <a:t> NAT </a:t>
            </a:r>
            <a:r>
              <a:rPr lang="en-US" err="1">
                <a:ea typeface="Roboto"/>
              </a:rPr>
              <a:t>phổ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biến</a:t>
            </a:r>
            <a:r>
              <a:rPr lang="en-US">
                <a:ea typeface="Roboto"/>
              </a:rPr>
              <a:t>:</a:t>
            </a:r>
          </a:p>
          <a:p>
            <a:pPr indent="0" algn="just">
              <a:lnSpc>
                <a:spcPct val="100000"/>
              </a:lnSpc>
            </a:pPr>
            <a:r>
              <a:rPr lang="en-US">
                <a:ea typeface="Roboto"/>
              </a:rPr>
              <a:t> + Full-cone NAT</a:t>
            </a:r>
            <a:endParaRPr lang="en-US"/>
          </a:p>
          <a:p>
            <a:pPr algn="just">
              <a:lnSpc>
                <a:spcPct val="100000"/>
              </a:lnSpc>
            </a:pPr>
            <a:r>
              <a:rPr lang="en-US">
                <a:ea typeface="Roboto"/>
              </a:rPr>
              <a:t>  + Restricted cone NAT / Port-restricted cone NAT.</a:t>
            </a:r>
          </a:p>
          <a:p>
            <a:pPr algn="just">
              <a:lnSpc>
                <a:spcPct val="100000"/>
              </a:lnSpc>
            </a:pPr>
            <a:r>
              <a:rPr lang="en-US">
                <a:ea typeface="Roboto"/>
              </a:rPr>
              <a:t>  + Symmetric NAT: </a:t>
            </a:r>
            <a:r>
              <a:rPr lang="en-US" err="1">
                <a:ea typeface="Roboto"/>
              </a:rPr>
              <a:t>khó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kết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nối</a:t>
            </a:r>
            <a:r>
              <a:rPr lang="en-US">
                <a:ea typeface="Roboto"/>
              </a:rPr>
              <a:t> P2P, </a:t>
            </a:r>
            <a:r>
              <a:rPr lang="en-US" err="1">
                <a:ea typeface="Roboto"/>
              </a:rPr>
              <a:t>thường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phải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dùng</a:t>
            </a:r>
            <a:r>
              <a:rPr lang="en-US">
                <a:ea typeface="Roboto"/>
              </a:rPr>
              <a:t> TURN.</a:t>
            </a:r>
            <a:endParaRPr lang="en-US"/>
          </a:p>
          <a:p>
            <a:pPr marL="0" indent="0" algn="just">
              <a:lnSpc>
                <a:spcPct val="100000"/>
              </a:lnSpc>
              <a:spcBef>
                <a:spcPts val="1400"/>
              </a:spcBef>
            </a:pPr>
            <a:endParaRPr lang="en-US">
              <a:latin typeface="Roboto"/>
              <a:ea typeface="Roboto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AAA1BA4A-D605-080F-FFB9-20872B017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>
            <a:extLst>
              <a:ext uri="{FF2B5EF4-FFF2-40B4-BE49-F238E27FC236}">
                <a16:creationId xmlns:a16="http://schemas.microsoft.com/office/drawing/2014/main" id="{D8545863-4101-2244-926C-2C8618982B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100" cap="small">
                <a:solidFill>
                  <a:srgbClr val="FF0000"/>
                </a:solidFill>
                <a:latin typeface="Roboto"/>
                <a:ea typeface="Roboto"/>
                <a:cs typeface="Roboto"/>
              </a:rPr>
              <a:t>III. CƠ SỞ LÝ THUYẾT</a:t>
            </a:r>
            <a:endParaRPr lang="en-US" sz="4100" cap="small">
              <a:latin typeface="Roboto"/>
              <a:ea typeface="Roboto"/>
              <a:cs typeface="Roboto"/>
            </a:endParaRPr>
          </a:p>
        </p:txBody>
      </p:sp>
      <p:sp>
        <p:nvSpPr>
          <p:cNvPr id="243" name="Google Shape;243;p36">
            <a:extLst>
              <a:ext uri="{FF2B5EF4-FFF2-40B4-BE49-F238E27FC236}">
                <a16:creationId xmlns:a16="http://schemas.microsoft.com/office/drawing/2014/main" id="{ABE06A91-3CD4-A968-75E6-43CDBB52DA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7817" y="1588721"/>
            <a:ext cx="10473900" cy="397309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>
                <a:latin typeface="Roboto"/>
              </a:rPr>
              <a:t>ICE – Interactive Connectivity Establishment</a:t>
            </a:r>
          </a:p>
          <a:p>
            <a:pPr>
              <a:lnSpc>
                <a:spcPct val="100000"/>
              </a:lnSpc>
            </a:pPr>
            <a:endParaRPr lang="en-US" b="1">
              <a:latin typeface="Roboto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b="1">
                <a:latin typeface="Roboto"/>
                <a:ea typeface="Roboto"/>
              </a:rPr>
              <a:t>    - </a:t>
            </a:r>
            <a:r>
              <a:rPr lang="en-US">
                <a:latin typeface="Roboto"/>
                <a:ea typeface="Roboto"/>
              </a:rPr>
              <a:t>Khái </a:t>
            </a:r>
            <a:r>
              <a:rPr lang="en-US" err="1">
                <a:latin typeface="Roboto"/>
                <a:ea typeface="Roboto"/>
              </a:rPr>
              <a:t>niệm</a:t>
            </a:r>
            <a:r>
              <a:rPr lang="en-US">
                <a:latin typeface="Roboto"/>
                <a:ea typeface="Roboto"/>
              </a:rPr>
              <a:t>: ICE </a:t>
            </a:r>
            <a:r>
              <a:rPr lang="en-US" err="1">
                <a:latin typeface="Roboto"/>
                <a:ea typeface="Roboto"/>
              </a:rPr>
              <a:t>là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một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khung</a:t>
            </a:r>
            <a:r>
              <a:rPr lang="en-US">
                <a:latin typeface="Roboto"/>
                <a:ea typeface="Roboto"/>
              </a:rPr>
              <a:t> (framework) </a:t>
            </a:r>
            <a:r>
              <a:rPr lang="en-US" err="1">
                <a:latin typeface="Roboto"/>
                <a:ea typeface="Roboto"/>
              </a:rPr>
              <a:t>được</a:t>
            </a:r>
            <a:r>
              <a:rPr lang="en-US">
                <a:latin typeface="Roboto"/>
                <a:ea typeface="Roboto"/>
              </a:rPr>
              <a:t> IETF </a:t>
            </a:r>
            <a:r>
              <a:rPr lang="en-US" err="1">
                <a:latin typeface="Roboto"/>
                <a:ea typeface="Roboto"/>
              </a:rPr>
              <a:t>chuẩn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hóa</a:t>
            </a:r>
            <a:r>
              <a:rPr lang="en-US">
                <a:latin typeface="Roboto"/>
                <a:ea typeface="Roboto"/>
              </a:rPr>
              <a:t> (RFC 8445) </a:t>
            </a:r>
            <a:r>
              <a:rPr lang="en-US" err="1">
                <a:latin typeface="Roboto"/>
                <a:ea typeface="Roboto"/>
              </a:rPr>
              <a:t>để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tìm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và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lựa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chọn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đường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kết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nối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tối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ưu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giữa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hai</a:t>
            </a:r>
            <a:r>
              <a:rPr lang="en-US">
                <a:latin typeface="Roboto"/>
                <a:ea typeface="Roboto"/>
              </a:rPr>
              <a:t> peer.</a:t>
            </a:r>
          </a:p>
          <a:p>
            <a:pPr indent="0">
              <a:lnSpc>
                <a:spcPct val="100000"/>
              </a:lnSpc>
            </a:pPr>
            <a:endParaRPr lang="en-US">
              <a:latin typeface="Roboto"/>
              <a:ea typeface="Roboto"/>
            </a:endParaRPr>
          </a:p>
          <a:p>
            <a:pPr indent="0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- Cơ </a:t>
            </a:r>
            <a:r>
              <a:rPr lang="en-US" err="1">
                <a:latin typeface="Roboto"/>
                <a:ea typeface="Roboto"/>
              </a:rPr>
              <a:t>chế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hoạt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động</a:t>
            </a:r>
            <a:r>
              <a:rPr lang="en-US">
                <a:latin typeface="Roboto"/>
                <a:ea typeface="Roboto"/>
              </a:rPr>
              <a:t>:</a:t>
            </a:r>
            <a:endParaRPr lang="en-US">
              <a:ea typeface="Roboto"/>
            </a:endParaRPr>
          </a:p>
          <a:p>
            <a:pPr indent="0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1. Thu </a:t>
            </a:r>
            <a:r>
              <a:rPr lang="en-US" err="1">
                <a:latin typeface="Roboto"/>
                <a:ea typeface="Roboto"/>
              </a:rPr>
              <a:t>thập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các</a:t>
            </a:r>
            <a:r>
              <a:rPr lang="en-US">
                <a:latin typeface="Roboto"/>
                <a:ea typeface="Roboto"/>
              </a:rPr>
              <a:t> ICE candidates – </a:t>
            </a:r>
            <a:r>
              <a:rPr lang="en-US" err="1">
                <a:latin typeface="Roboto"/>
                <a:ea typeface="Roboto"/>
              </a:rPr>
              <a:t>tập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hợp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các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địa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chỉ</a:t>
            </a:r>
            <a:r>
              <a:rPr lang="en-US">
                <a:latin typeface="Roboto"/>
                <a:ea typeface="Roboto"/>
              </a:rPr>
              <a:t>/port </a:t>
            </a:r>
            <a:r>
              <a:rPr lang="en-US" err="1">
                <a:latin typeface="Roboto"/>
                <a:ea typeface="Roboto"/>
              </a:rPr>
              <a:t>khả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thi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từ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nhiều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nguồn</a:t>
            </a:r>
            <a:r>
              <a:rPr lang="en-US">
                <a:latin typeface="Roboto"/>
                <a:ea typeface="Roboto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 2. Trao </a:t>
            </a:r>
            <a:r>
              <a:rPr lang="en-US" err="1">
                <a:latin typeface="Roboto"/>
                <a:ea typeface="Roboto"/>
              </a:rPr>
              <a:t>đổi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danh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sách</a:t>
            </a:r>
            <a:r>
              <a:rPr lang="en-US">
                <a:latin typeface="Roboto"/>
                <a:ea typeface="Roboto"/>
              </a:rPr>
              <a:t> candidates </a:t>
            </a:r>
            <a:r>
              <a:rPr lang="en-US" err="1">
                <a:latin typeface="Roboto"/>
                <a:ea typeface="Roboto"/>
              </a:rPr>
              <a:t>giữa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hai</a:t>
            </a:r>
            <a:r>
              <a:rPr lang="en-US">
                <a:latin typeface="Roboto"/>
                <a:ea typeface="Roboto"/>
              </a:rPr>
              <a:t> peer qua signaling.</a:t>
            </a:r>
            <a:endParaRPr lang="en-US">
              <a:latin typeface="Roboto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 3. </a:t>
            </a:r>
            <a:r>
              <a:rPr lang="en-US" err="1">
                <a:latin typeface="Roboto"/>
                <a:ea typeface="Roboto"/>
              </a:rPr>
              <a:t>Kiểm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tra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tính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liên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thông</a:t>
            </a:r>
            <a:r>
              <a:rPr lang="en-US">
                <a:latin typeface="Roboto"/>
                <a:ea typeface="Roboto"/>
              </a:rPr>
              <a:t> (connectivity checks) </a:t>
            </a:r>
            <a:r>
              <a:rPr lang="en-US" err="1">
                <a:latin typeface="Roboto"/>
                <a:ea typeface="Roboto"/>
              </a:rPr>
              <a:t>bằng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cách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gửi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gói</a:t>
            </a:r>
            <a:r>
              <a:rPr lang="en-US">
                <a:latin typeface="Roboto"/>
                <a:ea typeface="Roboto"/>
              </a:rPr>
              <a:t> STUN </a:t>
            </a:r>
            <a:r>
              <a:rPr lang="en-US" err="1">
                <a:latin typeface="Roboto"/>
                <a:ea typeface="Roboto"/>
              </a:rPr>
              <a:t>thử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nghiệm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giữa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từng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cặp</a:t>
            </a:r>
            <a:r>
              <a:rPr lang="en-US">
                <a:latin typeface="Roboto"/>
                <a:ea typeface="Roboto"/>
              </a:rPr>
              <a:t> candidate.</a:t>
            </a:r>
            <a:endParaRPr lang="en-US">
              <a:latin typeface="Roboto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 4. </a:t>
            </a:r>
            <a:r>
              <a:rPr lang="en-US" err="1">
                <a:latin typeface="Roboto"/>
                <a:ea typeface="Roboto"/>
              </a:rPr>
              <a:t>Chọn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đường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kết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nối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ưu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tiên</a:t>
            </a:r>
            <a:r>
              <a:rPr lang="en-US">
                <a:latin typeface="Roboto"/>
                <a:ea typeface="Roboto"/>
              </a:rPr>
              <a:t>: host → server-reflexive → relay.</a:t>
            </a:r>
            <a:endParaRPr lang="en-US">
              <a:latin typeface="Roboto"/>
            </a:endParaRPr>
          </a:p>
          <a:p>
            <a:pPr marL="0" indent="0">
              <a:lnSpc>
                <a:spcPct val="100000"/>
              </a:lnSpc>
              <a:spcBef>
                <a:spcPts val="1400"/>
              </a:spcBef>
            </a:pPr>
            <a:endParaRPr lang="en-US" b="1"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9029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B9565BEA-E55B-2F2C-262B-CDDCDE732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>
            <a:extLst>
              <a:ext uri="{FF2B5EF4-FFF2-40B4-BE49-F238E27FC236}">
                <a16:creationId xmlns:a16="http://schemas.microsoft.com/office/drawing/2014/main" id="{299A6E68-3091-F054-99DA-388988D85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100" cap="small">
                <a:solidFill>
                  <a:srgbClr val="FF0000"/>
                </a:solidFill>
                <a:latin typeface="Roboto"/>
                <a:ea typeface="Roboto"/>
                <a:cs typeface="Roboto"/>
              </a:rPr>
              <a:t>III. CƠ SỞ LÝ THUYẾT</a:t>
            </a:r>
            <a:endParaRPr lang="en-US" sz="4100" cap="small">
              <a:latin typeface="Roboto"/>
              <a:ea typeface="Roboto"/>
              <a:cs typeface="Roboto"/>
            </a:endParaRPr>
          </a:p>
        </p:txBody>
      </p:sp>
      <p:sp>
        <p:nvSpPr>
          <p:cNvPr id="243" name="Google Shape;243;p36">
            <a:extLst>
              <a:ext uri="{FF2B5EF4-FFF2-40B4-BE49-F238E27FC236}">
                <a16:creationId xmlns:a16="http://schemas.microsoft.com/office/drawing/2014/main" id="{197442B8-E379-5A0D-4C99-E033A4EAA1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7586" y="1940413"/>
            <a:ext cx="10473900" cy="469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>
                <a:latin typeface="Roboto"/>
              </a:rPr>
              <a:t>STUN – Session Traversal Utilities for NAT</a:t>
            </a:r>
            <a:endParaRPr lang="vi-VN" b="1">
              <a:latin typeface="Roboto"/>
            </a:endParaRPr>
          </a:p>
          <a:p>
            <a:pPr algn="just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- </a:t>
            </a:r>
            <a:r>
              <a:rPr lang="en-US" err="1">
                <a:latin typeface="Roboto"/>
                <a:ea typeface="Roboto"/>
              </a:rPr>
              <a:t>Khái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niệm</a:t>
            </a:r>
            <a:r>
              <a:rPr lang="en-US">
                <a:latin typeface="Roboto"/>
                <a:ea typeface="Roboto"/>
              </a:rPr>
              <a:t>:</a:t>
            </a:r>
            <a:endParaRPr lang="en-US">
              <a:latin typeface="Roboto"/>
            </a:endParaRPr>
          </a:p>
          <a:p>
            <a:pPr algn="just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STUN </a:t>
            </a:r>
            <a:r>
              <a:rPr lang="en-US" err="1">
                <a:latin typeface="Roboto"/>
                <a:ea typeface="Roboto"/>
              </a:rPr>
              <a:t>là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giao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thức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nhẹ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giúp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thiết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bị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xác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định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địa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chỉ</a:t>
            </a:r>
            <a:r>
              <a:rPr lang="en-US">
                <a:latin typeface="Roboto"/>
                <a:ea typeface="Roboto"/>
              </a:rPr>
              <a:t> IP </a:t>
            </a:r>
            <a:r>
              <a:rPr lang="en-US" err="1">
                <a:latin typeface="Roboto"/>
                <a:ea typeface="Roboto"/>
              </a:rPr>
              <a:t>công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cộng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và</a:t>
            </a:r>
            <a:r>
              <a:rPr lang="en-US">
                <a:latin typeface="Roboto"/>
                <a:ea typeface="Roboto"/>
              </a:rPr>
              <a:t> port </a:t>
            </a:r>
            <a:r>
              <a:rPr lang="en-US" err="1">
                <a:latin typeface="Roboto"/>
                <a:ea typeface="Roboto"/>
              </a:rPr>
              <a:t>mà</a:t>
            </a:r>
            <a:r>
              <a:rPr lang="en-US">
                <a:latin typeface="Roboto"/>
                <a:ea typeface="Roboto"/>
              </a:rPr>
              <a:t> NAT </a:t>
            </a:r>
            <a:r>
              <a:rPr lang="en-US" err="1">
                <a:latin typeface="Roboto"/>
                <a:ea typeface="Roboto"/>
              </a:rPr>
              <a:t>gán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cho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nó</a:t>
            </a:r>
            <a:r>
              <a:rPr lang="en-US">
                <a:latin typeface="Roboto"/>
                <a:ea typeface="Roboto"/>
              </a:rPr>
              <a:t> (server-reflexive address).</a:t>
            </a:r>
            <a:endParaRPr lang="en-US">
              <a:latin typeface="Roboto"/>
            </a:endParaRPr>
          </a:p>
          <a:p>
            <a:pPr marL="0" indent="0" algn="just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 - Vai </a:t>
            </a:r>
            <a:r>
              <a:rPr lang="en-US" err="1">
                <a:latin typeface="Roboto"/>
                <a:ea typeface="Roboto"/>
              </a:rPr>
              <a:t>trò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trong</a:t>
            </a:r>
            <a:r>
              <a:rPr lang="en-US">
                <a:latin typeface="Roboto"/>
                <a:ea typeface="Roboto"/>
              </a:rPr>
              <a:t> P2P:</a:t>
            </a:r>
            <a:endParaRPr lang="en-US">
              <a:latin typeface="Roboto"/>
            </a:endParaRPr>
          </a:p>
          <a:p>
            <a:pPr indent="0" algn="just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+ </a:t>
            </a:r>
            <a:r>
              <a:rPr lang="en-US" err="1">
                <a:latin typeface="Roboto"/>
                <a:ea typeface="Roboto"/>
              </a:rPr>
              <a:t>Giúp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hai</a:t>
            </a:r>
            <a:r>
              <a:rPr lang="en-US">
                <a:latin typeface="Roboto"/>
                <a:ea typeface="Roboto"/>
              </a:rPr>
              <a:t> peer “</a:t>
            </a:r>
            <a:r>
              <a:rPr lang="en-US" err="1">
                <a:latin typeface="Roboto"/>
                <a:ea typeface="Roboto"/>
              </a:rPr>
              <a:t>nhìn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thấy</a:t>
            </a:r>
            <a:r>
              <a:rPr lang="en-US">
                <a:latin typeface="Roboto"/>
                <a:ea typeface="Roboto"/>
              </a:rPr>
              <a:t>” </a:t>
            </a:r>
            <a:r>
              <a:rPr lang="en-US" err="1">
                <a:latin typeface="Roboto"/>
                <a:ea typeface="Roboto"/>
              </a:rPr>
              <a:t>địa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chỉ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công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khai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của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nhau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để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thử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kết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nối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trực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tiếp</a:t>
            </a:r>
            <a:r>
              <a:rPr lang="en-US">
                <a:latin typeface="Roboto"/>
                <a:ea typeface="Roboto"/>
              </a:rPr>
              <a:t>.</a:t>
            </a:r>
            <a:endParaRPr lang="en-US">
              <a:latin typeface="Roboto"/>
            </a:endParaRPr>
          </a:p>
          <a:p>
            <a:pPr algn="just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 + Duy </a:t>
            </a:r>
            <a:r>
              <a:rPr lang="en-US" err="1">
                <a:latin typeface="Roboto"/>
                <a:ea typeface="Roboto"/>
              </a:rPr>
              <a:t>trì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phiên</a:t>
            </a:r>
            <a:r>
              <a:rPr lang="en-US">
                <a:latin typeface="Roboto"/>
                <a:ea typeface="Roboto"/>
              </a:rPr>
              <a:t> NAT </a:t>
            </a:r>
            <a:r>
              <a:rPr lang="en-US" err="1">
                <a:latin typeface="Roboto"/>
                <a:ea typeface="Roboto"/>
              </a:rPr>
              <a:t>bằng</a:t>
            </a:r>
            <a:r>
              <a:rPr lang="en-US">
                <a:latin typeface="Roboto"/>
                <a:ea typeface="Roboto"/>
              </a:rPr>
              <a:t> keep-alive.</a:t>
            </a:r>
            <a:endParaRPr lang="en-US">
              <a:latin typeface="Roboto"/>
            </a:endParaRPr>
          </a:p>
          <a:p>
            <a:pPr marL="0" indent="0" algn="just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 - Quy </a:t>
            </a:r>
            <a:r>
              <a:rPr lang="en-US" err="1">
                <a:latin typeface="Roboto"/>
                <a:ea typeface="Roboto"/>
              </a:rPr>
              <a:t>trình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cơ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bản</a:t>
            </a:r>
            <a:r>
              <a:rPr lang="en-US">
                <a:latin typeface="Roboto"/>
                <a:ea typeface="Roboto"/>
              </a:rPr>
              <a:t>:</a:t>
            </a:r>
            <a:endParaRPr lang="en-US">
              <a:latin typeface="Roboto"/>
            </a:endParaRPr>
          </a:p>
          <a:p>
            <a:pPr indent="0" algn="just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1. Peer </a:t>
            </a:r>
            <a:r>
              <a:rPr lang="en-US" err="1">
                <a:latin typeface="Roboto"/>
                <a:ea typeface="Roboto"/>
              </a:rPr>
              <a:t>gửi</a:t>
            </a:r>
            <a:r>
              <a:rPr lang="en-US">
                <a:latin typeface="Roboto"/>
                <a:ea typeface="Roboto"/>
              </a:rPr>
              <a:t> STUN Binding Request </a:t>
            </a:r>
            <a:r>
              <a:rPr lang="en-US" err="1">
                <a:latin typeface="Roboto"/>
                <a:ea typeface="Roboto"/>
              </a:rPr>
              <a:t>tới</a:t>
            </a:r>
            <a:r>
              <a:rPr lang="en-US">
                <a:latin typeface="Roboto"/>
                <a:ea typeface="Roboto"/>
              </a:rPr>
              <a:t> STUN server.</a:t>
            </a:r>
            <a:endParaRPr lang="en-US">
              <a:latin typeface="Roboto"/>
            </a:endParaRPr>
          </a:p>
          <a:p>
            <a:pPr algn="just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 2. Server </a:t>
            </a:r>
            <a:r>
              <a:rPr lang="en-US" err="1">
                <a:latin typeface="Roboto"/>
                <a:ea typeface="Roboto"/>
              </a:rPr>
              <a:t>phản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hồi</a:t>
            </a:r>
            <a:r>
              <a:rPr lang="en-US">
                <a:latin typeface="Roboto"/>
                <a:ea typeface="Roboto"/>
              </a:rPr>
              <a:t> Binding Response </a:t>
            </a:r>
            <a:r>
              <a:rPr lang="en-US" err="1">
                <a:latin typeface="Roboto"/>
                <a:ea typeface="Roboto"/>
              </a:rPr>
              <a:t>chứa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địa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chỉ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công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cộng</a:t>
            </a:r>
            <a:r>
              <a:rPr lang="en-US">
                <a:latin typeface="Roboto"/>
                <a:ea typeface="Roboto"/>
              </a:rPr>
              <a:t>.</a:t>
            </a:r>
            <a:endParaRPr lang="en-US">
              <a:latin typeface="Roboto"/>
            </a:endParaRPr>
          </a:p>
          <a:p>
            <a:pPr algn="just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 3. </a:t>
            </a:r>
            <a:r>
              <a:rPr lang="en-US" err="1">
                <a:latin typeface="Roboto"/>
                <a:ea typeface="Roboto"/>
              </a:rPr>
              <a:t>Địa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chỉ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này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được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gửi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cho</a:t>
            </a:r>
            <a:r>
              <a:rPr lang="en-US">
                <a:latin typeface="Roboto"/>
                <a:ea typeface="Roboto"/>
              </a:rPr>
              <a:t> peer </a:t>
            </a:r>
            <a:r>
              <a:rPr lang="en-US" err="1">
                <a:latin typeface="Roboto"/>
                <a:ea typeface="Roboto"/>
              </a:rPr>
              <a:t>bên</a:t>
            </a:r>
            <a:r>
              <a:rPr lang="en-US">
                <a:latin typeface="Roboto"/>
                <a:ea typeface="Roboto"/>
              </a:rPr>
              <a:t> kia qua signaling.</a:t>
            </a:r>
            <a:endParaRPr lang="en-US">
              <a:latin typeface="Roboto"/>
            </a:endParaRPr>
          </a:p>
          <a:p>
            <a:pPr marL="0" lvl="0" indent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lang="en-US" b="1"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9439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2068</Words>
  <Application>Microsoft Office PowerPoint</Application>
  <PresentationFormat>Widescreen</PresentationFormat>
  <Paragraphs>150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Calibri</vt:lpstr>
      <vt:lpstr>Courier New</vt:lpstr>
      <vt:lpstr>Arial</vt:lpstr>
      <vt:lpstr>Roboto</vt:lpstr>
      <vt:lpstr>Times New Roman</vt:lpstr>
      <vt:lpstr>Verdana</vt:lpstr>
      <vt:lpstr>Tahoma</vt:lpstr>
      <vt:lpstr>Office Theme</vt:lpstr>
      <vt:lpstr>ỨNG DỤNG CHAT PEER TO PEER SỬ DỤNG WEB RTC</vt:lpstr>
      <vt:lpstr>GIỚI THIỆU BÀI TOÁN CHAT P2P</vt:lpstr>
      <vt:lpstr>GIỚI THIỆU BÀI TOÁN CHAT P2P</vt:lpstr>
      <vt:lpstr>II. CÁC KIẾN TRÚC CHAT HIỆN CÓ</vt:lpstr>
      <vt:lpstr>II. CÁC KIẾN TRÚC CHAT HIỆN CÓ</vt:lpstr>
      <vt:lpstr>II. CÁC KIẾN TRÚC CHAT HIỆN CÓ</vt:lpstr>
      <vt:lpstr>III. CƠ SỞ LÝ THUYẾT</vt:lpstr>
      <vt:lpstr>III. CƠ SỞ LÝ THUYẾT</vt:lpstr>
      <vt:lpstr>III. CƠ SỞ LÝ THUYẾT</vt:lpstr>
      <vt:lpstr>III. CƠ SỞ LÝ THUYẾT</vt:lpstr>
      <vt:lpstr>III. CƠ SỞ LÝ THUYẾT</vt:lpstr>
      <vt:lpstr>IV. CÔNG NGHỆ SỬ DỤNG</vt:lpstr>
      <vt:lpstr>IV. CÔNG NGHỆ SỬ DỤNG</vt:lpstr>
      <vt:lpstr>IV. CÔNG NGHỆ SỬ DỤNG</vt:lpstr>
      <vt:lpstr>IV. CÔNG NGHỆ SỬ DỤNG</vt:lpstr>
      <vt:lpstr>V. ỨNG DỤNG</vt:lpstr>
      <vt:lpstr>V. ỨNG DỤNG</vt:lpstr>
      <vt:lpstr>VI. KẾT LUẬN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Luan Dao</cp:lastModifiedBy>
  <cp:revision>3</cp:revision>
  <dcterms:modified xsi:type="dcterms:W3CDTF">2025-08-16T07:33:25Z</dcterms:modified>
</cp:coreProperties>
</file>