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655F37-CF39-4DBA-B4EE-B4596C52A3FA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692640"/>
            <a:ext cx="77716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Выпускная квалификационная работа магистра на тему:</a:t>
            </a:r>
            <a:endParaRPr b="0" lang="es-A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7640" y="2277000"/>
            <a:ext cx="756000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Рекомендательная система 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развития городских анклавов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872960" y="4750560"/>
            <a:ext cx="3360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Студент: Андино Лусиано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Руководитель: Горин Сергеи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019040" y="6021360"/>
            <a:ext cx="1197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Москва, 2018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539640" y="1700640"/>
            <a:ext cx="8208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Модуль идей для развития соседства</a:t>
            </a:r>
            <a:br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92000" y="1060920"/>
            <a:ext cx="7738560" cy="52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39640" y="1700640"/>
            <a:ext cx="8208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Модуль идей для развития соседства</a:t>
            </a:r>
            <a:br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800000" y="1152000"/>
            <a:ext cx="5665680" cy="488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Выводы и результаты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54760" y="1656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этой работе интерес был сосредоточен на анализе и разработке системы рекомендаций.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свою очередь, комментарии пользователей полезны не только для алгоритмов, но и представляют собой ценную информацию, которую интернет-сайты не разделяют.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Отзывы пользователей в режиме идей могут способствовать тысячам способов, которыми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«совместная экономика»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должна делиться ресурсами между жителями.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Точно так же вы можете получать отзывы от других сообществ, то есть идеи, которые работали и как они выполнялись.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Спасибо!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Выполнил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Андино Лусиано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студент группы ИУ7-47И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Научный руководитель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Горин Сергеи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доцент ИУ7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18320" y="6021360"/>
            <a:ext cx="1198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Москва, 2018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76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Цель, ситуацияи и задачи</a:t>
            </a:r>
            <a:endParaRPr b="0" lang="es-A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67640" y="1124640"/>
            <a:ext cx="822888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Цель: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Разработать и реализовать метод нечёткого поиска по коллекциям отсканированных документов с использованием систем оптического распознавания символов.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Ситуация и обоснование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641"/>
              </a:spcBef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Основываясь на теории «разбитых окон», которая предполагает, что видимые признаки пренебрежения и плохого обслуживания в условиях окружающей среды поощряют преступность и беспорядок, в том числе серьезные преступления. 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641"/>
              </a:spcBef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Если можно дать рекомендации для соседей, примените их к своим домам и рекреационной жизни, в результате общая окружающая среда получит качественное обновление. 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641"/>
              </a:spcBef>
            </a:pP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Задачи: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Проведите анализ соответствующего метода фильтрации рекомендаций для каждой группы; необходимо будет проанализировать альтернативы алгоритмов, сравнивая их с соответствующими метриками;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настроить топологию системы, делить «процесс, задачу» и высокие процессы рабочей нагрузки, такие как методы прогнозирования, на услуги аутсорсинга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76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Цель, ситуацияи и задачи</a:t>
            </a:r>
            <a:endParaRPr b="0" lang="es-A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7640" y="1124640"/>
            <a:ext cx="822888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s-A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Задачи: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Аналогично, один экземпляр системы для каждой окрестности. Системное взаимодействие для обмена обратная связь.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Разработайте критерий оценки эволюции рекомендаций по выбору района. Например, район с высокой культурной активностью по сравнению с другим с низким уровнем. Желательно улучшить культурное предложение по соседству с плохими показателями.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Разработайте функциональность для жителей района, чтобы больше использовать отзывы пользователей, и предоставляется поддержка: загружать инциденты о существующих проблемах по соседству, которые затем могут быть выданы правительству города.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s-A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Адаптация приложения, чтобы в «Система подсчёта посетителей» люди могут добавлять свои идеи, чтобы помочь развить окрестности.</a:t>
            </a: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s-A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Типовая схема рекомендательной системы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457200" y="5373360"/>
            <a:ext cx="842436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Но как работает рекомендателная система ?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88440" y="2600280"/>
            <a:ext cx="6616800" cy="19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Проблема рекомендательной системы</a:t>
            </a:r>
            <a:br/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 функция максимизации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160000" y="1937880"/>
            <a:ext cx="4712040" cy="12297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76000" y="4032000"/>
            <a:ext cx="8110080" cy="20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Затем эта функция используется, чтобы рекомендовать активному пользователю u a элемент «i *», для которого оценочная оценка имеет наибольшее значение.</a:t>
            </a:r>
            <a:br/>
            <a:r>
              <a:rPr b="0" lang="es-A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Существуют различные типы алгоритмов, и среди них их можно сравнивать с помощью  метрики отценки. Примером алгоритма является «K соседей».</a:t>
            </a:r>
            <a:endParaRPr b="0" lang="es-A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Структура  рекомендалной системы</a:t>
            </a:r>
            <a:br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08000" y="1296000"/>
            <a:ext cx="7267320" cy="49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рекомендательная системы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57200" y="1305360"/>
            <a:ext cx="8182440" cy="505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Топология экземпляра системы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92000" y="1499040"/>
            <a:ext cx="7708680" cy="46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539640" y="1700640"/>
            <a:ext cx="8208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Модуль инцидентов</a:t>
            </a:r>
            <a:br/>
            <a:endParaRPr b="0" lang="es-A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64000" y="1142280"/>
            <a:ext cx="7644240" cy="51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Application>LibreOffice/5.2.7.2$Linux_X86_64 LibreOffice_project/20m0$Build-2</Application>
  <Words>834</Words>
  <Paragraphs>141</Paragraphs>
  <Company>Krokoz™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2015-06-03T19:27:22Z</dcterms:created>
  <dc:creator>Пользователь Windows</dc:creator>
  <dc:description/>
  <dc:language>es-AR</dc:language>
  <cp:lastModifiedBy/>
  <dcterms:modified xsi:type="dcterms:W3CDTF">2018-06-29T05:56:15Z</dcterms:modified>
  <cp:revision>105</cp:revision>
  <dc:subject/>
  <dc:title>Квалификационная работа бакалавра на тему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Krokoz™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