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2" r:id="rId9"/>
    <p:sldId id="267" r:id="rId10"/>
    <p:sldId id="266" r:id="rId11"/>
    <p:sldId id="26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89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14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3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3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1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0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5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86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62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7B09-7A94-4F79-A913-07E826ED208A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6C42-738F-48A6-A609-EAFBAF772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questoes.grancursosonline.com.br/questoes-de-concursos/pedagogia-curriculo-e-construcao-do-conheciment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rmAutofit/>
          </a:bodyPr>
          <a:lstStyle/>
          <a:p>
            <a:r>
              <a:rPr lang="pt-BR" sz="6600" u="sng" dirty="0" smtClean="0"/>
              <a:t>REDAÇÃO TÉCNICA</a:t>
            </a:r>
            <a:endParaRPr lang="pt-BR" sz="6600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1752600"/>
          </a:xfrm>
        </p:spPr>
        <p:txBody>
          <a:bodyPr>
            <a:noAutofit/>
          </a:bodyPr>
          <a:lstStyle/>
          <a:p>
            <a:r>
              <a:rPr lang="pt-BR" sz="7200" u="sng" dirty="0" smtClean="0">
                <a:solidFill>
                  <a:schemeClr val="accent1">
                    <a:lumMod val="75000"/>
                  </a:schemeClr>
                </a:solidFill>
              </a:rPr>
              <a:t>Currículo e </a:t>
            </a:r>
          </a:p>
          <a:p>
            <a:r>
              <a:rPr lang="pt-BR" sz="7200" u="sng" dirty="0" smtClean="0">
                <a:solidFill>
                  <a:schemeClr val="accent1">
                    <a:lumMod val="75000"/>
                  </a:schemeClr>
                </a:solidFill>
              </a:rPr>
              <a:t>Carta Currículo </a:t>
            </a:r>
            <a:endParaRPr lang="pt-BR" sz="7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000" dirty="0" smtClean="0"/>
              <a:t>3- Qual a finalidade de um Currículo 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(a) Contratar o </a:t>
            </a:r>
            <a:r>
              <a:rPr lang="pt-BR" dirty="0"/>
              <a:t>P</a:t>
            </a:r>
            <a:r>
              <a:rPr lang="pt-BR" dirty="0" smtClean="0"/>
              <a:t>edrinho</a:t>
            </a:r>
          </a:p>
          <a:p>
            <a:pPr marL="0" indent="0">
              <a:buNone/>
            </a:pPr>
            <a:r>
              <a:rPr lang="pt-BR" dirty="0" smtClean="0"/>
              <a:t>(b) Comunicar seu objetivo profissional</a:t>
            </a:r>
          </a:p>
          <a:p>
            <a:pPr marL="0" indent="0">
              <a:buNone/>
            </a:pPr>
            <a:r>
              <a:rPr lang="pt-BR" dirty="0" smtClean="0"/>
              <a:t>(c) Chamar os Power </a:t>
            </a:r>
            <a:r>
              <a:rPr lang="pt-BR" dirty="0" err="1" smtClean="0"/>
              <a:t>Rangers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(d) Saber a ultima série do Power </a:t>
            </a:r>
            <a:r>
              <a:rPr lang="pt-BR" dirty="0" err="1" smtClean="0"/>
              <a:t>Rangers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2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questoes.grancursosonline.com.br/questoes-de-concursos/pedagogia-curriculo-e-construcao-do-conhecimento</a:t>
            </a:r>
            <a:endParaRPr lang="pt-BR" dirty="0" smtClean="0"/>
          </a:p>
          <a:p>
            <a:endParaRPr lang="pt-BR" dirty="0" smtClean="0"/>
          </a:p>
          <a:p>
            <a:r>
              <a:rPr lang="pt-BR" u="sng" dirty="0">
                <a:solidFill>
                  <a:srgbClr val="0000FF"/>
                </a:solidFill>
              </a:rPr>
              <a:t>https://www.aprovaconcursos.com.br/questoes-de-concurso/questoes/assunto/Curr%C3%ADculo</a:t>
            </a:r>
            <a:endParaRPr lang="pt-BR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u="sng" dirty="0" smtClean="0"/>
              <a:t>INTEGRANTES</a:t>
            </a:r>
            <a:endParaRPr lang="pt-BR" sz="6600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u="sng" dirty="0" smtClean="0"/>
              <a:t>Nomes dos integrantes do grupo.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Paulo César Martins </a:t>
            </a:r>
            <a:r>
              <a:rPr lang="pt-BR" dirty="0" err="1" smtClean="0"/>
              <a:t>Cústodio</a:t>
            </a:r>
            <a:r>
              <a:rPr lang="pt-BR" dirty="0" smtClean="0"/>
              <a:t> </a:t>
            </a:r>
          </a:p>
          <a:p>
            <a:r>
              <a:rPr lang="pt-BR" dirty="0" smtClean="0"/>
              <a:t>Luan Eduardo Rodrigues Ramos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4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u="sng" dirty="0" smtClean="0"/>
              <a:t>Currículo</a:t>
            </a:r>
            <a:endParaRPr lang="pt-BR" sz="5400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u="sng" dirty="0" smtClean="0"/>
              <a:t>O QUE É</a:t>
            </a:r>
            <a:r>
              <a:rPr lang="pt-BR" u="sng" dirty="0" smtClean="0"/>
              <a:t>?</a:t>
            </a:r>
          </a:p>
          <a:p>
            <a:pPr marL="0" indent="0">
              <a:buNone/>
            </a:pPr>
            <a:r>
              <a:rPr lang="pt-BR" dirty="0"/>
              <a:t>O </a:t>
            </a:r>
            <a:r>
              <a:rPr lang="pt-BR" b="1" dirty="0"/>
              <a:t>currículo</a:t>
            </a:r>
            <a:r>
              <a:rPr lang="pt-BR" dirty="0"/>
              <a:t> (palavra que vem do latim </a:t>
            </a:r>
            <a:r>
              <a:rPr lang="pt-BR" b="1" dirty="0"/>
              <a:t>Curriculum Vitae</a:t>
            </a:r>
            <a:r>
              <a:rPr lang="pt-BR" dirty="0"/>
              <a:t> e significa carreira de vida) tornou-se um documento imprescindível na hora de solicitar, por exemplo, trabalho ou uma bolsa de estudo. O currículo serve para descrever a trajetória de uma pessoa (seus estudos e conhecimentos, e todos os dados que ajudam a entender sua experiência profissional). Deve-se ser cuidadoso na hora de elaborar um currículo, porque este documento é o cartão de apresentação do solicitante e, definitivamente, é a primeira imagem que se adquire de quem o apresenta à empresa ou à instituição a que se dirige.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7808" y="548680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u="sng" dirty="0" smtClean="0"/>
              <a:t>Carta Currículo</a:t>
            </a:r>
            <a:endParaRPr lang="pt-BR" sz="6000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636912"/>
            <a:ext cx="8352928" cy="4824536"/>
          </a:xfrm>
        </p:spPr>
        <p:txBody>
          <a:bodyPr anchor="t"/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A Carta de Apresentação é uma ótima </a:t>
            </a:r>
            <a:r>
              <a:rPr lang="pt-BR" dirty="0" smtClean="0">
                <a:solidFill>
                  <a:schemeClr val="tx1"/>
                </a:solidFill>
              </a:rPr>
              <a:t>opção, </a:t>
            </a:r>
            <a:r>
              <a:rPr lang="pt-BR" dirty="0">
                <a:solidFill>
                  <a:schemeClr val="tx1"/>
                </a:solidFill>
              </a:rPr>
              <a:t>juntamente com o </a:t>
            </a:r>
            <a:r>
              <a:rPr lang="pt-BR" dirty="0" smtClean="0">
                <a:solidFill>
                  <a:schemeClr val="tx1"/>
                </a:solidFill>
              </a:rPr>
              <a:t>currículo, </a:t>
            </a:r>
            <a:r>
              <a:rPr lang="pt-BR" dirty="0">
                <a:solidFill>
                  <a:schemeClr val="tx1"/>
                </a:solidFill>
              </a:rPr>
              <a:t>para aumentar suas chances de </a:t>
            </a:r>
            <a:r>
              <a:rPr lang="pt-BR" dirty="0" smtClean="0">
                <a:solidFill>
                  <a:schemeClr val="tx1"/>
                </a:solidFill>
              </a:rPr>
              <a:t>contratação.</a:t>
            </a:r>
          </a:p>
          <a:p>
            <a:pPr algn="l"/>
            <a:endParaRPr lang="pt-BR" dirty="0" smtClean="0">
              <a:solidFill>
                <a:schemeClr val="tx1"/>
              </a:solidFill>
            </a:endParaRPr>
          </a:p>
          <a:p>
            <a:pPr algn="l"/>
            <a:endParaRPr lang="pt-BR" dirty="0" smtClean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pt-BR" sz="4000" u="sng" dirty="0" smtClean="0"/>
              <a:t>EM QUE SITUAÇÕES É USADO</a:t>
            </a:r>
            <a:r>
              <a:rPr lang="pt-BR" sz="4000" u="sng" dirty="0" smtClean="0"/>
              <a:t>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 currículo serve para descrever a trajetória de uma pessoa </a:t>
            </a:r>
            <a:r>
              <a:rPr lang="pt-BR" dirty="0" smtClean="0"/>
              <a:t>como seus </a:t>
            </a:r>
            <a:r>
              <a:rPr lang="pt-BR" dirty="0"/>
              <a:t>estudos e conhecimentos, e todos os dados que ajudam a entender sua experiência </a:t>
            </a:r>
            <a:r>
              <a:rPr lang="pt-BR" dirty="0" smtClean="0"/>
              <a:t>profissional.</a:t>
            </a:r>
          </a:p>
          <a:p>
            <a:pPr marL="0" indent="0">
              <a:buNone/>
            </a:pPr>
            <a:r>
              <a:rPr lang="pt-BR" dirty="0" smtClean="0"/>
              <a:t>E carta currículo é mais objetivo, incorporando o currículo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4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5937523"/>
          </a:xfrm>
        </p:spPr>
        <p:txBody>
          <a:bodyPr/>
          <a:lstStyle/>
          <a:p>
            <a:r>
              <a:rPr lang="pt-BR" sz="4000" u="sng" dirty="0" smtClean="0"/>
              <a:t>HÁ UM ÚNICO MODELO OU VÁRIOS</a:t>
            </a:r>
            <a:r>
              <a:rPr lang="pt-BR" sz="4000" u="sng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Tem vários modelos de ser feito, mas todos eles tem praticamente o mesmo objetivo.</a:t>
            </a:r>
          </a:p>
        </p:txBody>
      </p:sp>
    </p:spTree>
    <p:extLst>
      <p:ext uri="{BB962C8B-B14F-4D97-AF65-F5344CB8AC3E}">
        <p14:creationId xmlns:p14="http://schemas.microsoft.com/office/powerpoint/2010/main" val="31084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u="sng" dirty="0" smtClean="0"/>
              <a:t>Imagens dos modelos </a:t>
            </a:r>
            <a:endParaRPr lang="pt-BR" sz="4800" u="sng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4000" u="sng" dirty="0" smtClean="0"/>
              <a:t>Currículo</a:t>
            </a:r>
            <a:endParaRPr lang="pt-BR" sz="4000" u="sng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00" y="2174875"/>
            <a:ext cx="2839988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pt-BR" sz="4000" u="sng" dirty="0" smtClean="0"/>
              <a:t>Carta Currículo</a:t>
            </a:r>
            <a:endParaRPr lang="pt-BR" sz="4000" u="sng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4" y="2174875"/>
            <a:ext cx="3584457" cy="3951288"/>
          </a:xfrm>
        </p:spPr>
      </p:pic>
    </p:spTree>
    <p:extLst>
      <p:ext uri="{BB962C8B-B14F-4D97-AF65-F5344CB8AC3E}">
        <p14:creationId xmlns:p14="http://schemas.microsoft.com/office/powerpoint/2010/main" val="1853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836712"/>
          </a:xfrm>
        </p:spPr>
        <p:txBody>
          <a:bodyPr/>
          <a:lstStyle/>
          <a:p>
            <a:r>
              <a:rPr lang="pt-BR" dirty="0" smtClean="0"/>
              <a:t>QUESTÕES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032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 smtClean="0"/>
              <a:t>1- </a:t>
            </a:r>
            <a:r>
              <a:rPr lang="pt-BR" sz="4000" dirty="0" smtClean="0"/>
              <a:t>A quem devo endereçar a carta ou currículo?</a:t>
            </a:r>
          </a:p>
          <a:p>
            <a:pPr marL="0" indent="0">
              <a:buNone/>
            </a:pPr>
            <a:endParaRPr lang="pt-BR" sz="4000" dirty="0" smtClean="0"/>
          </a:p>
          <a:p>
            <a:pPr marL="514350" indent="-514350">
              <a:buAutoNum type="alphaLcParenBoth"/>
            </a:pPr>
            <a:r>
              <a:rPr lang="pt-BR" dirty="0" smtClean="0"/>
              <a:t>Paulinho</a:t>
            </a:r>
          </a:p>
          <a:p>
            <a:pPr marL="514350" indent="-514350">
              <a:buAutoNum type="alphaLcParenBoth"/>
            </a:pPr>
            <a:r>
              <a:rPr lang="pt-BR" dirty="0"/>
              <a:t> </a:t>
            </a:r>
            <a:r>
              <a:rPr lang="pt-BR" dirty="0" smtClean="0"/>
              <a:t>Luan </a:t>
            </a:r>
          </a:p>
          <a:p>
            <a:pPr marL="514350" indent="-514350">
              <a:buAutoNum type="alphaLcParenBoth"/>
            </a:pPr>
            <a:r>
              <a:rPr lang="pt-BR" dirty="0" smtClean="0"/>
              <a:t>Ao departamento pessoal da empresa</a:t>
            </a:r>
          </a:p>
          <a:p>
            <a:pPr marL="0" indent="0">
              <a:buNone/>
            </a:pPr>
            <a:r>
              <a:rPr lang="pt-BR" dirty="0" smtClean="0"/>
              <a:t>(d) Ao presidente da República 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692696"/>
            <a:ext cx="6976864" cy="5328592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4000" dirty="0" smtClean="0">
                <a:solidFill>
                  <a:schemeClr val="tx1"/>
                </a:solidFill>
              </a:rPr>
              <a:t>2- Oque aumenta suas chances de contratação ?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(a) Currículo e </a:t>
            </a:r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dirty="0" smtClean="0">
                <a:solidFill>
                  <a:schemeClr val="tx1"/>
                </a:solidFill>
              </a:rPr>
              <a:t>arta Currículo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(b) Currículo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(c) Carta Currículo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(d) Falar com o Leandro, para arrumar um serviço no Andreza 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6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234</Words>
  <Application>Microsoft Office PowerPoint</Application>
  <PresentationFormat>Apresentação na tela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REDAÇÃO TÉCNICA</vt:lpstr>
      <vt:lpstr>INTEGRANTES</vt:lpstr>
      <vt:lpstr>Currículo</vt:lpstr>
      <vt:lpstr>Carta Currículo</vt:lpstr>
      <vt:lpstr>Apresentação do PowerPoint</vt:lpstr>
      <vt:lpstr>Apresentação do PowerPoint</vt:lpstr>
      <vt:lpstr>Imagens dos modelos </vt:lpstr>
      <vt:lpstr>QUESTÕES</vt:lpstr>
      <vt:lpstr>Apresentação do PowerPoint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REDAÇÃO TÉCNICA</dc:title>
  <dc:creator>w10</dc:creator>
  <cp:lastModifiedBy>Etec</cp:lastModifiedBy>
  <cp:revision>11</cp:revision>
  <dcterms:created xsi:type="dcterms:W3CDTF">2019-03-31T10:17:54Z</dcterms:created>
  <dcterms:modified xsi:type="dcterms:W3CDTF">2019-10-31T23:39:19Z</dcterms:modified>
</cp:coreProperties>
</file>