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6E0-D8FB-42FD-A3DC-22CC4FD63A42}" type="datetimeFigureOut">
              <a:rPr lang="en-US" smtClean="0"/>
              <a:t>01/10/2015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Job Recommendation System</a:t>
            </a:r>
            <a:endParaRPr lang="en-US" dirty="0"/>
          </a:p>
        </p:txBody>
      </p:sp>
      <p:pic>
        <p:nvPicPr>
          <p:cNvPr id="1028" name="Picture 4" descr="https://encrypted-tbn2.gstatic.com/images?q=tbn:ANd9GcQO-VkdT0ekvARSWu5D6OHwPQIDUHi9bGrU236v0xXFK20dK6g1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40" y="5029311"/>
            <a:ext cx="1812926" cy="18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sách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các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bảng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dư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̃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liệu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6697" cy="4351338"/>
          </a:xfrm>
        </p:spPr>
        <p:txBody>
          <a:bodyPr/>
          <a:lstStyle/>
          <a:p>
            <a:r>
              <a:rPr lang="en-US" dirty="0" smtClean="0"/>
              <a:t>Resume</a:t>
            </a:r>
            <a:endParaRPr lang="en-US" dirty="0" smtClean="0"/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Career Object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Reference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719044"/>
            <a:ext cx="2866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Account</a:t>
            </a:r>
          </a:p>
          <a:p>
            <a:r>
              <a:rPr lang="en-US" dirty="0" smtClean="0"/>
              <a:t>Company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Care</a:t>
            </a:r>
          </a:p>
          <a:p>
            <a:r>
              <a:rPr lang="en-US" dirty="0" err="1" smtClean="0"/>
              <a:t>Job_Recommended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  <p:pic>
        <p:nvPicPr>
          <p:cNvPr id="6" name="Picture 4" descr="https://encrypted-tbn2.gstatic.com/images?q=tbn:ANd9GcQO-VkdT0ekvARSWu5D6OHwPQIDUHi9bGrU236v0xXFK20dK6g1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4" y="5045074"/>
            <a:ext cx="1812926" cy="18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31" y="127179"/>
            <a:ext cx="8434551" cy="6505676"/>
          </a:xfrm>
          <a:prstGeom prst="rect">
            <a:avLst/>
          </a:prstGeom>
        </p:spPr>
      </p:pic>
      <p:pic>
        <p:nvPicPr>
          <p:cNvPr id="6" name="Picture 4" descr="https://encrypted-tbn2.gstatic.com/images?q=tbn:ANd9GcQO-VkdT0ekvARSWu5D6OHwPQIDUHi9bGrU236v0xXFK20dK6g1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4" y="5045074"/>
            <a:ext cx="1812926" cy="18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27" y="290337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Database</vt:lpstr>
      <vt:lpstr>Danh sách các bảng dữ liệu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Thị Thanh Thảo</dc:creator>
  <cp:lastModifiedBy>Hồ Thị Thanh Thảo</cp:lastModifiedBy>
  <cp:revision>7</cp:revision>
  <dcterms:created xsi:type="dcterms:W3CDTF">2015-09-30T09:36:16Z</dcterms:created>
  <dcterms:modified xsi:type="dcterms:W3CDTF">2015-10-01T15:04:29Z</dcterms:modified>
</cp:coreProperties>
</file>