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  <p:sldMasterId id="2147483851" r:id="rId2"/>
  </p:sldMasterIdLst>
  <p:notesMasterIdLst>
    <p:notesMasterId r:id="rId11"/>
  </p:notesMasterIdLst>
  <p:sldIdLst>
    <p:sldId id="256" r:id="rId3"/>
    <p:sldId id="257" r:id="rId4"/>
    <p:sldId id="261" r:id="rId5"/>
    <p:sldId id="263" r:id="rId6"/>
    <p:sldId id="265" r:id="rId7"/>
    <p:sldId id="264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78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5B81B-2B51-42B8-8BAF-600E938677EC}" type="datetimeFigureOut">
              <a:rPr lang="en-US" smtClean="0"/>
              <a:t>03/10/2015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C6396-B6F2-452D-B89A-2A73078D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5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8201" y="4521200"/>
            <a:ext cx="8032751" cy="806450"/>
          </a:xfrm>
        </p:spPr>
        <p:txBody>
          <a:bodyPr/>
          <a:lstStyle>
            <a:lvl1pPr algn="r">
              <a:lnSpc>
                <a:spcPct val="11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82434" y="5359400"/>
            <a:ext cx="8039100" cy="54133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421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03/10/2015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0733" y="176213"/>
            <a:ext cx="275166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5733" y="176213"/>
            <a:ext cx="8051800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03/10/2015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42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371A0-A16A-441B-9CBF-EA166C98F1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027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E87F4-82AF-4ADA-8772-8E5CEF912B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066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22B64-9C0B-4DF0-955D-C3EBC4833C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097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0AAC5-2A24-4592-A865-5F1F2BFB64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656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648EC-828C-41E2-8F39-C0A3A227A1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828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03DE4-62DC-428F-A40C-FB67440506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990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1AB36-6663-4B4B-8A8E-E99D5F99E3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184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B528C-F534-48DB-8890-A1E2A73B2A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93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03/10/2015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3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4E972-E096-4421-93FC-F3F93A845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431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EEE25-F874-4D70-8FD2-1089B7DFD7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919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14557-E12B-4EEA-A74A-F7C1DFF59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5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03/10/2015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41425"/>
            <a:ext cx="5384800" cy="4776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41425"/>
            <a:ext cx="5384800" cy="4776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03/10/2015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03/10/2015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03/10/2015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03/10/2015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03/10/2015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F6ED6E0-D8FB-42FD-A3DC-22CC4FD63A42}" type="datetimeFigureOut">
              <a:rPr lang="en-US" smtClean="0"/>
              <a:t>03/10/2015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2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65875"/>
            <a:ext cx="3860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92101" y="6365875"/>
            <a:ext cx="1790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sz="1000">
                <a:cs typeface="Arial" panose="020B0604020202020204" pitchFamily="34" charset="0"/>
              </a:rPr>
              <a:t>Page </a:t>
            </a:r>
            <a:r>
              <a:rPr lang="de-DE" altLang="en-US" sz="1000"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en-US" sz="1000">
                <a:cs typeface="Arial" panose="020B0604020202020204" pitchFamily="34" charset="0"/>
              </a:rPr>
              <a:t> </a:t>
            </a:r>
            <a:fld id="{DFC1741B-D73E-4690-BA19-F2C8D520BB72}" type="slidenum">
              <a:rPr lang="de-DE" altLang="en-US" sz="1000">
                <a:cs typeface="Arial" panose="020B0604020202020204" pitchFamily="34" charset="0"/>
              </a:rPr>
              <a:pPr/>
              <a:t>‹#›</a:t>
            </a:fld>
            <a:endParaRPr lang="de-DE" altLang="en-US" sz="1000">
              <a:cs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75733" y="176213"/>
            <a:ext cx="10972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1425"/>
            <a:ext cx="10972800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第二级</a:t>
            </a:r>
          </a:p>
          <a:p>
            <a:pPr lvl="2"/>
            <a:r>
              <a:rPr lang="en-US" altLang="en-US" smtClean="0"/>
              <a:t>第三级</a:t>
            </a:r>
          </a:p>
          <a:p>
            <a:pPr lvl="3"/>
            <a:r>
              <a:rPr lang="en-US" altLang="en-US" smtClean="0"/>
              <a:t>第四级</a:t>
            </a:r>
          </a:p>
          <a:p>
            <a:pPr lvl="4"/>
            <a:r>
              <a:rPr lang="en-US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F6ED6E0-D8FB-42FD-A3DC-22CC4FD63A42}" type="datetimeFigureOut">
              <a:rPr lang="en-US" smtClean="0"/>
              <a:t>03/10/2015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</a:defRPr>
      </a:lvl9pPr>
    </p:titleStyle>
    <p:bodyStyle>
      <a:lvl1pPr marL="180975" indent="-180975" algn="l" rtl="0" eaLnBrk="1" fontAlgn="base" hangingPunct="1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0"/>
        </a:spcBef>
        <a:spcAft>
          <a:spcPct val="4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74638" algn="l" rtl="0" eaLnBrk="1" fontAlgn="base" hangingPunct="1">
        <a:spcBef>
          <a:spcPct val="0"/>
        </a:spcBef>
        <a:spcAft>
          <a:spcPct val="400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5113" algn="l" rtl="0" eaLnBrk="1" fontAlgn="base" hangingPunct="1">
        <a:spcBef>
          <a:spcPct val="0"/>
        </a:spcBef>
        <a:spcAft>
          <a:spcPct val="4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1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第二级</a:t>
            </a:r>
          </a:p>
          <a:p>
            <a:pPr lvl="2"/>
            <a:r>
              <a:rPr lang="en-US" altLang="en-US" smtClean="0"/>
              <a:t>第三级</a:t>
            </a:r>
          </a:p>
          <a:p>
            <a:pPr lvl="3"/>
            <a:r>
              <a:rPr lang="en-US" altLang="en-US" smtClean="0"/>
              <a:t>第四级</a:t>
            </a:r>
          </a:p>
          <a:p>
            <a:pPr lvl="4"/>
            <a:r>
              <a:rPr lang="en-US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3F749-3A0D-44CA-A2D9-3399F1239C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98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Job Recommendation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Danh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sách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các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bảng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dư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̃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liệu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6697" cy="4351338"/>
          </a:xfrm>
        </p:spPr>
        <p:txBody>
          <a:bodyPr/>
          <a:lstStyle/>
          <a:p>
            <a:r>
              <a:rPr lang="en-US" dirty="0" smtClean="0"/>
              <a:t>Resume</a:t>
            </a:r>
          </a:p>
          <a:p>
            <a:r>
              <a:rPr lang="en-US" dirty="0" smtClean="0"/>
              <a:t>School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Skill</a:t>
            </a:r>
          </a:p>
          <a:p>
            <a:r>
              <a:rPr lang="en-US" dirty="0" smtClean="0"/>
              <a:t>Language</a:t>
            </a:r>
          </a:p>
          <a:p>
            <a:r>
              <a:rPr lang="en-US" dirty="0" smtClean="0"/>
              <a:t>Career Object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Reference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38205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Account</a:t>
            </a:r>
          </a:p>
          <a:p>
            <a:r>
              <a:rPr lang="en-US" sz="2400" dirty="0" smtClean="0"/>
              <a:t>Company</a:t>
            </a:r>
          </a:p>
          <a:p>
            <a:r>
              <a:rPr lang="en-US" sz="2400" dirty="0" smtClean="0"/>
              <a:t>Job</a:t>
            </a:r>
          </a:p>
          <a:p>
            <a:r>
              <a:rPr lang="en-US" sz="2400" dirty="0" smtClean="0"/>
              <a:t>Category</a:t>
            </a:r>
          </a:p>
          <a:p>
            <a:r>
              <a:rPr lang="en-US" sz="2400" dirty="0" err="1" smtClean="0"/>
              <a:t>Xpath</a:t>
            </a:r>
            <a:endParaRPr lang="en-US" sz="2400" dirty="0" smtClean="0"/>
          </a:p>
          <a:p>
            <a:r>
              <a:rPr lang="en-US" sz="2400" dirty="0" smtClean="0"/>
              <a:t>Care</a:t>
            </a:r>
          </a:p>
          <a:p>
            <a:r>
              <a:rPr lang="en-US" sz="2400" dirty="0" err="1" smtClean="0"/>
              <a:t>Job_Recommended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85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131" y="127179"/>
            <a:ext cx="8434551" cy="65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Thuộc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914" y="1690688"/>
            <a:ext cx="4572000" cy="412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519" y="1952625"/>
            <a:ext cx="34956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Thuộc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860" y="1329531"/>
            <a:ext cx="4000500" cy="2457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780" y="2558256"/>
            <a:ext cx="3619500" cy="2886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460" y="4500028"/>
            <a:ext cx="37719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Thuộc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5754"/>
            <a:ext cx="3876675" cy="4019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86900"/>
            <a:ext cx="3228975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19644"/>
            <a:ext cx="41243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Thuộc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61" y="2086113"/>
            <a:ext cx="267652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154" y="1875990"/>
            <a:ext cx="3867150" cy="2038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561" y="3911600"/>
            <a:ext cx="2562225" cy="240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591" y="4168775"/>
            <a:ext cx="3724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727" y="290337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The 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27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设计">
  <a:themeElements>
    <a:clrScheme name="演示设计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演示设计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background-ppt-template-026</Template>
  <TotalTime>281</TotalTime>
  <Words>37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SimHei</vt:lpstr>
      <vt:lpstr>宋体</vt:lpstr>
      <vt:lpstr>Arial</vt:lpstr>
      <vt:lpstr>Calibri</vt:lpstr>
      <vt:lpstr>Wingdings</vt:lpstr>
      <vt:lpstr>演示设计</vt:lpstr>
      <vt:lpstr>默认设计模板</vt:lpstr>
      <vt:lpstr>Database</vt:lpstr>
      <vt:lpstr>Danh sách các bảng dữ liệu</vt:lpstr>
      <vt:lpstr>PowerPoint Presentation</vt:lpstr>
      <vt:lpstr>Thuộc tính</vt:lpstr>
      <vt:lpstr>Thuộc tính</vt:lpstr>
      <vt:lpstr>Thuộc tính</vt:lpstr>
      <vt:lpstr>Thuộc tính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Hồ Thị Thanh Thảo</dc:creator>
  <cp:lastModifiedBy>Hồ Thị Thanh Thảo</cp:lastModifiedBy>
  <cp:revision>12</cp:revision>
  <dcterms:created xsi:type="dcterms:W3CDTF">2015-09-30T09:36:16Z</dcterms:created>
  <dcterms:modified xsi:type="dcterms:W3CDTF">2015-10-03T08:58:56Z</dcterms:modified>
</cp:coreProperties>
</file>