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D6E0-D8FB-42FD-A3DC-22CC4FD63A42}" type="datetimeFigureOut">
              <a:rPr lang="en-US" smtClean="0"/>
              <a:t>01-Oct-15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1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D6E0-D8FB-42FD-A3DC-22CC4FD63A42}" type="datetimeFigureOut">
              <a:rPr lang="en-US" smtClean="0"/>
              <a:t>01-Oct-15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D6E0-D8FB-42FD-A3DC-22CC4FD63A42}" type="datetimeFigureOut">
              <a:rPr lang="en-US" smtClean="0"/>
              <a:t>01-Oct-15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1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D6E0-D8FB-42FD-A3DC-22CC4FD63A42}" type="datetimeFigureOut">
              <a:rPr lang="en-US" smtClean="0"/>
              <a:t>01-Oct-15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2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D6E0-D8FB-42FD-A3DC-22CC4FD63A42}" type="datetimeFigureOut">
              <a:rPr lang="en-US" smtClean="0"/>
              <a:t>01-Oct-15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5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D6E0-D8FB-42FD-A3DC-22CC4FD63A42}" type="datetimeFigureOut">
              <a:rPr lang="en-US" smtClean="0"/>
              <a:t>01-Oct-15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9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D6E0-D8FB-42FD-A3DC-22CC4FD63A42}" type="datetimeFigureOut">
              <a:rPr lang="en-US" smtClean="0"/>
              <a:t>01-Oct-15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1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D6E0-D8FB-42FD-A3DC-22CC4FD63A42}" type="datetimeFigureOut">
              <a:rPr lang="en-US" smtClean="0"/>
              <a:t>01-Oct-15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9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D6E0-D8FB-42FD-A3DC-22CC4FD63A42}" type="datetimeFigureOut">
              <a:rPr lang="en-US" smtClean="0"/>
              <a:t>01-Oct-15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0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D6E0-D8FB-42FD-A3DC-22CC4FD63A42}" type="datetimeFigureOut">
              <a:rPr lang="en-US" smtClean="0"/>
              <a:t>01-Oct-15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0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D6E0-D8FB-42FD-A3DC-22CC4FD63A42}" type="datetimeFigureOut">
              <a:rPr lang="en-US" smtClean="0"/>
              <a:t>01-Oct-15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3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ED6E0-D8FB-42FD-A3DC-22CC4FD63A42}" type="datetimeFigureOut">
              <a:rPr lang="en-US" smtClean="0"/>
              <a:t>01-Oct-15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B3F0B-CC05-4723-8CC3-CA1B0DF3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5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accent1">
                    <a:lumMod val="75000"/>
                  </a:schemeClr>
                </a:solidFill>
              </a:rPr>
              <a:t>Database</a:t>
            </a:r>
            <a:endParaRPr lang="en-U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Job Recommendation System</a:t>
            </a:r>
            <a:endParaRPr lang="en-US" dirty="0"/>
          </a:p>
        </p:txBody>
      </p:sp>
      <p:pic>
        <p:nvPicPr>
          <p:cNvPr id="1028" name="Picture 4" descr="https://encrypted-tbn2.gstatic.com/images?q=tbn:ANd9GcQO-VkdT0ekvARSWu5D6OHwPQIDUHi9bGrU236v0xXFK20dK6g1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40" y="5029311"/>
            <a:ext cx="1812926" cy="181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0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sách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bảng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liệu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66697" cy="43513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Resume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Skill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Career Object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719044"/>
            <a:ext cx="34086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Xpath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Job_Recommended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endParaRPr lang="en-US" dirty="0"/>
          </a:p>
        </p:txBody>
      </p:sp>
      <p:pic>
        <p:nvPicPr>
          <p:cNvPr id="6" name="Picture 4" descr="https://encrypted-tbn2.gstatic.com/images?q=tbn:ANd9GcQO-VkdT0ekvARSWu5D6OHwPQIDUHi9bGrU236v0xXFK20dK6g1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074" y="5045074"/>
            <a:ext cx="1812926" cy="181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58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131" y="127179"/>
            <a:ext cx="8434551" cy="6505676"/>
          </a:xfrm>
          <a:prstGeom prst="rect">
            <a:avLst/>
          </a:prstGeom>
        </p:spPr>
      </p:pic>
      <p:pic>
        <p:nvPicPr>
          <p:cNvPr id="6" name="Picture 4" descr="https://encrypted-tbn2.gstatic.com/images?q=tbn:ANd9GcQO-VkdT0ekvARSWu5D6OHwPQIDUHi9bGrU236v0xXFK20dK6g1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074" y="5045074"/>
            <a:ext cx="1812926" cy="181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12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727" y="2903374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7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30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Database</vt:lpstr>
      <vt:lpstr>Danh sách các bảng dữ liệu</vt:lpstr>
      <vt:lpstr>PowerPoint Presentation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Hồ Thị Thanh Thảo</dc:creator>
  <cp:lastModifiedBy>NGUYEN THANH ANH TUYEN</cp:lastModifiedBy>
  <cp:revision>8</cp:revision>
  <dcterms:created xsi:type="dcterms:W3CDTF">2015-09-30T09:36:16Z</dcterms:created>
  <dcterms:modified xsi:type="dcterms:W3CDTF">2015-10-01T15:37:15Z</dcterms:modified>
</cp:coreProperties>
</file>