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8"/>
  </p:notesMasterIdLst>
  <p:handoutMasterIdLst>
    <p:handoutMasterId r:id="rId19"/>
  </p:handoutMasterIdLst>
  <p:sldIdLst>
    <p:sldId id="256" r:id="rId3"/>
    <p:sldId id="3331" r:id="rId4"/>
    <p:sldId id="3332" r:id="rId5"/>
    <p:sldId id="3333" r:id="rId6"/>
    <p:sldId id="3337" r:id="rId7"/>
    <p:sldId id="3334" r:id="rId8"/>
    <p:sldId id="3335" r:id="rId9"/>
    <p:sldId id="3336" r:id="rId10"/>
    <p:sldId id="3338" r:id="rId11"/>
    <p:sldId id="3339" r:id="rId12"/>
    <p:sldId id="3340" r:id="rId13"/>
    <p:sldId id="3341" r:id="rId14"/>
    <p:sldId id="3342" r:id="rId15"/>
    <p:sldId id="3344" r:id="rId16"/>
    <p:sldId id="334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1"/>
            <p14:sldId id="3332"/>
            <p14:sldId id="3333"/>
            <p14:sldId id="3337"/>
            <p14:sldId id="3334"/>
            <p14:sldId id="3335"/>
            <p14:sldId id="3336"/>
            <p14:sldId id="3338"/>
            <p14:sldId id="3339"/>
            <p14:sldId id="3340"/>
            <p14:sldId id="3341"/>
            <p14:sldId id="3342"/>
            <p14:sldId id="3344"/>
            <p14:sldId id="3345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ECFF"/>
    <a:srgbClr val="FF0000"/>
    <a:srgbClr val="FF99FF"/>
    <a:srgbClr val="FF0066"/>
    <a:srgbClr val="FF6600"/>
    <a:srgbClr val="FF9999"/>
    <a:srgbClr val="DD55AC"/>
    <a:srgbClr val="FC0D1B"/>
    <a:srgbClr val="CA252D"/>
    <a:srgbClr val="FB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>
        <p:scale>
          <a:sx n="25" d="100"/>
          <a:sy n="25" d="100"/>
        </p:scale>
        <p:origin x="2346" y="131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476E4-3A83-4DF4-9BBB-0EA4F1D4CBB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4A656-1A15-485C-B51E-34CBBBEA8D97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I.Ý TƯỞNG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B71693-B54A-4568-A1C4-E28C4498FBA7}" type="parTrans" cxnId="{D281D80B-E7DD-4B6B-9A52-57279A06CB99}">
      <dgm:prSet/>
      <dgm:spPr/>
      <dgm:t>
        <a:bodyPr/>
        <a:lstStyle/>
        <a:p>
          <a:endParaRPr lang="en-US"/>
        </a:p>
      </dgm:t>
    </dgm:pt>
    <dgm:pt modelId="{347533D4-F5DF-41C4-98F6-D7B4030C9C69}" type="sibTrans" cxnId="{D281D80B-E7DD-4B6B-9A52-57279A06CB99}">
      <dgm:prSet/>
      <dgm:spPr/>
      <dgm:t>
        <a:bodyPr/>
        <a:lstStyle/>
        <a:p>
          <a:endParaRPr lang="en-US"/>
        </a:p>
      </dgm:t>
    </dgm:pt>
    <dgm:pt modelId="{5B7B02D0-CFAA-4013-9ACA-1273ED47DE14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II.CÔNG NGHỆ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4B7393-2768-4D0B-97C3-133E90B4D9E0}" type="parTrans" cxnId="{DDEDB416-BB0D-4D46-9725-41D1B62C3E5C}">
      <dgm:prSet/>
      <dgm:spPr/>
      <dgm:t>
        <a:bodyPr/>
        <a:lstStyle/>
        <a:p>
          <a:endParaRPr lang="en-US"/>
        </a:p>
      </dgm:t>
    </dgm:pt>
    <dgm:pt modelId="{BED4A3CA-177E-4634-9AB8-8006930EB172}" type="sibTrans" cxnId="{DDEDB416-BB0D-4D46-9725-41D1B62C3E5C}">
      <dgm:prSet/>
      <dgm:spPr/>
      <dgm:t>
        <a:bodyPr/>
        <a:lstStyle/>
        <a:p>
          <a:endParaRPr lang="en-US"/>
        </a:p>
      </dgm:t>
    </dgm:pt>
    <dgm:pt modelId="{0273E3F7-9817-4030-A06B-2C43612759B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III.MÔ TẢ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B9DD59-11C0-4B91-8677-78879E521F52}" type="parTrans" cxnId="{39B15599-D8BF-4C74-90DD-02FD2418E4C1}">
      <dgm:prSet/>
      <dgm:spPr/>
      <dgm:t>
        <a:bodyPr/>
        <a:lstStyle/>
        <a:p>
          <a:endParaRPr lang="en-US"/>
        </a:p>
      </dgm:t>
    </dgm:pt>
    <dgm:pt modelId="{7EB44110-2A8B-43CB-B191-1CB049846C59}" type="sibTrans" cxnId="{39B15599-D8BF-4C74-90DD-02FD2418E4C1}">
      <dgm:prSet/>
      <dgm:spPr/>
      <dgm:t>
        <a:bodyPr/>
        <a:lstStyle/>
        <a:p>
          <a:endParaRPr lang="en-US"/>
        </a:p>
      </dgm:t>
    </dgm:pt>
    <dgm:pt modelId="{81A0D37C-409A-4BA7-A83F-888D0278BA48}">
      <dgm:prSet phldrT="[Text]"/>
      <dgm:spPr>
        <a:solidFill>
          <a:srgbClr val="FF99FF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IV.KẾT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QUẢ ĐẠT ĐƯỢC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6EDA45-53C9-42F9-9DF3-3601B94A4D6E}" type="parTrans" cxnId="{39C2B7EF-811E-4BCE-BEC1-A6A9DE5791C3}">
      <dgm:prSet/>
      <dgm:spPr/>
      <dgm:t>
        <a:bodyPr/>
        <a:lstStyle/>
        <a:p>
          <a:endParaRPr lang="en-US"/>
        </a:p>
      </dgm:t>
    </dgm:pt>
    <dgm:pt modelId="{93B12645-CD8B-42CC-AB8C-81563AEA31E6}" type="sibTrans" cxnId="{39C2B7EF-811E-4BCE-BEC1-A6A9DE5791C3}">
      <dgm:prSet/>
      <dgm:spPr/>
      <dgm:t>
        <a:bodyPr/>
        <a:lstStyle/>
        <a:p>
          <a:endParaRPr lang="en-US"/>
        </a:p>
      </dgm:t>
    </dgm:pt>
    <dgm:pt modelId="{78D21672-37B4-46C7-B8DF-3F7B8932A07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V.NHƯỢC ĐIỂM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AABB21-C079-4594-8BBD-38253C488241}" type="sibTrans" cxnId="{696151BD-0200-4D34-AE65-325A522F0BE3}">
      <dgm:prSet/>
      <dgm:spPr/>
      <dgm:t>
        <a:bodyPr/>
        <a:lstStyle/>
        <a:p>
          <a:endParaRPr lang="en-US"/>
        </a:p>
      </dgm:t>
    </dgm:pt>
    <dgm:pt modelId="{BC5BC82A-8EEE-4E2D-A65F-E80FFF8663ED}" type="parTrans" cxnId="{696151BD-0200-4D34-AE65-325A522F0BE3}">
      <dgm:prSet/>
      <dgm:spPr/>
      <dgm:t>
        <a:bodyPr/>
        <a:lstStyle/>
        <a:p>
          <a:endParaRPr lang="en-US"/>
        </a:p>
      </dgm:t>
    </dgm:pt>
    <dgm:pt modelId="{47F6BD20-A84F-4A91-86A2-53BD0156EA03}" type="pres">
      <dgm:prSet presAssocID="{FC7476E4-3A83-4DF4-9BBB-0EA4F1D4CB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7E659E-F689-481C-A716-CCDA8E6855F3}" type="pres">
      <dgm:prSet presAssocID="{9724A656-1A15-485C-B51E-34CBBBEA8D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A9D0B-AF01-4B57-9424-FB7E9015FF6B}" type="pres">
      <dgm:prSet presAssocID="{347533D4-F5DF-41C4-98F6-D7B4030C9C69}" presName="sibTrans" presStyleCnt="0"/>
      <dgm:spPr/>
    </dgm:pt>
    <dgm:pt modelId="{7504D9F0-BF2F-45A4-A5F6-4FD658E8EBA2}" type="pres">
      <dgm:prSet presAssocID="{5B7B02D0-CFAA-4013-9ACA-1273ED47DE1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BAA27-0C1A-4055-8783-D9FA3D09D945}" type="pres">
      <dgm:prSet presAssocID="{BED4A3CA-177E-4634-9AB8-8006930EB172}" presName="sibTrans" presStyleCnt="0"/>
      <dgm:spPr/>
    </dgm:pt>
    <dgm:pt modelId="{72D7B3E3-0C98-4A66-BC32-C3F36B0555CF}" type="pres">
      <dgm:prSet presAssocID="{0273E3F7-9817-4030-A06B-2C43612759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58DAA-00E8-4962-B029-EB68822FEEE7}" type="pres">
      <dgm:prSet presAssocID="{7EB44110-2A8B-43CB-B191-1CB049846C59}" presName="sibTrans" presStyleCnt="0"/>
      <dgm:spPr/>
    </dgm:pt>
    <dgm:pt modelId="{ED46FA44-15CA-406D-A615-343347EFD4A4}" type="pres">
      <dgm:prSet presAssocID="{78D21672-37B4-46C7-B8DF-3F7B8932A07D}" presName="node" presStyleLbl="node1" presStyleIdx="3" presStyleCnt="5" custScaleX="107732" custLinFactX="13680" custLinFactNeighborX="100000" custLinFactNeighborY="-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BA5DF-CBD0-48EA-9D59-2AA8C9933A18}" type="pres">
      <dgm:prSet presAssocID="{BEAABB21-C079-4594-8BBD-38253C488241}" presName="sibTrans" presStyleCnt="0"/>
      <dgm:spPr/>
    </dgm:pt>
    <dgm:pt modelId="{18346E5E-8D06-4A57-B883-CB66D13CC6E9}" type="pres">
      <dgm:prSet presAssocID="{81A0D37C-409A-4BA7-A83F-888D0278BA48}" presName="node" presStyleLbl="node1" presStyleIdx="4" presStyleCnt="5" custLinFactX="-16847" custLinFactNeighborX="-100000" custLinFactNeighborY="-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151BD-0200-4D34-AE65-325A522F0BE3}" srcId="{FC7476E4-3A83-4DF4-9BBB-0EA4F1D4CBB0}" destId="{78D21672-37B4-46C7-B8DF-3F7B8932A07D}" srcOrd="3" destOrd="0" parTransId="{BC5BC82A-8EEE-4E2D-A65F-E80FFF8663ED}" sibTransId="{BEAABB21-C079-4594-8BBD-38253C488241}"/>
    <dgm:cxn modelId="{39C2B7EF-811E-4BCE-BEC1-A6A9DE5791C3}" srcId="{FC7476E4-3A83-4DF4-9BBB-0EA4F1D4CBB0}" destId="{81A0D37C-409A-4BA7-A83F-888D0278BA48}" srcOrd="4" destOrd="0" parTransId="{F96EDA45-53C9-42F9-9DF3-3601B94A4D6E}" sibTransId="{93B12645-CD8B-42CC-AB8C-81563AEA31E6}"/>
    <dgm:cxn modelId="{C84259B9-2EFC-402C-BB62-2F863B429D8E}" type="presOf" srcId="{78D21672-37B4-46C7-B8DF-3F7B8932A07D}" destId="{ED46FA44-15CA-406D-A615-343347EFD4A4}" srcOrd="0" destOrd="0" presId="urn:microsoft.com/office/officeart/2005/8/layout/default"/>
    <dgm:cxn modelId="{3E32F6CE-53B1-4082-903F-0C2D42A8259B}" type="presOf" srcId="{9724A656-1A15-485C-B51E-34CBBBEA8D97}" destId="{097E659E-F689-481C-A716-CCDA8E6855F3}" srcOrd="0" destOrd="0" presId="urn:microsoft.com/office/officeart/2005/8/layout/default"/>
    <dgm:cxn modelId="{0C31E6D3-553A-4DE1-A6BE-5B36DD093AB8}" type="presOf" srcId="{FC7476E4-3A83-4DF4-9BBB-0EA4F1D4CBB0}" destId="{47F6BD20-A84F-4A91-86A2-53BD0156EA03}" srcOrd="0" destOrd="0" presId="urn:microsoft.com/office/officeart/2005/8/layout/default"/>
    <dgm:cxn modelId="{EE0581D7-817C-409C-BCAD-8E1CEF586CC0}" type="presOf" srcId="{0273E3F7-9817-4030-A06B-2C43612759B9}" destId="{72D7B3E3-0C98-4A66-BC32-C3F36B0555CF}" srcOrd="0" destOrd="0" presId="urn:microsoft.com/office/officeart/2005/8/layout/default"/>
    <dgm:cxn modelId="{DDEDB416-BB0D-4D46-9725-41D1B62C3E5C}" srcId="{FC7476E4-3A83-4DF4-9BBB-0EA4F1D4CBB0}" destId="{5B7B02D0-CFAA-4013-9ACA-1273ED47DE14}" srcOrd="1" destOrd="0" parTransId="{774B7393-2768-4D0B-97C3-133E90B4D9E0}" sibTransId="{BED4A3CA-177E-4634-9AB8-8006930EB172}"/>
    <dgm:cxn modelId="{D281D80B-E7DD-4B6B-9A52-57279A06CB99}" srcId="{FC7476E4-3A83-4DF4-9BBB-0EA4F1D4CBB0}" destId="{9724A656-1A15-485C-B51E-34CBBBEA8D97}" srcOrd="0" destOrd="0" parTransId="{6FB71693-B54A-4568-A1C4-E28C4498FBA7}" sibTransId="{347533D4-F5DF-41C4-98F6-D7B4030C9C69}"/>
    <dgm:cxn modelId="{941B094B-183F-4B23-92FA-448157579678}" type="presOf" srcId="{5B7B02D0-CFAA-4013-9ACA-1273ED47DE14}" destId="{7504D9F0-BF2F-45A4-A5F6-4FD658E8EBA2}" srcOrd="0" destOrd="0" presId="urn:microsoft.com/office/officeart/2005/8/layout/default"/>
    <dgm:cxn modelId="{65D0570B-CF76-4573-93CA-F9EA48C39EB6}" type="presOf" srcId="{81A0D37C-409A-4BA7-A83F-888D0278BA48}" destId="{18346E5E-8D06-4A57-B883-CB66D13CC6E9}" srcOrd="0" destOrd="0" presId="urn:microsoft.com/office/officeart/2005/8/layout/default"/>
    <dgm:cxn modelId="{39B15599-D8BF-4C74-90DD-02FD2418E4C1}" srcId="{FC7476E4-3A83-4DF4-9BBB-0EA4F1D4CBB0}" destId="{0273E3F7-9817-4030-A06B-2C43612759B9}" srcOrd="2" destOrd="0" parTransId="{F1B9DD59-11C0-4B91-8677-78879E521F52}" sibTransId="{7EB44110-2A8B-43CB-B191-1CB049846C59}"/>
    <dgm:cxn modelId="{D54D562D-00BC-483F-AE73-03E490CD7C7A}" type="presParOf" srcId="{47F6BD20-A84F-4A91-86A2-53BD0156EA03}" destId="{097E659E-F689-481C-A716-CCDA8E6855F3}" srcOrd="0" destOrd="0" presId="urn:microsoft.com/office/officeart/2005/8/layout/default"/>
    <dgm:cxn modelId="{118B8278-E6A6-4A45-B101-ADA1A97D5025}" type="presParOf" srcId="{47F6BD20-A84F-4A91-86A2-53BD0156EA03}" destId="{8B1A9D0B-AF01-4B57-9424-FB7E9015FF6B}" srcOrd="1" destOrd="0" presId="urn:microsoft.com/office/officeart/2005/8/layout/default"/>
    <dgm:cxn modelId="{1AAD8441-3079-4A18-A0CD-6D8114E46745}" type="presParOf" srcId="{47F6BD20-A84F-4A91-86A2-53BD0156EA03}" destId="{7504D9F0-BF2F-45A4-A5F6-4FD658E8EBA2}" srcOrd="2" destOrd="0" presId="urn:microsoft.com/office/officeart/2005/8/layout/default"/>
    <dgm:cxn modelId="{E2632CEC-0CA8-41B4-8CDF-900EE6CBB92C}" type="presParOf" srcId="{47F6BD20-A84F-4A91-86A2-53BD0156EA03}" destId="{67EBAA27-0C1A-4055-8783-D9FA3D09D945}" srcOrd="3" destOrd="0" presId="urn:microsoft.com/office/officeart/2005/8/layout/default"/>
    <dgm:cxn modelId="{913ADB98-0CF6-4170-B004-C5B1414F99EC}" type="presParOf" srcId="{47F6BD20-A84F-4A91-86A2-53BD0156EA03}" destId="{72D7B3E3-0C98-4A66-BC32-C3F36B0555CF}" srcOrd="4" destOrd="0" presId="urn:microsoft.com/office/officeart/2005/8/layout/default"/>
    <dgm:cxn modelId="{B42C84DE-5AE6-46F1-B895-6F4B9235822C}" type="presParOf" srcId="{47F6BD20-A84F-4A91-86A2-53BD0156EA03}" destId="{1AE58DAA-00E8-4962-B029-EB68822FEEE7}" srcOrd="5" destOrd="0" presId="urn:microsoft.com/office/officeart/2005/8/layout/default"/>
    <dgm:cxn modelId="{2222737B-329A-4733-9F3B-39AB24C99771}" type="presParOf" srcId="{47F6BD20-A84F-4A91-86A2-53BD0156EA03}" destId="{ED46FA44-15CA-406D-A615-343347EFD4A4}" srcOrd="6" destOrd="0" presId="urn:microsoft.com/office/officeart/2005/8/layout/default"/>
    <dgm:cxn modelId="{8CF926A0-F104-4FAB-A7E7-753353661D58}" type="presParOf" srcId="{47F6BD20-A84F-4A91-86A2-53BD0156EA03}" destId="{493BA5DF-CBD0-48EA-9D59-2AA8C9933A18}" srcOrd="7" destOrd="0" presId="urn:microsoft.com/office/officeart/2005/8/layout/default"/>
    <dgm:cxn modelId="{BB2DD070-2FC6-4217-BC3C-2E9AC9D5A4DA}" type="presParOf" srcId="{47F6BD20-A84F-4A91-86A2-53BD0156EA03}" destId="{18346E5E-8D06-4A57-B883-CB66D13CC6E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45B970-A36B-42D7-B296-B239480E8AD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FEDF9-E1BB-4780-B4D3-C3CD55CAD3AA}">
      <dgm:prSet phldrT="[Text]"/>
      <dgm:spPr>
        <a:solidFill>
          <a:srgbClr val="FF99FF"/>
        </a:solidFill>
      </dgm:spPr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BACK-END</a:t>
          </a:r>
          <a:endParaRPr lang="en-US" dirty="0">
            <a:solidFill>
              <a:srgbClr val="0070C0"/>
            </a:solidFill>
          </a:endParaRPr>
        </a:p>
      </dgm:t>
    </dgm:pt>
    <dgm:pt modelId="{371AE30E-CB56-4E77-AC08-27A54A505ACA}" type="parTrans" cxnId="{94940DF6-B771-47BB-B8C1-B904C6D77B8E}">
      <dgm:prSet/>
      <dgm:spPr/>
      <dgm:t>
        <a:bodyPr/>
        <a:lstStyle/>
        <a:p>
          <a:endParaRPr lang="en-US"/>
        </a:p>
      </dgm:t>
    </dgm:pt>
    <dgm:pt modelId="{F6E8AC96-C0EC-4511-834D-105C2BD22C30}" type="sibTrans" cxnId="{94940DF6-B771-47BB-B8C1-B904C6D77B8E}">
      <dgm:prSet/>
      <dgm:spPr/>
      <dgm:t>
        <a:bodyPr/>
        <a:lstStyle/>
        <a:p>
          <a:endParaRPr lang="en-US"/>
        </a:p>
      </dgm:t>
    </dgm:pt>
    <dgm:pt modelId="{F5E1D2EA-01D1-423A-9D36-E536EB6D5F34}">
      <dgm:prSet phldrT="[Text]"/>
      <dgm:spPr>
        <a:ln>
          <a:solidFill>
            <a:srgbClr val="DD55AC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Spring –boot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58AAEE-1D54-48C4-A6D4-FD5E6EA83DFC}" type="parTrans" cxnId="{2CDFEEE7-FEDF-4656-8B51-5C09A7125D69}">
      <dgm:prSet/>
      <dgm:spPr/>
      <dgm:t>
        <a:bodyPr/>
        <a:lstStyle/>
        <a:p>
          <a:endParaRPr lang="en-US"/>
        </a:p>
      </dgm:t>
    </dgm:pt>
    <dgm:pt modelId="{5E8234B7-6F95-4AB3-A914-1FBF064C632F}" type="sibTrans" cxnId="{2CDFEEE7-FEDF-4656-8B51-5C09A7125D69}">
      <dgm:prSet/>
      <dgm:spPr/>
      <dgm:t>
        <a:bodyPr/>
        <a:lstStyle/>
        <a:p>
          <a:endParaRPr lang="en-US"/>
        </a:p>
      </dgm:t>
    </dgm:pt>
    <dgm:pt modelId="{A207E806-5129-46E9-A9F5-32BFFC30F697}">
      <dgm:prSet phldrT="[Text]"/>
      <dgm:spPr>
        <a:solidFill>
          <a:srgbClr val="FF99FF"/>
        </a:solidFill>
      </dgm:spPr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Time</a:t>
          </a:r>
          <a:endParaRPr lang="en-US" dirty="0">
            <a:solidFill>
              <a:srgbClr val="0070C0"/>
            </a:solidFill>
          </a:endParaRPr>
        </a:p>
      </dgm:t>
    </dgm:pt>
    <dgm:pt modelId="{02A721F5-A686-445E-AEB5-D47899B99C3B}" type="parTrans" cxnId="{FB568860-3E27-432E-8C78-78F9162D95B5}">
      <dgm:prSet/>
      <dgm:spPr/>
      <dgm:t>
        <a:bodyPr/>
        <a:lstStyle/>
        <a:p>
          <a:endParaRPr lang="en-US"/>
        </a:p>
      </dgm:t>
    </dgm:pt>
    <dgm:pt modelId="{A252907E-E8B8-4DEE-B6EF-9D310EF5E361}" type="sibTrans" cxnId="{FB568860-3E27-432E-8C78-78F9162D95B5}">
      <dgm:prSet/>
      <dgm:spPr/>
      <dgm:t>
        <a:bodyPr/>
        <a:lstStyle/>
        <a:p>
          <a:endParaRPr lang="en-US"/>
        </a:p>
      </dgm:t>
    </dgm:pt>
    <dgm:pt modelId="{A3013D42-4214-4404-9718-131AFE64F77D}">
      <dgm:prSet phldrT="[Text]"/>
      <dgm:spPr>
        <a:ln>
          <a:solidFill>
            <a:srgbClr val="DD55AC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63511-6787-4FE9-BD05-0285944C7146}" type="parTrans" cxnId="{946D72B6-EDEB-49F9-8A57-5A9336115B05}">
      <dgm:prSet/>
      <dgm:spPr/>
      <dgm:t>
        <a:bodyPr/>
        <a:lstStyle/>
        <a:p>
          <a:endParaRPr lang="en-US"/>
        </a:p>
      </dgm:t>
    </dgm:pt>
    <dgm:pt modelId="{E7F113BC-39E8-4080-ADA4-FB0E720AE048}" type="sibTrans" cxnId="{946D72B6-EDEB-49F9-8A57-5A9336115B05}">
      <dgm:prSet/>
      <dgm:spPr/>
      <dgm:t>
        <a:bodyPr/>
        <a:lstStyle/>
        <a:p>
          <a:endParaRPr lang="en-US"/>
        </a:p>
      </dgm:t>
    </dgm:pt>
    <dgm:pt modelId="{FBBE88A5-FAFD-4E9A-BB42-2F85C515B560}">
      <dgm:prSet phldrT="[Text]"/>
      <dgm:spPr>
        <a:solidFill>
          <a:srgbClr val="FF99FF"/>
        </a:solidFill>
      </dgm:spPr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REPORT</a:t>
          </a:r>
          <a:endParaRPr lang="en-US" dirty="0">
            <a:solidFill>
              <a:srgbClr val="0070C0"/>
            </a:solidFill>
          </a:endParaRPr>
        </a:p>
      </dgm:t>
    </dgm:pt>
    <dgm:pt modelId="{37C7B361-D984-41C8-AE6F-F36752385A8D}" type="parTrans" cxnId="{1E7C0189-F6A0-4222-B20E-FD2B05608DFA}">
      <dgm:prSet/>
      <dgm:spPr/>
      <dgm:t>
        <a:bodyPr/>
        <a:lstStyle/>
        <a:p>
          <a:endParaRPr lang="en-US"/>
        </a:p>
      </dgm:t>
    </dgm:pt>
    <dgm:pt modelId="{6BCFDCE9-FC95-40E7-8C3D-69DFED668462}" type="sibTrans" cxnId="{1E7C0189-F6A0-4222-B20E-FD2B05608DFA}">
      <dgm:prSet/>
      <dgm:spPr/>
      <dgm:t>
        <a:bodyPr/>
        <a:lstStyle/>
        <a:p>
          <a:endParaRPr lang="en-US"/>
        </a:p>
      </dgm:t>
    </dgm:pt>
    <dgm:pt modelId="{774B4BCE-B0CA-4CAC-A804-C5F1F4B37317}">
      <dgm:prSet phldrT="[Text]"/>
      <dgm:spPr>
        <a:ln>
          <a:solidFill>
            <a:srgbClr val="DD55AC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report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APACHE -POI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560C89-8453-4122-A927-BCCEBC5408C9}" type="parTrans" cxnId="{171DDB91-AE74-4DD9-8F83-9A8D28EDEE5D}">
      <dgm:prSet/>
      <dgm:spPr/>
      <dgm:t>
        <a:bodyPr/>
        <a:lstStyle/>
        <a:p>
          <a:endParaRPr lang="en-US"/>
        </a:p>
      </dgm:t>
    </dgm:pt>
    <dgm:pt modelId="{BC95EEAA-4B98-4C0E-A12D-127E050BDCD4}" type="sibTrans" cxnId="{171DDB91-AE74-4DD9-8F83-9A8D28EDEE5D}">
      <dgm:prSet/>
      <dgm:spPr/>
      <dgm:t>
        <a:bodyPr/>
        <a:lstStyle/>
        <a:p>
          <a:endParaRPr lang="en-US"/>
        </a:p>
      </dgm:t>
    </dgm:pt>
    <dgm:pt modelId="{0252131B-8CC5-474B-88B9-658E71DAF0D9}">
      <dgm:prSet phldrT="[Text]"/>
      <dgm:spPr>
        <a:solidFill>
          <a:srgbClr val="FF99FF"/>
        </a:solidFill>
      </dgm:spPr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FONT-END</a:t>
          </a:r>
          <a:endParaRPr lang="en-US" dirty="0">
            <a:solidFill>
              <a:srgbClr val="0070C0"/>
            </a:solidFill>
          </a:endParaRPr>
        </a:p>
      </dgm:t>
    </dgm:pt>
    <dgm:pt modelId="{06E3C508-2C8C-415D-B6BD-DFE4BD04C16C}" type="parTrans" cxnId="{4DA179E5-527A-4DBD-ABF6-44326B33D00B}">
      <dgm:prSet/>
      <dgm:spPr/>
      <dgm:t>
        <a:bodyPr/>
        <a:lstStyle/>
        <a:p>
          <a:endParaRPr lang="en-US"/>
        </a:p>
      </dgm:t>
    </dgm:pt>
    <dgm:pt modelId="{BF69DEA9-D126-4AB6-985C-9C14BD80A28F}" type="sibTrans" cxnId="{4DA179E5-527A-4DBD-ABF6-44326B33D00B}">
      <dgm:prSet/>
      <dgm:spPr/>
      <dgm:t>
        <a:bodyPr/>
        <a:lstStyle/>
        <a:p>
          <a:endParaRPr lang="en-US"/>
        </a:p>
      </dgm:t>
    </dgm:pt>
    <dgm:pt modelId="{6ABD6AD0-45D4-4BEC-A469-E5B4EB23DBA1}">
      <dgm:prSet phldrT="[Text]"/>
      <dgm:spPr>
        <a:ln>
          <a:solidFill>
            <a:srgbClr val="DD55AC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angular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BA4A75-120A-4F52-9D92-419DD5B0652F}" type="parTrans" cxnId="{6C97FDE0-A2E2-4F21-88EF-8E34E5813F1E}">
      <dgm:prSet/>
      <dgm:spPr/>
      <dgm:t>
        <a:bodyPr/>
        <a:lstStyle/>
        <a:p>
          <a:endParaRPr lang="en-US"/>
        </a:p>
      </dgm:t>
    </dgm:pt>
    <dgm:pt modelId="{8BCC40B9-FBA9-47C9-BCE2-77463D9BE725}" type="sibTrans" cxnId="{6C97FDE0-A2E2-4F21-88EF-8E34E5813F1E}">
      <dgm:prSet/>
      <dgm:spPr/>
      <dgm:t>
        <a:bodyPr/>
        <a:lstStyle/>
        <a:p>
          <a:endParaRPr lang="en-US"/>
        </a:p>
      </dgm:t>
    </dgm:pt>
    <dgm:pt modelId="{2F8E3985-8436-47EB-8AF7-9B11EDDA11A9}">
      <dgm:prSet phldrT="[Text]"/>
      <dgm:spPr>
        <a:ln>
          <a:solidFill>
            <a:srgbClr val="DD55AC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Sql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Server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55C308-0F2F-464B-BFD6-C51BCCC5AE2C}" type="parTrans" cxnId="{6288EAFA-91CB-471A-929A-BFCC13857A4E}">
      <dgm:prSet/>
      <dgm:spPr/>
    </dgm:pt>
    <dgm:pt modelId="{BB3DA026-C477-4A45-8CC3-6438F6514179}" type="sibTrans" cxnId="{6288EAFA-91CB-471A-929A-BFCC13857A4E}">
      <dgm:prSet/>
      <dgm:spPr/>
    </dgm:pt>
    <dgm:pt modelId="{1E8C4E91-255B-4719-8575-2CAD0859088E}" type="pres">
      <dgm:prSet presAssocID="{2B45B970-A36B-42D7-B296-B239480E8AD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44F704A-0FAD-43C4-9372-64DD33FEDDDC}" type="pres">
      <dgm:prSet presAssocID="{2B45B970-A36B-42D7-B296-B239480E8AD1}" presName="children" presStyleCnt="0"/>
      <dgm:spPr/>
    </dgm:pt>
    <dgm:pt modelId="{BB41186C-B735-4478-9DC6-D7938BB069E2}" type="pres">
      <dgm:prSet presAssocID="{2B45B970-A36B-42D7-B296-B239480E8AD1}" presName="child1group" presStyleCnt="0"/>
      <dgm:spPr/>
    </dgm:pt>
    <dgm:pt modelId="{B85EE42A-52AB-4EC5-9BF2-985EC995D4EE}" type="pres">
      <dgm:prSet presAssocID="{2B45B970-A36B-42D7-B296-B239480E8AD1}" presName="child1" presStyleLbl="bgAcc1" presStyleIdx="0" presStyleCnt="4"/>
      <dgm:spPr/>
      <dgm:t>
        <a:bodyPr/>
        <a:lstStyle/>
        <a:p>
          <a:endParaRPr lang="en-US"/>
        </a:p>
      </dgm:t>
    </dgm:pt>
    <dgm:pt modelId="{6BD86625-C38E-4CF5-962B-91BC37F346A8}" type="pres">
      <dgm:prSet presAssocID="{2B45B970-A36B-42D7-B296-B239480E8AD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D126B-7494-4A89-8FEB-6EE0E25DB06D}" type="pres">
      <dgm:prSet presAssocID="{2B45B970-A36B-42D7-B296-B239480E8AD1}" presName="child2group" presStyleCnt="0"/>
      <dgm:spPr/>
    </dgm:pt>
    <dgm:pt modelId="{EA97F7FE-967C-46EC-92A7-8CC4AE24D789}" type="pres">
      <dgm:prSet presAssocID="{2B45B970-A36B-42D7-B296-B239480E8AD1}" presName="child2" presStyleLbl="bgAcc1" presStyleIdx="1" presStyleCnt="4"/>
      <dgm:spPr/>
      <dgm:t>
        <a:bodyPr/>
        <a:lstStyle/>
        <a:p>
          <a:endParaRPr lang="en-US"/>
        </a:p>
      </dgm:t>
    </dgm:pt>
    <dgm:pt modelId="{FAEA486A-A4B4-4559-984C-0B4C8947627B}" type="pres">
      <dgm:prSet presAssocID="{2B45B970-A36B-42D7-B296-B239480E8AD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F8338-66FA-4C40-9724-91A85EB1A5A1}" type="pres">
      <dgm:prSet presAssocID="{2B45B970-A36B-42D7-B296-B239480E8AD1}" presName="child3group" presStyleCnt="0"/>
      <dgm:spPr/>
    </dgm:pt>
    <dgm:pt modelId="{D985541C-E4FE-4F7C-AC11-D95E25214306}" type="pres">
      <dgm:prSet presAssocID="{2B45B970-A36B-42D7-B296-B239480E8AD1}" presName="child3" presStyleLbl="bgAcc1" presStyleIdx="2" presStyleCnt="4"/>
      <dgm:spPr/>
      <dgm:t>
        <a:bodyPr/>
        <a:lstStyle/>
        <a:p>
          <a:endParaRPr lang="en-US"/>
        </a:p>
      </dgm:t>
    </dgm:pt>
    <dgm:pt modelId="{B0124738-B554-4B03-AA7F-0BA03E181EEC}" type="pres">
      <dgm:prSet presAssocID="{2B45B970-A36B-42D7-B296-B239480E8AD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12E27-66EB-4AAA-8C16-15B17B1E9330}" type="pres">
      <dgm:prSet presAssocID="{2B45B970-A36B-42D7-B296-B239480E8AD1}" presName="child4group" presStyleCnt="0"/>
      <dgm:spPr/>
    </dgm:pt>
    <dgm:pt modelId="{0D70455E-653D-4FCA-8F7A-41E858EBB3B0}" type="pres">
      <dgm:prSet presAssocID="{2B45B970-A36B-42D7-B296-B239480E8AD1}" presName="child4" presStyleLbl="bgAcc1" presStyleIdx="3" presStyleCnt="4"/>
      <dgm:spPr/>
      <dgm:t>
        <a:bodyPr/>
        <a:lstStyle/>
        <a:p>
          <a:endParaRPr lang="en-US"/>
        </a:p>
      </dgm:t>
    </dgm:pt>
    <dgm:pt modelId="{7286E3D4-AFCE-4074-AC0B-313B6B8D89DD}" type="pres">
      <dgm:prSet presAssocID="{2B45B970-A36B-42D7-B296-B239480E8AD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CA1B-B5B0-49A2-B737-DBA8EB5B170E}" type="pres">
      <dgm:prSet presAssocID="{2B45B970-A36B-42D7-B296-B239480E8AD1}" presName="childPlaceholder" presStyleCnt="0"/>
      <dgm:spPr/>
    </dgm:pt>
    <dgm:pt modelId="{1C69C249-8BB9-4CC2-8C43-CD37090A7145}" type="pres">
      <dgm:prSet presAssocID="{2B45B970-A36B-42D7-B296-B239480E8AD1}" presName="circle" presStyleCnt="0"/>
      <dgm:spPr/>
    </dgm:pt>
    <dgm:pt modelId="{5348849F-C7D0-40C3-8F6F-DD73DCCDA229}" type="pres">
      <dgm:prSet presAssocID="{2B45B970-A36B-42D7-B296-B239480E8AD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BC2E6-C681-4979-8ABD-6158EA404B55}" type="pres">
      <dgm:prSet presAssocID="{2B45B970-A36B-42D7-B296-B239480E8AD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2DE4E03-37B1-4BBF-85C8-2ADB1174AFBA}" type="pres">
      <dgm:prSet presAssocID="{2B45B970-A36B-42D7-B296-B239480E8AD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4FBD3FB-0924-4C0B-97D1-697E50A0ABB9}" type="pres">
      <dgm:prSet presAssocID="{2B45B970-A36B-42D7-B296-B239480E8AD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2F215A0-C69D-4F64-8E39-11C70828DE27}" type="pres">
      <dgm:prSet presAssocID="{2B45B970-A36B-42D7-B296-B239480E8AD1}" presName="quadrantPlaceholder" presStyleCnt="0"/>
      <dgm:spPr/>
    </dgm:pt>
    <dgm:pt modelId="{26C86B12-AF1D-4D6A-919F-399AA35EDA1C}" type="pres">
      <dgm:prSet presAssocID="{2B45B970-A36B-42D7-B296-B239480E8AD1}" presName="center1" presStyleLbl="fgShp" presStyleIdx="0" presStyleCnt="2"/>
      <dgm:spPr/>
    </dgm:pt>
    <dgm:pt modelId="{8C8A6F41-4AFB-4B6F-A96C-C234B7DCB2C7}" type="pres">
      <dgm:prSet presAssocID="{2B45B970-A36B-42D7-B296-B239480E8AD1}" presName="center2" presStyleLbl="fgShp" presStyleIdx="1" presStyleCnt="2"/>
      <dgm:spPr/>
    </dgm:pt>
  </dgm:ptLst>
  <dgm:cxnLst>
    <dgm:cxn modelId="{F9887473-155D-4B63-8F1D-F077B5320FB9}" type="presOf" srcId="{2B45B970-A36B-42D7-B296-B239480E8AD1}" destId="{1E8C4E91-255B-4719-8575-2CAD0859088E}" srcOrd="0" destOrd="0" presId="urn:microsoft.com/office/officeart/2005/8/layout/cycle4"/>
    <dgm:cxn modelId="{6288EAFA-91CB-471A-929A-BFCC13857A4E}" srcId="{AE8FEDF9-E1BB-4780-B4D3-C3CD55CAD3AA}" destId="{2F8E3985-8436-47EB-8AF7-9B11EDDA11A9}" srcOrd="1" destOrd="0" parTransId="{AC55C308-0F2F-464B-BFD6-C51BCCC5AE2C}" sibTransId="{BB3DA026-C477-4A45-8CC3-6438F6514179}"/>
    <dgm:cxn modelId="{D3C5CDA1-8017-465B-B9D2-6C7CCDF43F7D}" type="presOf" srcId="{F5E1D2EA-01D1-423A-9D36-E536EB6D5F34}" destId="{B85EE42A-52AB-4EC5-9BF2-985EC995D4EE}" srcOrd="0" destOrd="0" presId="urn:microsoft.com/office/officeart/2005/8/layout/cycle4"/>
    <dgm:cxn modelId="{946D72B6-EDEB-49F9-8A57-5A9336115B05}" srcId="{A207E806-5129-46E9-A9F5-32BFFC30F697}" destId="{A3013D42-4214-4404-9718-131AFE64F77D}" srcOrd="0" destOrd="0" parTransId="{EC063511-6787-4FE9-BD05-0285944C7146}" sibTransId="{E7F113BC-39E8-4080-ADA4-FB0E720AE048}"/>
    <dgm:cxn modelId="{4DA179E5-527A-4DBD-ABF6-44326B33D00B}" srcId="{2B45B970-A36B-42D7-B296-B239480E8AD1}" destId="{0252131B-8CC5-474B-88B9-658E71DAF0D9}" srcOrd="3" destOrd="0" parTransId="{06E3C508-2C8C-415D-B6BD-DFE4BD04C16C}" sibTransId="{BF69DEA9-D126-4AB6-985C-9C14BD80A28F}"/>
    <dgm:cxn modelId="{1E7C0189-F6A0-4222-B20E-FD2B05608DFA}" srcId="{2B45B970-A36B-42D7-B296-B239480E8AD1}" destId="{FBBE88A5-FAFD-4E9A-BB42-2F85C515B560}" srcOrd="2" destOrd="0" parTransId="{37C7B361-D984-41C8-AE6F-F36752385A8D}" sibTransId="{6BCFDCE9-FC95-40E7-8C3D-69DFED668462}"/>
    <dgm:cxn modelId="{14568EEC-70A6-4508-8AD8-4C41D7C5596D}" type="presOf" srcId="{774B4BCE-B0CA-4CAC-A804-C5F1F4B37317}" destId="{D985541C-E4FE-4F7C-AC11-D95E25214306}" srcOrd="0" destOrd="0" presId="urn:microsoft.com/office/officeart/2005/8/layout/cycle4"/>
    <dgm:cxn modelId="{FB568860-3E27-432E-8C78-78F9162D95B5}" srcId="{2B45B970-A36B-42D7-B296-B239480E8AD1}" destId="{A207E806-5129-46E9-A9F5-32BFFC30F697}" srcOrd="1" destOrd="0" parTransId="{02A721F5-A686-445E-AEB5-D47899B99C3B}" sibTransId="{A252907E-E8B8-4DEE-B6EF-9D310EF5E361}"/>
    <dgm:cxn modelId="{EDAD08C0-C28A-479D-A9B3-DFF6A500E98C}" type="presOf" srcId="{F5E1D2EA-01D1-423A-9D36-E536EB6D5F34}" destId="{6BD86625-C38E-4CF5-962B-91BC37F346A8}" srcOrd="1" destOrd="0" presId="urn:microsoft.com/office/officeart/2005/8/layout/cycle4"/>
    <dgm:cxn modelId="{94940DF6-B771-47BB-B8C1-B904C6D77B8E}" srcId="{2B45B970-A36B-42D7-B296-B239480E8AD1}" destId="{AE8FEDF9-E1BB-4780-B4D3-C3CD55CAD3AA}" srcOrd="0" destOrd="0" parTransId="{371AE30E-CB56-4E77-AC08-27A54A505ACA}" sibTransId="{F6E8AC96-C0EC-4511-834D-105C2BD22C30}"/>
    <dgm:cxn modelId="{5EC851E3-16B8-47E5-B7E4-A37160C8E0FF}" type="presOf" srcId="{0252131B-8CC5-474B-88B9-658E71DAF0D9}" destId="{04FBD3FB-0924-4C0B-97D1-697E50A0ABB9}" srcOrd="0" destOrd="0" presId="urn:microsoft.com/office/officeart/2005/8/layout/cycle4"/>
    <dgm:cxn modelId="{D5F88B3D-B795-4BE3-8725-D431951B2B42}" type="presOf" srcId="{AE8FEDF9-E1BB-4780-B4D3-C3CD55CAD3AA}" destId="{5348849F-C7D0-40C3-8F6F-DD73DCCDA229}" srcOrd="0" destOrd="0" presId="urn:microsoft.com/office/officeart/2005/8/layout/cycle4"/>
    <dgm:cxn modelId="{BEBC001B-4324-4925-9CA6-01433906E2B0}" type="presOf" srcId="{6ABD6AD0-45D4-4BEC-A469-E5B4EB23DBA1}" destId="{0D70455E-653D-4FCA-8F7A-41E858EBB3B0}" srcOrd="0" destOrd="0" presId="urn:microsoft.com/office/officeart/2005/8/layout/cycle4"/>
    <dgm:cxn modelId="{968C6807-034B-4960-8179-11A965DE0DD1}" type="presOf" srcId="{2F8E3985-8436-47EB-8AF7-9B11EDDA11A9}" destId="{6BD86625-C38E-4CF5-962B-91BC37F346A8}" srcOrd="1" destOrd="1" presId="urn:microsoft.com/office/officeart/2005/8/layout/cycle4"/>
    <dgm:cxn modelId="{C94F0DE4-7379-4901-8A00-037FFD7BED2F}" type="presOf" srcId="{A3013D42-4214-4404-9718-131AFE64F77D}" destId="{EA97F7FE-967C-46EC-92A7-8CC4AE24D789}" srcOrd="0" destOrd="0" presId="urn:microsoft.com/office/officeart/2005/8/layout/cycle4"/>
    <dgm:cxn modelId="{83C0488A-B465-48DF-BA78-87DC29BCFA32}" type="presOf" srcId="{2F8E3985-8436-47EB-8AF7-9B11EDDA11A9}" destId="{B85EE42A-52AB-4EC5-9BF2-985EC995D4EE}" srcOrd="0" destOrd="1" presId="urn:microsoft.com/office/officeart/2005/8/layout/cycle4"/>
    <dgm:cxn modelId="{171DDB91-AE74-4DD9-8F83-9A8D28EDEE5D}" srcId="{FBBE88A5-FAFD-4E9A-BB42-2F85C515B560}" destId="{774B4BCE-B0CA-4CAC-A804-C5F1F4B37317}" srcOrd="0" destOrd="0" parTransId="{A1560C89-8453-4122-A927-BCCEBC5408C9}" sibTransId="{BC95EEAA-4B98-4C0E-A12D-127E050BDCD4}"/>
    <dgm:cxn modelId="{BE643F95-F0B0-456F-BB45-1131710F04F3}" type="presOf" srcId="{A207E806-5129-46E9-A9F5-32BFFC30F697}" destId="{5A2BC2E6-C681-4979-8ABD-6158EA404B55}" srcOrd="0" destOrd="0" presId="urn:microsoft.com/office/officeart/2005/8/layout/cycle4"/>
    <dgm:cxn modelId="{2CDFEEE7-FEDF-4656-8B51-5C09A7125D69}" srcId="{AE8FEDF9-E1BB-4780-B4D3-C3CD55CAD3AA}" destId="{F5E1D2EA-01D1-423A-9D36-E536EB6D5F34}" srcOrd="0" destOrd="0" parTransId="{4158AAEE-1D54-48C4-A6D4-FD5E6EA83DFC}" sibTransId="{5E8234B7-6F95-4AB3-A914-1FBF064C632F}"/>
    <dgm:cxn modelId="{B8C99114-B9B4-4DDD-95E9-594ADDFBA6EC}" type="presOf" srcId="{774B4BCE-B0CA-4CAC-A804-C5F1F4B37317}" destId="{B0124738-B554-4B03-AA7F-0BA03E181EEC}" srcOrd="1" destOrd="0" presId="urn:microsoft.com/office/officeart/2005/8/layout/cycle4"/>
    <dgm:cxn modelId="{593AF67E-E412-4636-8E13-60157BDFF3E6}" type="presOf" srcId="{A3013D42-4214-4404-9718-131AFE64F77D}" destId="{FAEA486A-A4B4-4559-984C-0B4C8947627B}" srcOrd="1" destOrd="0" presId="urn:microsoft.com/office/officeart/2005/8/layout/cycle4"/>
    <dgm:cxn modelId="{D2483A9C-50D9-46D6-A4CE-D50834299417}" type="presOf" srcId="{6ABD6AD0-45D4-4BEC-A469-E5B4EB23DBA1}" destId="{7286E3D4-AFCE-4074-AC0B-313B6B8D89DD}" srcOrd="1" destOrd="0" presId="urn:microsoft.com/office/officeart/2005/8/layout/cycle4"/>
    <dgm:cxn modelId="{43B86D68-9B4C-4587-9630-B6F91AE9CCDF}" type="presOf" srcId="{FBBE88A5-FAFD-4E9A-BB42-2F85C515B560}" destId="{32DE4E03-37B1-4BBF-85C8-2ADB1174AFBA}" srcOrd="0" destOrd="0" presId="urn:microsoft.com/office/officeart/2005/8/layout/cycle4"/>
    <dgm:cxn modelId="{6C97FDE0-A2E2-4F21-88EF-8E34E5813F1E}" srcId="{0252131B-8CC5-474B-88B9-658E71DAF0D9}" destId="{6ABD6AD0-45D4-4BEC-A469-E5B4EB23DBA1}" srcOrd="0" destOrd="0" parTransId="{61BA4A75-120A-4F52-9D92-419DD5B0652F}" sibTransId="{8BCC40B9-FBA9-47C9-BCE2-77463D9BE725}"/>
    <dgm:cxn modelId="{44E0214E-33EC-4915-B85C-F4F43E6C87BD}" type="presParOf" srcId="{1E8C4E91-255B-4719-8575-2CAD0859088E}" destId="{F44F704A-0FAD-43C4-9372-64DD33FEDDDC}" srcOrd="0" destOrd="0" presId="urn:microsoft.com/office/officeart/2005/8/layout/cycle4"/>
    <dgm:cxn modelId="{B078821F-A533-42FF-A355-50CA501A7B29}" type="presParOf" srcId="{F44F704A-0FAD-43C4-9372-64DD33FEDDDC}" destId="{BB41186C-B735-4478-9DC6-D7938BB069E2}" srcOrd="0" destOrd="0" presId="urn:microsoft.com/office/officeart/2005/8/layout/cycle4"/>
    <dgm:cxn modelId="{583C5C62-F1F9-4B88-B802-E20E49B1A11D}" type="presParOf" srcId="{BB41186C-B735-4478-9DC6-D7938BB069E2}" destId="{B85EE42A-52AB-4EC5-9BF2-985EC995D4EE}" srcOrd="0" destOrd="0" presId="urn:microsoft.com/office/officeart/2005/8/layout/cycle4"/>
    <dgm:cxn modelId="{16C6DEB4-C7D4-4AE4-B81F-13697D325038}" type="presParOf" srcId="{BB41186C-B735-4478-9DC6-D7938BB069E2}" destId="{6BD86625-C38E-4CF5-962B-91BC37F346A8}" srcOrd="1" destOrd="0" presId="urn:microsoft.com/office/officeart/2005/8/layout/cycle4"/>
    <dgm:cxn modelId="{6E432A24-BABF-4E29-B08B-C233D1564DE9}" type="presParOf" srcId="{F44F704A-0FAD-43C4-9372-64DD33FEDDDC}" destId="{2E5D126B-7494-4A89-8FEB-6EE0E25DB06D}" srcOrd="1" destOrd="0" presId="urn:microsoft.com/office/officeart/2005/8/layout/cycle4"/>
    <dgm:cxn modelId="{CC0B0D92-AD57-4384-A1DC-BA7669B4F768}" type="presParOf" srcId="{2E5D126B-7494-4A89-8FEB-6EE0E25DB06D}" destId="{EA97F7FE-967C-46EC-92A7-8CC4AE24D789}" srcOrd="0" destOrd="0" presId="urn:microsoft.com/office/officeart/2005/8/layout/cycle4"/>
    <dgm:cxn modelId="{259837C5-6695-4F1B-A95A-80B2B3C6F971}" type="presParOf" srcId="{2E5D126B-7494-4A89-8FEB-6EE0E25DB06D}" destId="{FAEA486A-A4B4-4559-984C-0B4C8947627B}" srcOrd="1" destOrd="0" presId="urn:microsoft.com/office/officeart/2005/8/layout/cycle4"/>
    <dgm:cxn modelId="{AAA3107D-57CA-40D7-8B8C-1B27E8B72CB3}" type="presParOf" srcId="{F44F704A-0FAD-43C4-9372-64DD33FEDDDC}" destId="{E7CF8338-66FA-4C40-9724-91A85EB1A5A1}" srcOrd="2" destOrd="0" presId="urn:microsoft.com/office/officeart/2005/8/layout/cycle4"/>
    <dgm:cxn modelId="{6A18A3A0-1BF8-47CD-93E4-FA5B37373B80}" type="presParOf" srcId="{E7CF8338-66FA-4C40-9724-91A85EB1A5A1}" destId="{D985541C-E4FE-4F7C-AC11-D95E25214306}" srcOrd="0" destOrd="0" presId="urn:microsoft.com/office/officeart/2005/8/layout/cycle4"/>
    <dgm:cxn modelId="{6CF70E27-0A11-4C64-9E32-9F33468DEA0E}" type="presParOf" srcId="{E7CF8338-66FA-4C40-9724-91A85EB1A5A1}" destId="{B0124738-B554-4B03-AA7F-0BA03E181EEC}" srcOrd="1" destOrd="0" presId="urn:microsoft.com/office/officeart/2005/8/layout/cycle4"/>
    <dgm:cxn modelId="{BE9F4788-E4DD-49BF-A445-D29B4073AA31}" type="presParOf" srcId="{F44F704A-0FAD-43C4-9372-64DD33FEDDDC}" destId="{6F012E27-66EB-4AAA-8C16-15B17B1E9330}" srcOrd="3" destOrd="0" presId="urn:microsoft.com/office/officeart/2005/8/layout/cycle4"/>
    <dgm:cxn modelId="{343149AC-ADEA-4627-A5EB-FEEEB3B3D6F5}" type="presParOf" srcId="{6F012E27-66EB-4AAA-8C16-15B17B1E9330}" destId="{0D70455E-653D-4FCA-8F7A-41E858EBB3B0}" srcOrd="0" destOrd="0" presId="urn:microsoft.com/office/officeart/2005/8/layout/cycle4"/>
    <dgm:cxn modelId="{5538914E-CD8E-4AFE-8D5D-0DBEE3E37932}" type="presParOf" srcId="{6F012E27-66EB-4AAA-8C16-15B17B1E9330}" destId="{7286E3D4-AFCE-4074-AC0B-313B6B8D89DD}" srcOrd="1" destOrd="0" presId="urn:microsoft.com/office/officeart/2005/8/layout/cycle4"/>
    <dgm:cxn modelId="{7C7A78BE-63E9-4675-8CFD-087CD3E7935F}" type="presParOf" srcId="{F44F704A-0FAD-43C4-9372-64DD33FEDDDC}" destId="{9843CA1B-B5B0-49A2-B737-DBA8EB5B170E}" srcOrd="4" destOrd="0" presId="urn:microsoft.com/office/officeart/2005/8/layout/cycle4"/>
    <dgm:cxn modelId="{34D38392-A1F9-45E2-9130-D49A13505831}" type="presParOf" srcId="{1E8C4E91-255B-4719-8575-2CAD0859088E}" destId="{1C69C249-8BB9-4CC2-8C43-CD37090A7145}" srcOrd="1" destOrd="0" presId="urn:microsoft.com/office/officeart/2005/8/layout/cycle4"/>
    <dgm:cxn modelId="{8CAED90B-B4ED-430D-84F7-5CFC622CD32B}" type="presParOf" srcId="{1C69C249-8BB9-4CC2-8C43-CD37090A7145}" destId="{5348849F-C7D0-40C3-8F6F-DD73DCCDA229}" srcOrd="0" destOrd="0" presId="urn:microsoft.com/office/officeart/2005/8/layout/cycle4"/>
    <dgm:cxn modelId="{A95037E9-20DD-4BF9-A9BA-BAE6B4B6D4F6}" type="presParOf" srcId="{1C69C249-8BB9-4CC2-8C43-CD37090A7145}" destId="{5A2BC2E6-C681-4979-8ABD-6158EA404B55}" srcOrd="1" destOrd="0" presId="urn:microsoft.com/office/officeart/2005/8/layout/cycle4"/>
    <dgm:cxn modelId="{E27EAB44-A195-4BD4-AEAC-726E1C25835C}" type="presParOf" srcId="{1C69C249-8BB9-4CC2-8C43-CD37090A7145}" destId="{32DE4E03-37B1-4BBF-85C8-2ADB1174AFBA}" srcOrd="2" destOrd="0" presId="urn:microsoft.com/office/officeart/2005/8/layout/cycle4"/>
    <dgm:cxn modelId="{A626FA50-042B-4580-91A0-4A3A68950FDC}" type="presParOf" srcId="{1C69C249-8BB9-4CC2-8C43-CD37090A7145}" destId="{04FBD3FB-0924-4C0B-97D1-697E50A0ABB9}" srcOrd="3" destOrd="0" presId="urn:microsoft.com/office/officeart/2005/8/layout/cycle4"/>
    <dgm:cxn modelId="{6E0C3D81-B728-4612-843C-BA3F5962B867}" type="presParOf" srcId="{1C69C249-8BB9-4CC2-8C43-CD37090A7145}" destId="{B2F215A0-C69D-4F64-8E39-11C70828DE27}" srcOrd="4" destOrd="0" presId="urn:microsoft.com/office/officeart/2005/8/layout/cycle4"/>
    <dgm:cxn modelId="{9BFD156D-1EFE-47B1-A522-A42547260FFC}" type="presParOf" srcId="{1E8C4E91-255B-4719-8575-2CAD0859088E}" destId="{26C86B12-AF1D-4D6A-919F-399AA35EDA1C}" srcOrd="2" destOrd="0" presId="urn:microsoft.com/office/officeart/2005/8/layout/cycle4"/>
    <dgm:cxn modelId="{889F7EA4-AC56-4851-8032-3BFB63496F95}" type="presParOf" srcId="{1E8C4E91-255B-4719-8575-2CAD0859088E}" destId="{8C8A6F41-4AFB-4B6F-A96C-C234B7DCB2C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659E-F689-481C-A716-CCDA8E6855F3}">
      <dsp:nvSpPr>
        <dsp:cNvPr id="0" name=""/>
        <dsp:cNvSpPr/>
      </dsp:nvSpPr>
      <dsp:spPr>
        <a:xfrm>
          <a:off x="0" y="1045864"/>
          <a:ext cx="6570265" cy="39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al" panose="020B0604020202020204" pitchFamily="34" charset="0"/>
              <a:cs typeface="Arial" panose="020B0604020202020204" pitchFamily="34" charset="0"/>
            </a:rPr>
            <a:t>I.Ý TƯỞNG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45864"/>
        <a:ext cx="6570265" cy="3942159"/>
      </dsp:txXfrm>
    </dsp:sp>
    <dsp:sp modelId="{7504D9F0-BF2F-45A4-A5F6-4FD658E8EBA2}">
      <dsp:nvSpPr>
        <dsp:cNvPr id="0" name=""/>
        <dsp:cNvSpPr/>
      </dsp:nvSpPr>
      <dsp:spPr>
        <a:xfrm>
          <a:off x="7227292" y="1045864"/>
          <a:ext cx="6570265" cy="394215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al" panose="020B0604020202020204" pitchFamily="34" charset="0"/>
              <a:cs typeface="Arial" panose="020B0604020202020204" pitchFamily="34" charset="0"/>
            </a:rPr>
            <a:t>II.CÔNG NGHỆ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27292" y="1045864"/>
        <a:ext cx="6570265" cy="3942159"/>
      </dsp:txXfrm>
    </dsp:sp>
    <dsp:sp modelId="{72D7B3E3-0C98-4A66-BC32-C3F36B0555CF}">
      <dsp:nvSpPr>
        <dsp:cNvPr id="0" name=""/>
        <dsp:cNvSpPr/>
      </dsp:nvSpPr>
      <dsp:spPr>
        <a:xfrm>
          <a:off x="14454584" y="1045864"/>
          <a:ext cx="6570265" cy="3942159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al" panose="020B0604020202020204" pitchFamily="34" charset="0"/>
              <a:cs typeface="Arial" panose="020B0604020202020204" pitchFamily="34" charset="0"/>
            </a:rPr>
            <a:t>III.MÔ TẢ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454584" y="1045864"/>
        <a:ext cx="6570265" cy="3942159"/>
      </dsp:txXfrm>
    </dsp:sp>
    <dsp:sp modelId="{ED46FA44-15CA-406D-A615-343347EFD4A4}">
      <dsp:nvSpPr>
        <dsp:cNvPr id="0" name=""/>
        <dsp:cNvSpPr/>
      </dsp:nvSpPr>
      <dsp:spPr>
        <a:xfrm>
          <a:off x="10828717" y="5572199"/>
          <a:ext cx="7078278" cy="394215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al" panose="020B0604020202020204" pitchFamily="34" charset="0"/>
              <a:cs typeface="Arial" panose="020B0604020202020204" pitchFamily="34" charset="0"/>
            </a:rPr>
            <a:t>V.NHƯỢC ĐIỂM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28717" y="5572199"/>
        <a:ext cx="7078278" cy="3942159"/>
      </dsp:txXfrm>
    </dsp:sp>
    <dsp:sp modelId="{18346E5E-8D06-4A57-B883-CB66D13CC6E9}">
      <dsp:nvSpPr>
        <dsp:cNvPr id="0" name=""/>
        <dsp:cNvSpPr/>
      </dsp:nvSpPr>
      <dsp:spPr>
        <a:xfrm>
          <a:off x="3417786" y="5606969"/>
          <a:ext cx="6570265" cy="3942159"/>
        </a:xfrm>
        <a:prstGeom prst="rect">
          <a:avLst/>
        </a:prstGeom>
        <a:solidFill>
          <a:srgbClr val="FF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al" panose="020B0604020202020204" pitchFamily="34" charset="0"/>
              <a:cs typeface="Arial" panose="020B0604020202020204" pitchFamily="34" charset="0"/>
            </a:rPr>
            <a:t>IV.KẾT </a:t>
          </a:r>
          <a:r>
            <a:rPr lang="en-US" sz="6500" kern="1200" dirty="0" smtClean="0">
              <a:latin typeface="Arial" panose="020B0604020202020204" pitchFamily="34" charset="0"/>
              <a:cs typeface="Arial" panose="020B0604020202020204" pitchFamily="34" charset="0"/>
            </a:rPr>
            <a:t>QUẢ ĐẠT ĐƯỢC</a:t>
          </a:r>
          <a:endParaRPr lang="en-US" sz="6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17786" y="5606969"/>
        <a:ext cx="6570265" cy="3942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5541C-E4FE-4F7C-AC11-D95E25214306}">
      <dsp:nvSpPr>
        <dsp:cNvPr id="0" name=""/>
        <dsp:cNvSpPr/>
      </dsp:nvSpPr>
      <dsp:spPr>
        <a:xfrm>
          <a:off x="9816067" y="7367467"/>
          <a:ext cx="5352248" cy="3467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D55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report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APACHE -POI</a:t>
          </a:r>
          <a:endParaRPr lang="en-US" sz="35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97901" y="8310388"/>
        <a:ext cx="3594253" cy="2447962"/>
      </dsp:txXfrm>
    </dsp:sp>
    <dsp:sp modelId="{0D70455E-653D-4FCA-8F7A-41E858EBB3B0}">
      <dsp:nvSpPr>
        <dsp:cNvPr id="0" name=""/>
        <dsp:cNvSpPr/>
      </dsp:nvSpPr>
      <dsp:spPr>
        <a:xfrm>
          <a:off x="1083451" y="7367467"/>
          <a:ext cx="5352248" cy="3467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D55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angular</a:t>
          </a:r>
          <a:endParaRPr lang="en-US" sz="35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9611" y="8310388"/>
        <a:ext cx="3594253" cy="2447962"/>
      </dsp:txXfrm>
    </dsp:sp>
    <dsp:sp modelId="{EA97F7FE-967C-46EC-92A7-8CC4AE24D789}">
      <dsp:nvSpPr>
        <dsp:cNvPr id="0" name=""/>
        <dsp:cNvSpPr/>
      </dsp:nvSpPr>
      <dsp:spPr>
        <a:xfrm>
          <a:off x="9816067" y="0"/>
          <a:ext cx="5352248" cy="3467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D55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endParaRPr lang="en-US" sz="35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97901" y="76160"/>
        <a:ext cx="3594253" cy="2447962"/>
      </dsp:txXfrm>
    </dsp:sp>
    <dsp:sp modelId="{B85EE42A-52AB-4EC5-9BF2-985EC995D4EE}">
      <dsp:nvSpPr>
        <dsp:cNvPr id="0" name=""/>
        <dsp:cNvSpPr/>
      </dsp:nvSpPr>
      <dsp:spPr>
        <a:xfrm>
          <a:off x="1083451" y="0"/>
          <a:ext cx="5352248" cy="3467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D55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Spring –boot</a:t>
          </a:r>
          <a:endParaRPr lang="en-US" sz="35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Sql</a:t>
          </a:r>
          <a:r>
            <a:rPr lang="en-US" sz="35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Server</a:t>
          </a:r>
          <a:endParaRPr lang="en-US" sz="35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9611" y="76160"/>
        <a:ext cx="3594253" cy="2447962"/>
      </dsp:txXfrm>
    </dsp:sp>
    <dsp:sp modelId="{5348849F-C7D0-40C3-8F6F-DD73DCCDA229}">
      <dsp:nvSpPr>
        <dsp:cNvPr id="0" name=""/>
        <dsp:cNvSpPr/>
      </dsp:nvSpPr>
      <dsp:spPr>
        <a:xfrm>
          <a:off x="3326195" y="617567"/>
          <a:ext cx="4691343" cy="4691343"/>
        </a:xfrm>
        <a:prstGeom prst="pieWedge">
          <a:avLst/>
        </a:prstGeom>
        <a:solidFill>
          <a:srgbClr val="FF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0070C0"/>
              </a:solidFill>
            </a:rPr>
            <a:t>BACK-END</a:t>
          </a:r>
          <a:endParaRPr lang="en-US" sz="5500" kern="1200" dirty="0">
            <a:solidFill>
              <a:srgbClr val="0070C0"/>
            </a:solidFill>
          </a:endParaRPr>
        </a:p>
      </dsp:txBody>
      <dsp:txXfrm>
        <a:off x="4700258" y="1991630"/>
        <a:ext cx="3317280" cy="3317280"/>
      </dsp:txXfrm>
    </dsp:sp>
    <dsp:sp modelId="{5A2BC2E6-C681-4979-8ABD-6158EA404B55}">
      <dsp:nvSpPr>
        <dsp:cNvPr id="0" name=""/>
        <dsp:cNvSpPr/>
      </dsp:nvSpPr>
      <dsp:spPr>
        <a:xfrm rot="5400000">
          <a:off x="8234228" y="617567"/>
          <a:ext cx="4691343" cy="4691343"/>
        </a:xfrm>
        <a:prstGeom prst="pieWedge">
          <a:avLst/>
        </a:prstGeom>
        <a:solidFill>
          <a:srgbClr val="FF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0070C0"/>
              </a:solidFill>
            </a:rPr>
            <a:t>Time</a:t>
          </a:r>
          <a:endParaRPr lang="en-US" sz="5500" kern="1200" dirty="0">
            <a:solidFill>
              <a:srgbClr val="0070C0"/>
            </a:solidFill>
          </a:endParaRPr>
        </a:p>
      </dsp:txBody>
      <dsp:txXfrm rot="-5400000">
        <a:off x="8234228" y="1991630"/>
        <a:ext cx="3317280" cy="3317280"/>
      </dsp:txXfrm>
    </dsp:sp>
    <dsp:sp modelId="{32DE4E03-37B1-4BBF-85C8-2ADB1174AFBA}">
      <dsp:nvSpPr>
        <dsp:cNvPr id="0" name=""/>
        <dsp:cNvSpPr/>
      </dsp:nvSpPr>
      <dsp:spPr>
        <a:xfrm rot="10800000">
          <a:off x="8234228" y="5525600"/>
          <a:ext cx="4691343" cy="4691343"/>
        </a:xfrm>
        <a:prstGeom prst="pieWedge">
          <a:avLst/>
        </a:prstGeom>
        <a:solidFill>
          <a:srgbClr val="FF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0070C0"/>
              </a:solidFill>
            </a:rPr>
            <a:t>REPORT</a:t>
          </a:r>
          <a:endParaRPr lang="en-US" sz="5500" kern="1200" dirty="0">
            <a:solidFill>
              <a:srgbClr val="0070C0"/>
            </a:solidFill>
          </a:endParaRPr>
        </a:p>
      </dsp:txBody>
      <dsp:txXfrm rot="10800000">
        <a:off x="8234228" y="5525600"/>
        <a:ext cx="3317280" cy="3317280"/>
      </dsp:txXfrm>
    </dsp:sp>
    <dsp:sp modelId="{04FBD3FB-0924-4C0B-97D1-697E50A0ABB9}">
      <dsp:nvSpPr>
        <dsp:cNvPr id="0" name=""/>
        <dsp:cNvSpPr/>
      </dsp:nvSpPr>
      <dsp:spPr>
        <a:xfrm rot="16200000">
          <a:off x="3326195" y="5525600"/>
          <a:ext cx="4691343" cy="4691343"/>
        </a:xfrm>
        <a:prstGeom prst="pieWedge">
          <a:avLst/>
        </a:prstGeom>
        <a:solidFill>
          <a:srgbClr val="FF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0070C0"/>
              </a:solidFill>
            </a:rPr>
            <a:t>FONT-END</a:t>
          </a:r>
          <a:endParaRPr lang="en-US" sz="5500" kern="1200" dirty="0">
            <a:solidFill>
              <a:srgbClr val="0070C0"/>
            </a:solidFill>
          </a:endParaRPr>
        </a:p>
      </dsp:txBody>
      <dsp:txXfrm rot="5400000">
        <a:off x="4700258" y="5525600"/>
        <a:ext cx="3317280" cy="3317280"/>
      </dsp:txXfrm>
    </dsp:sp>
    <dsp:sp modelId="{26C86B12-AF1D-4D6A-919F-399AA35EDA1C}">
      <dsp:nvSpPr>
        <dsp:cNvPr id="0" name=""/>
        <dsp:cNvSpPr/>
      </dsp:nvSpPr>
      <dsp:spPr>
        <a:xfrm>
          <a:off x="7316003" y="4442149"/>
          <a:ext cx="1619759" cy="140848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A6F41-4AFB-4B6F-A96C-C234B7DCB2C7}">
      <dsp:nvSpPr>
        <dsp:cNvPr id="0" name=""/>
        <dsp:cNvSpPr/>
      </dsp:nvSpPr>
      <dsp:spPr>
        <a:xfrm rot="10800000">
          <a:off x="7316003" y="4983875"/>
          <a:ext cx="1619759" cy="140848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WEBSITE ĐỌC LIGHT NOVEL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2020/06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59" y="1846729"/>
            <a:ext cx="10291484" cy="7680857"/>
          </a:xfrm>
          <a:prstGeom prst="rect">
            <a:avLst/>
          </a:prstGeom>
        </p:spPr>
      </p:pic>
      <p:sp>
        <p:nvSpPr>
          <p:cNvPr id="4" name="Up Arrow Callout 3"/>
          <p:cNvSpPr/>
          <p:nvPr/>
        </p:nvSpPr>
        <p:spPr>
          <a:xfrm>
            <a:off x="1675965" y="9807389"/>
            <a:ext cx="9412941" cy="2151529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TRANG TRUYỆN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916" y="1846728"/>
            <a:ext cx="11479227" cy="4141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704" y="8214891"/>
            <a:ext cx="12355649" cy="2019582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13288746" y="6025892"/>
            <a:ext cx="9412941" cy="2151529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ĐẦU CHƯƠNG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Up Arrow Callout 7"/>
          <p:cNvSpPr/>
          <p:nvPr/>
        </p:nvSpPr>
        <p:spPr>
          <a:xfrm>
            <a:off x="13288745" y="9807389"/>
            <a:ext cx="9412941" cy="2151529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CUỐI CHƯƠNG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8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GIAO DIỆN QUẢN LÝ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6" y="1298748"/>
            <a:ext cx="6697010" cy="440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968" y="1298748"/>
            <a:ext cx="6334312" cy="4402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6" y="6857999"/>
            <a:ext cx="6697010" cy="416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968" y="6127308"/>
            <a:ext cx="6334312" cy="4890859"/>
          </a:xfrm>
          <a:prstGeom prst="rect">
            <a:avLst/>
          </a:prstGeom>
        </p:spPr>
      </p:pic>
      <p:sp>
        <p:nvSpPr>
          <p:cNvPr id="7" name="Left Arrow Callout 6"/>
          <p:cNvSpPr/>
          <p:nvPr/>
        </p:nvSpPr>
        <p:spPr>
          <a:xfrm>
            <a:off x="7222515" y="1380565"/>
            <a:ext cx="3658458" cy="4320988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QL.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Arrow Callout 7"/>
          <p:cNvSpPr/>
          <p:nvPr/>
        </p:nvSpPr>
        <p:spPr>
          <a:xfrm>
            <a:off x="7187086" y="6857999"/>
            <a:ext cx="3658458" cy="4160168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QL.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 Arrow Callout 8"/>
          <p:cNvSpPr/>
          <p:nvPr/>
        </p:nvSpPr>
        <p:spPr>
          <a:xfrm>
            <a:off x="20120280" y="1298747"/>
            <a:ext cx="3729316" cy="4402805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CHỈNH SỬA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Arrow Callout 9"/>
          <p:cNvSpPr/>
          <p:nvPr/>
        </p:nvSpPr>
        <p:spPr>
          <a:xfrm>
            <a:off x="20120280" y="6127307"/>
            <a:ext cx="3729316" cy="4890860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CHỈNH SỬA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94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61" y="1747279"/>
            <a:ext cx="21794625" cy="5119686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2223247" y="7548282"/>
            <a:ext cx="18915530" cy="347830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TRANG TÁC 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89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5" y="1915796"/>
            <a:ext cx="18915530" cy="5868219"/>
          </a:xfrm>
          <a:prstGeom prst="rect">
            <a:avLst/>
          </a:prstGeom>
        </p:spPr>
      </p:pic>
      <p:sp>
        <p:nvSpPr>
          <p:cNvPr id="4" name="Flowchart: Alternate Process 3"/>
          <p:cNvSpPr/>
          <p:nvPr/>
        </p:nvSpPr>
        <p:spPr>
          <a:xfrm>
            <a:off x="1675965" y="8534400"/>
            <a:ext cx="18915530" cy="347830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QUẢN LÝ TRANG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THỂ LOẠI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8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D55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solidFill>
                  <a:srgbClr val="DD55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KẾT QUẢ ĐẠT ĐƯỢC</a:t>
            </a:r>
            <a:endParaRPr lang="en-US" dirty="0">
              <a:solidFill>
                <a:srgbClr val="DD55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0810115"/>
              </p:ext>
            </p:extLst>
          </p:nvPr>
        </p:nvGraphicFramePr>
        <p:xfrm>
          <a:off x="4062941" y="1440744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27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5.NHƯỢC ĐIỂM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71093" y="1935014"/>
            <a:ext cx="21174577" cy="9452523"/>
            <a:chOff x="1380593" y="1440258"/>
            <a:chExt cx="21174577" cy="9452523"/>
          </a:xfrm>
        </p:grpSpPr>
        <p:sp>
          <p:nvSpPr>
            <p:cNvPr id="5" name="Freeform 4"/>
            <p:cNvSpPr/>
            <p:nvPr/>
          </p:nvSpPr>
          <p:spPr>
            <a:xfrm>
              <a:off x="1380593" y="1440744"/>
              <a:ext cx="6182827" cy="3091413"/>
            </a:xfrm>
            <a:custGeom>
              <a:avLst/>
              <a:gdLst>
                <a:gd name="connsiteX0" fmla="*/ 0 w 6182827"/>
                <a:gd name="connsiteY0" fmla="*/ 309141 h 3091413"/>
                <a:gd name="connsiteX1" fmla="*/ 309141 w 6182827"/>
                <a:gd name="connsiteY1" fmla="*/ 0 h 3091413"/>
                <a:gd name="connsiteX2" fmla="*/ 5873686 w 6182827"/>
                <a:gd name="connsiteY2" fmla="*/ 0 h 3091413"/>
                <a:gd name="connsiteX3" fmla="*/ 6182827 w 6182827"/>
                <a:gd name="connsiteY3" fmla="*/ 309141 h 3091413"/>
                <a:gd name="connsiteX4" fmla="*/ 6182827 w 6182827"/>
                <a:gd name="connsiteY4" fmla="*/ 2782272 h 3091413"/>
                <a:gd name="connsiteX5" fmla="*/ 5873686 w 6182827"/>
                <a:gd name="connsiteY5" fmla="*/ 3091413 h 3091413"/>
                <a:gd name="connsiteX6" fmla="*/ 309141 w 6182827"/>
                <a:gd name="connsiteY6" fmla="*/ 3091413 h 3091413"/>
                <a:gd name="connsiteX7" fmla="*/ 0 w 6182827"/>
                <a:gd name="connsiteY7" fmla="*/ 2782272 h 3091413"/>
                <a:gd name="connsiteX8" fmla="*/ 0 w 6182827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2827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5873686" y="0"/>
                  </a:lnTo>
                  <a:cubicBezTo>
                    <a:pt x="6044420" y="0"/>
                    <a:pt x="6182827" y="138407"/>
                    <a:pt x="6182827" y="309141"/>
                  </a:cubicBezTo>
                  <a:lnTo>
                    <a:pt x="6182827" y="2782272"/>
                  </a:lnTo>
                  <a:cubicBezTo>
                    <a:pt x="6182827" y="2953006"/>
                    <a:pt x="6044420" y="3091413"/>
                    <a:pt x="5873686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Back end</a:t>
              </a:r>
              <a:endParaRPr lang="en-US" sz="65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616516" y="5152149"/>
              <a:ext cx="4946904" cy="2560320"/>
            </a:xfrm>
            <a:custGeom>
              <a:avLst/>
              <a:gdLst>
                <a:gd name="connsiteX0" fmla="*/ 0 w 4946262"/>
                <a:gd name="connsiteY0" fmla="*/ 309141 h 3091413"/>
                <a:gd name="connsiteX1" fmla="*/ 309141 w 4946262"/>
                <a:gd name="connsiteY1" fmla="*/ 0 h 3091413"/>
                <a:gd name="connsiteX2" fmla="*/ 4637121 w 4946262"/>
                <a:gd name="connsiteY2" fmla="*/ 0 h 3091413"/>
                <a:gd name="connsiteX3" fmla="*/ 4946262 w 4946262"/>
                <a:gd name="connsiteY3" fmla="*/ 309141 h 3091413"/>
                <a:gd name="connsiteX4" fmla="*/ 4946262 w 4946262"/>
                <a:gd name="connsiteY4" fmla="*/ 2782272 h 3091413"/>
                <a:gd name="connsiteX5" fmla="*/ 4637121 w 4946262"/>
                <a:gd name="connsiteY5" fmla="*/ 3091413 h 3091413"/>
                <a:gd name="connsiteX6" fmla="*/ 309141 w 4946262"/>
                <a:gd name="connsiteY6" fmla="*/ 3091413 h 3091413"/>
                <a:gd name="connsiteX7" fmla="*/ 0 w 4946262"/>
                <a:gd name="connsiteY7" fmla="*/ 2782272 h 3091413"/>
                <a:gd name="connsiteX8" fmla="*/ 0 w 4946262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62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4637121" y="0"/>
                  </a:lnTo>
                  <a:cubicBezTo>
                    <a:pt x="4807855" y="0"/>
                    <a:pt x="4946262" y="138407"/>
                    <a:pt x="4946262" y="309141"/>
                  </a:cubicBezTo>
                  <a:lnTo>
                    <a:pt x="4946262" y="2782272"/>
                  </a:lnTo>
                  <a:cubicBezTo>
                    <a:pt x="4946262" y="2953006"/>
                    <a:pt x="4807855" y="3091413"/>
                    <a:pt x="4637121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solidFill>
                    <a:schemeClr val="accent6">
                      <a:lumMod val="10000"/>
                    </a:schemeClr>
                  </a:solidFill>
                </a:rPr>
                <a:t>DB </a:t>
              </a:r>
              <a:r>
                <a:rPr lang="en-US" sz="4400" kern="1200" dirty="0" err="1" smtClean="0">
                  <a:solidFill>
                    <a:schemeClr val="accent6">
                      <a:lumMod val="10000"/>
                    </a:schemeClr>
                  </a:solidFill>
                </a:rPr>
                <a:t>còn</a:t>
              </a:r>
              <a:r>
                <a:rPr lang="en-US" sz="4400" kern="1200" dirty="0" smtClean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kern="1200" dirty="0" err="1" smtClean="0">
                  <a:solidFill>
                    <a:schemeClr val="accent6">
                      <a:lumMod val="10000"/>
                    </a:schemeClr>
                  </a:solidFill>
                </a:rPr>
                <a:t>nhiều</a:t>
              </a:r>
              <a:r>
                <a:rPr lang="en-US" sz="4400" kern="1200" dirty="0" smtClean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kern="1200" dirty="0" err="1" smtClean="0">
                  <a:solidFill>
                    <a:schemeClr val="accent6">
                      <a:lumMod val="10000"/>
                    </a:schemeClr>
                  </a:solidFill>
                </a:rPr>
                <a:t>thiếu</a:t>
              </a:r>
              <a:r>
                <a:rPr lang="en-US" sz="4400" kern="1200" dirty="0" smtClean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kern="1200" dirty="0" err="1" smtClean="0">
                  <a:solidFill>
                    <a:schemeClr val="accent6">
                      <a:lumMod val="10000"/>
                    </a:schemeClr>
                  </a:solidFill>
                </a:rPr>
                <a:t>sót</a:t>
              </a:r>
              <a:endParaRPr lang="en-US" sz="4400" kern="12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6372343" y="1440258"/>
              <a:ext cx="6182827" cy="3091413"/>
            </a:xfrm>
            <a:custGeom>
              <a:avLst/>
              <a:gdLst>
                <a:gd name="connsiteX0" fmla="*/ 0 w 6182827"/>
                <a:gd name="connsiteY0" fmla="*/ 309141 h 3091413"/>
                <a:gd name="connsiteX1" fmla="*/ 309141 w 6182827"/>
                <a:gd name="connsiteY1" fmla="*/ 0 h 3091413"/>
                <a:gd name="connsiteX2" fmla="*/ 5873686 w 6182827"/>
                <a:gd name="connsiteY2" fmla="*/ 0 h 3091413"/>
                <a:gd name="connsiteX3" fmla="*/ 6182827 w 6182827"/>
                <a:gd name="connsiteY3" fmla="*/ 309141 h 3091413"/>
                <a:gd name="connsiteX4" fmla="*/ 6182827 w 6182827"/>
                <a:gd name="connsiteY4" fmla="*/ 2782272 h 3091413"/>
                <a:gd name="connsiteX5" fmla="*/ 5873686 w 6182827"/>
                <a:gd name="connsiteY5" fmla="*/ 3091413 h 3091413"/>
                <a:gd name="connsiteX6" fmla="*/ 309141 w 6182827"/>
                <a:gd name="connsiteY6" fmla="*/ 3091413 h 3091413"/>
                <a:gd name="connsiteX7" fmla="*/ 0 w 6182827"/>
                <a:gd name="connsiteY7" fmla="*/ 2782272 h 3091413"/>
                <a:gd name="connsiteX8" fmla="*/ 0 w 6182827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2827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5873686" y="0"/>
                  </a:lnTo>
                  <a:cubicBezTo>
                    <a:pt x="6044420" y="0"/>
                    <a:pt x="6182827" y="138407"/>
                    <a:pt x="6182827" y="309141"/>
                  </a:cubicBezTo>
                  <a:lnTo>
                    <a:pt x="6182827" y="2782272"/>
                  </a:lnTo>
                  <a:cubicBezTo>
                    <a:pt x="6182827" y="2953006"/>
                    <a:pt x="6044420" y="3091413"/>
                    <a:pt x="5873686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err="1" smtClean="0"/>
                <a:t>Sản</a:t>
              </a:r>
              <a:r>
                <a:rPr lang="en-US" sz="6500" kern="1200" dirty="0" smtClean="0"/>
                <a:t> </a:t>
              </a:r>
              <a:r>
                <a:rPr lang="en-US" sz="6500" kern="1200" dirty="0" err="1" smtClean="0"/>
                <a:t>phẩm</a:t>
              </a:r>
              <a:endParaRPr lang="en-US" sz="65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952950" y="1440259"/>
              <a:ext cx="6182827" cy="3091413"/>
            </a:xfrm>
            <a:custGeom>
              <a:avLst/>
              <a:gdLst>
                <a:gd name="connsiteX0" fmla="*/ 0 w 6182827"/>
                <a:gd name="connsiteY0" fmla="*/ 309141 h 3091413"/>
                <a:gd name="connsiteX1" fmla="*/ 309141 w 6182827"/>
                <a:gd name="connsiteY1" fmla="*/ 0 h 3091413"/>
                <a:gd name="connsiteX2" fmla="*/ 5873686 w 6182827"/>
                <a:gd name="connsiteY2" fmla="*/ 0 h 3091413"/>
                <a:gd name="connsiteX3" fmla="*/ 6182827 w 6182827"/>
                <a:gd name="connsiteY3" fmla="*/ 309141 h 3091413"/>
                <a:gd name="connsiteX4" fmla="*/ 6182827 w 6182827"/>
                <a:gd name="connsiteY4" fmla="*/ 2782272 h 3091413"/>
                <a:gd name="connsiteX5" fmla="*/ 5873686 w 6182827"/>
                <a:gd name="connsiteY5" fmla="*/ 3091413 h 3091413"/>
                <a:gd name="connsiteX6" fmla="*/ 309141 w 6182827"/>
                <a:gd name="connsiteY6" fmla="*/ 3091413 h 3091413"/>
                <a:gd name="connsiteX7" fmla="*/ 0 w 6182827"/>
                <a:gd name="connsiteY7" fmla="*/ 2782272 h 3091413"/>
                <a:gd name="connsiteX8" fmla="*/ 0 w 6182827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2827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5873686" y="0"/>
                  </a:lnTo>
                  <a:cubicBezTo>
                    <a:pt x="6044420" y="0"/>
                    <a:pt x="6182827" y="138407"/>
                    <a:pt x="6182827" y="309141"/>
                  </a:cubicBezTo>
                  <a:lnTo>
                    <a:pt x="6182827" y="2782272"/>
                  </a:lnTo>
                  <a:cubicBezTo>
                    <a:pt x="6182827" y="2953006"/>
                    <a:pt x="6044420" y="3091413"/>
                    <a:pt x="5873686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dirty="0" smtClean="0"/>
                <a:t>FRONT-END</a:t>
              </a:r>
              <a:endParaRPr lang="en-US" sz="65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616516" y="8332461"/>
              <a:ext cx="4946904" cy="2560320"/>
            </a:xfrm>
            <a:custGeom>
              <a:avLst/>
              <a:gdLst>
                <a:gd name="connsiteX0" fmla="*/ 0 w 4946262"/>
                <a:gd name="connsiteY0" fmla="*/ 309141 h 3091413"/>
                <a:gd name="connsiteX1" fmla="*/ 309141 w 4946262"/>
                <a:gd name="connsiteY1" fmla="*/ 0 h 3091413"/>
                <a:gd name="connsiteX2" fmla="*/ 4637121 w 4946262"/>
                <a:gd name="connsiteY2" fmla="*/ 0 h 3091413"/>
                <a:gd name="connsiteX3" fmla="*/ 4946262 w 4946262"/>
                <a:gd name="connsiteY3" fmla="*/ 309141 h 3091413"/>
                <a:gd name="connsiteX4" fmla="*/ 4946262 w 4946262"/>
                <a:gd name="connsiteY4" fmla="*/ 2782272 h 3091413"/>
                <a:gd name="connsiteX5" fmla="*/ 4637121 w 4946262"/>
                <a:gd name="connsiteY5" fmla="*/ 3091413 h 3091413"/>
                <a:gd name="connsiteX6" fmla="*/ 309141 w 4946262"/>
                <a:gd name="connsiteY6" fmla="*/ 3091413 h 3091413"/>
                <a:gd name="connsiteX7" fmla="*/ 0 w 4946262"/>
                <a:gd name="connsiteY7" fmla="*/ 2782272 h 3091413"/>
                <a:gd name="connsiteX8" fmla="*/ 0 w 4946262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62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4637121" y="0"/>
                  </a:lnTo>
                  <a:cubicBezTo>
                    <a:pt x="4807855" y="0"/>
                    <a:pt x="4946262" y="138407"/>
                    <a:pt x="4946262" y="309141"/>
                  </a:cubicBezTo>
                  <a:lnTo>
                    <a:pt x="4946262" y="2782272"/>
                  </a:lnTo>
                  <a:cubicBezTo>
                    <a:pt x="4946262" y="2953006"/>
                    <a:pt x="4807855" y="3091413"/>
                    <a:pt x="4637121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Còn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nhiều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phần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thừa</a:t>
              </a:r>
              <a:endParaRPr lang="en-US" sz="44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0189515" y="5384074"/>
              <a:ext cx="4946262" cy="2560320"/>
            </a:xfrm>
            <a:custGeom>
              <a:avLst/>
              <a:gdLst>
                <a:gd name="connsiteX0" fmla="*/ 0 w 4946262"/>
                <a:gd name="connsiteY0" fmla="*/ 309141 h 3091413"/>
                <a:gd name="connsiteX1" fmla="*/ 309141 w 4946262"/>
                <a:gd name="connsiteY1" fmla="*/ 0 h 3091413"/>
                <a:gd name="connsiteX2" fmla="*/ 4637121 w 4946262"/>
                <a:gd name="connsiteY2" fmla="*/ 0 h 3091413"/>
                <a:gd name="connsiteX3" fmla="*/ 4946262 w 4946262"/>
                <a:gd name="connsiteY3" fmla="*/ 309141 h 3091413"/>
                <a:gd name="connsiteX4" fmla="*/ 4946262 w 4946262"/>
                <a:gd name="connsiteY4" fmla="*/ 2782272 h 3091413"/>
                <a:gd name="connsiteX5" fmla="*/ 4637121 w 4946262"/>
                <a:gd name="connsiteY5" fmla="*/ 3091413 h 3091413"/>
                <a:gd name="connsiteX6" fmla="*/ 309141 w 4946262"/>
                <a:gd name="connsiteY6" fmla="*/ 3091413 h 3091413"/>
                <a:gd name="connsiteX7" fmla="*/ 0 w 4946262"/>
                <a:gd name="connsiteY7" fmla="*/ 2782272 h 3091413"/>
                <a:gd name="connsiteX8" fmla="*/ 0 w 4946262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62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4637121" y="0"/>
                  </a:lnTo>
                  <a:cubicBezTo>
                    <a:pt x="4807855" y="0"/>
                    <a:pt x="4946262" y="138407"/>
                    <a:pt x="4946262" y="309141"/>
                  </a:cubicBezTo>
                  <a:lnTo>
                    <a:pt x="4946262" y="2782272"/>
                  </a:lnTo>
                  <a:cubicBezTo>
                    <a:pt x="4946262" y="2953006"/>
                    <a:pt x="4807855" y="3091413"/>
                    <a:pt x="4637121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Thời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gian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tìm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hiểu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lâu</a:t>
              </a:r>
              <a:endParaRPr lang="en-US" sz="44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166068" y="8332946"/>
              <a:ext cx="4946262" cy="2559835"/>
            </a:xfrm>
            <a:custGeom>
              <a:avLst/>
              <a:gdLst>
                <a:gd name="connsiteX0" fmla="*/ 0 w 4946262"/>
                <a:gd name="connsiteY0" fmla="*/ 309141 h 3091413"/>
                <a:gd name="connsiteX1" fmla="*/ 309141 w 4946262"/>
                <a:gd name="connsiteY1" fmla="*/ 0 h 3091413"/>
                <a:gd name="connsiteX2" fmla="*/ 4637121 w 4946262"/>
                <a:gd name="connsiteY2" fmla="*/ 0 h 3091413"/>
                <a:gd name="connsiteX3" fmla="*/ 4946262 w 4946262"/>
                <a:gd name="connsiteY3" fmla="*/ 309141 h 3091413"/>
                <a:gd name="connsiteX4" fmla="*/ 4946262 w 4946262"/>
                <a:gd name="connsiteY4" fmla="*/ 2782272 h 3091413"/>
                <a:gd name="connsiteX5" fmla="*/ 4637121 w 4946262"/>
                <a:gd name="connsiteY5" fmla="*/ 3091413 h 3091413"/>
                <a:gd name="connsiteX6" fmla="*/ 309141 w 4946262"/>
                <a:gd name="connsiteY6" fmla="*/ 3091413 h 3091413"/>
                <a:gd name="connsiteX7" fmla="*/ 0 w 4946262"/>
                <a:gd name="connsiteY7" fmla="*/ 2782272 h 3091413"/>
                <a:gd name="connsiteX8" fmla="*/ 0 w 4946262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62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4637121" y="0"/>
                  </a:lnTo>
                  <a:cubicBezTo>
                    <a:pt x="4807855" y="0"/>
                    <a:pt x="4946262" y="138407"/>
                    <a:pt x="4946262" y="309141"/>
                  </a:cubicBezTo>
                  <a:lnTo>
                    <a:pt x="4946262" y="2782272"/>
                  </a:lnTo>
                  <a:cubicBezTo>
                    <a:pt x="4946262" y="2953006"/>
                    <a:pt x="4807855" y="3091413"/>
                    <a:pt x="4637121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Chưa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hiểu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được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cách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vận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hành</a:t>
              </a:r>
              <a:endParaRPr lang="en-US" sz="44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7564283" y="5384074"/>
              <a:ext cx="4946904" cy="2560320"/>
            </a:xfrm>
            <a:custGeom>
              <a:avLst/>
              <a:gdLst>
                <a:gd name="connsiteX0" fmla="*/ 0 w 4946262"/>
                <a:gd name="connsiteY0" fmla="*/ 309141 h 3091413"/>
                <a:gd name="connsiteX1" fmla="*/ 309141 w 4946262"/>
                <a:gd name="connsiteY1" fmla="*/ 0 h 3091413"/>
                <a:gd name="connsiteX2" fmla="*/ 4637121 w 4946262"/>
                <a:gd name="connsiteY2" fmla="*/ 0 h 3091413"/>
                <a:gd name="connsiteX3" fmla="*/ 4946262 w 4946262"/>
                <a:gd name="connsiteY3" fmla="*/ 309141 h 3091413"/>
                <a:gd name="connsiteX4" fmla="*/ 4946262 w 4946262"/>
                <a:gd name="connsiteY4" fmla="*/ 2782272 h 3091413"/>
                <a:gd name="connsiteX5" fmla="*/ 4637121 w 4946262"/>
                <a:gd name="connsiteY5" fmla="*/ 3091413 h 3091413"/>
                <a:gd name="connsiteX6" fmla="*/ 309141 w 4946262"/>
                <a:gd name="connsiteY6" fmla="*/ 3091413 h 3091413"/>
                <a:gd name="connsiteX7" fmla="*/ 0 w 4946262"/>
                <a:gd name="connsiteY7" fmla="*/ 2782272 h 3091413"/>
                <a:gd name="connsiteX8" fmla="*/ 0 w 4946262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62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4637121" y="0"/>
                  </a:lnTo>
                  <a:cubicBezTo>
                    <a:pt x="4807855" y="0"/>
                    <a:pt x="4946262" y="138407"/>
                    <a:pt x="4946262" y="309141"/>
                  </a:cubicBezTo>
                  <a:lnTo>
                    <a:pt x="4946262" y="2782272"/>
                  </a:lnTo>
                  <a:cubicBezTo>
                    <a:pt x="4946262" y="2953006"/>
                    <a:pt x="4807855" y="3091413"/>
                    <a:pt x="4637121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Thiếu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nhiều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chức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năng</a:t>
              </a:r>
              <a:endParaRPr lang="en-US" sz="44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608266" y="8332461"/>
              <a:ext cx="4946904" cy="2560320"/>
            </a:xfrm>
            <a:custGeom>
              <a:avLst/>
              <a:gdLst>
                <a:gd name="connsiteX0" fmla="*/ 0 w 4946262"/>
                <a:gd name="connsiteY0" fmla="*/ 309141 h 3091413"/>
                <a:gd name="connsiteX1" fmla="*/ 309141 w 4946262"/>
                <a:gd name="connsiteY1" fmla="*/ 0 h 3091413"/>
                <a:gd name="connsiteX2" fmla="*/ 4637121 w 4946262"/>
                <a:gd name="connsiteY2" fmla="*/ 0 h 3091413"/>
                <a:gd name="connsiteX3" fmla="*/ 4946262 w 4946262"/>
                <a:gd name="connsiteY3" fmla="*/ 309141 h 3091413"/>
                <a:gd name="connsiteX4" fmla="*/ 4946262 w 4946262"/>
                <a:gd name="connsiteY4" fmla="*/ 2782272 h 3091413"/>
                <a:gd name="connsiteX5" fmla="*/ 4637121 w 4946262"/>
                <a:gd name="connsiteY5" fmla="*/ 3091413 h 3091413"/>
                <a:gd name="connsiteX6" fmla="*/ 309141 w 4946262"/>
                <a:gd name="connsiteY6" fmla="*/ 3091413 h 3091413"/>
                <a:gd name="connsiteX7" fmla="*/ 0 w 4946262"/>
                <a:gd name="connsiteY7" fmla="*/ 2782272 h 3091413"/>
                <a:gd name="connsiteX8" fmla="*/ 0 w 4946262"/>
                <a:gd name="connsiteY8" fmla="*/ 309141 h 30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62" h="3091413">
                  <a:moveTo>
                    <a:pt x="0" y="309141"/>
                  </a:moveTo>
                  <a:cubicBezTo>
                    <a:pt x="0" y="138407"/>
                    <a:pt x="138407" y="0"/>
                    <a:pt x="309141" y="0"/>
                  </a:cubicBezTo>
                  <a:lnTo>
                    <a:pt x="4637121" y="0"/>
                  </a:lnTo>
                  <a:cubicBezTo>
                    <a:pt x="4807855" y="0"/>
                    <a:pt x="4946262" y="138407"/>
                    <a:pt x="4946262" y="309141"/>
                  </a:cubicBezTo>
                  <a:lnTo>
                    <a:pt x="4946262" y="2782272"/>
                  </a:lnTo>
                  <a:cubicBezTo>
                    <a:pt x="4946262" y="2953006"/>
                    <a:pt x="4807855" y="3091413"/>
                    <a:pt x="4637121" y="3091413"/>
                  </a:cubicBezTo>
                  <a:lnTo>
                    <a:pt x="309141" y="3091413"/>
                  </a:lnTo>
                  <a:cubicBezTo>
                    <a:pt x="138407" y="3091413"/>
                    <a:pt x="0" y="2953006"/>
                    <a:pt x="0" y="2782272"/>
                  </a:cubicBezTo>
                  <a:lnTo>
                    <a:pt x="0" y="309141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4369" tIns="173094" rIns="214369" bIns="173094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Giao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diện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còn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hạn</a:t>
              </a:r>
              <a:r>
                <a:rPr lang="en-US" sz="4400" dirty="0">
                  <a:solidFill>
                    <a:schemeClr val="accent6">
                      <a:lumMod val="10000"/>
                    </a:schemeClr>
                  </a:solidFill>
                </a:rPr>
                <a:t> </a:t>
              </a:r>
              <a:r>
                <a:rPr lang="en-US" sz="4400" dirty="0" err="1">
                  <a:solidFill>
                    <a:schemeClr val="accent6">
                      <a:lumMod val="10000"/>
                    </a:schemeClr>
                  </a:solidFill>
                </a:rPr>
                <a:t>chế</a:t>
              </a:r>
              <a:endParaRPr lang="en-US" sz="4400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27" name="Straight Connector 26"/>
          <p:cNvCxnSpPr>
            <a:stCxn id="5" idx="6"/>
          </p:cNvCxnSpPr>
          <p:nvPr/>
        </p:nvCxnSpPr>
        <p:spPr>
          <a:xfrm>
            <a:off x="1880234" y="5026913"/>
            <a:ext cx="1" cy="51457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880235" y="6927065"/>
            <a:ext cx="9267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66466" y="10172700"/>
            <a:ext cx="9405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557384" y="5026913"/>
            <a:ext cx="1" cy="51457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557385" y="6927065"/>
            <a:ext cx="9267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543616" y="10172700"/>
            <a:ext cx="9405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872584" y="5026913"/>
            <a:ext cx="1" cy="51457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6872585" y="6927065"/>
            <a:ext cx="9267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6858816" y="10172700"/>
            <a:ext cx="9405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67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9600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  <a:endParaRPr kumimoji="1" lang="ja-JP" altLang="en-US" sz="9600" dirty="0">
              <a:ln>
                <a:solidFill>
                  <a:srgbClr val="FFFF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647774"/>
              </p:ext>
            </p:extLst>
          </p:nvPr>
        </p:nvGraphicFramePr>
        <p:xfrm>
          <a:off x="1676400" y="1720850"/>
          <a:ext cx="21024850" cy="1063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88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Ý TƯỞNG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285315"/>
            <a:ext cx="5638800" cy="16248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" y="1980574"/>
            <a:ext cx="10367141" cy="103066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2188826" y="1771024"/>
            <a:ext cx="10363200" cy="405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188826" y="8000374"/>
            <a:ext cx="10363200" cy="405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8800" baseline="-2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201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CÔNG NGHỆ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41" y="3791219"/>
            <a:ext cx="4525369" cy="2158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2540" y="2545976"/>
            <a:ext cx="3807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endParaRPr lang="en-US" sz="4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540" y="7031065"/>
            <a:ext cx="413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00846" y="2455517"/>
            <a:ext cx="268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4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7046" y="7060585"/>
            <a:ext cx="425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sz="4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gular – Cài đặt | Phở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846" y="38318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o lưu Tail-Log trong SQL Server | zBackup.v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7677396"/>
            <a:ext cx="39909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replace text in Word file using Apache POI – Cuong 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896" y="8355192"/>
            <a:ext cx="3690262" cy="22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012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MÔ TẢ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0" y="2205724"/>
            <a:ext cx="11847334" cy="83726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913224" y="2474260"/>
            <a:ext cx="9341223" cy="328108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1.DATABASE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5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MÔ TẢ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2" y="2047233"/>
            <a:ext cx="11669754" cy="920243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201650" y="2047233"/>
            <a:ext cx="10210800" cy="3248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.GIAO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DIỆN NGƯỜI SỬ DỤNG</a:t>
            </a:r>
          </a:p>
        </p:txBody>
      </p:sp>
    </p:spTree>
    <p:extLst>
      <p:ext uri="{BB962C8B-B14F-4D97-AF65-F5344CB8AC3E}">
        <p14:creationId xmlns:p14="http://schemas.microsoft.com/office/powerpoint/2010/main" val="882845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165" y="2480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>
                <a:solidFill>
                  <a:schemeClr val="tx2"/>
                </a:solidFill>
                <a:latin typeface="+mj-lt"/>
                <a:ea typeface="MS UI Gothic" panose="020B0600070205080204" pitchFamily="34" charset="-128"/>
                <a:cs typeface="+mj-cs"/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MÔ TẢ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9" y="1775772"/>
            <a:ext cx="9076802" cy="1030192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039600" y="2476500"/>
            <a:ext cx="11125200" cy="3352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3.GIAO DIỆN QUẢN LÝ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771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1. Database Diagram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232" y="2221033"/>
            <a:ext cx="4243462" cy="4606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030" y="7891039"/>
            <a:ext cx="4005664" cy="2995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26" y="2221033"/>
            <a:ext cx="4505562" cy="3478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93" y="7891039"/>
            <a:ext cx="4790432" cy="3099691"/>
          </a:xfrm>
          <a:prstGeom prst="rect">
            <a:avLst/>
          </a:prstGeom>
        </p:spPr>
      </p:pic>
      <p:sp>
        <p:nvSpPr>
          <p:cNvPr id="10" name="Flowchart: Punched Tape 9"/>
          <p:cNvSpPr/>
          <p:nvPr/>
        </p:nvSpPr>
        <p:spPr>
          <a:xfrm>
            <a:off x="6920753" y="2832847"/>
            <a:ext cx="4249271" cy="2330824"/>
          </a:xfrm>
          <a:prstGeom prst="flowChartPunchedTap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AUTHOR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unched Tape 10"/>
          <p:cNvSpPr/>
          <p:nvPr/>
        </p:nvSpPr>
        <p:spPr>
          <a:xfrm>
            <a:off x="19097875" y="2304978"/>
            <a:ext cx="4249271" cy="2330824"/>
          </a:xfrm>
          <a:prstGeom prst="flowChartPunchedTap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Punched Tape 11"/>
          <p:cNvSpPr/>
          <p:nvPr/>
        </p:nvSpPr>
        <p:spPr>
          <a:xfrm>
            <a:off x="6920753" y="7891039"/>
            <a:ext cx="4249271" cy="2330824"/>
          </a:xfrm>
          <a:prstGeom prst="flowChartPunchedTap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unched Tape 12"/>
          <p:cNvSpPr/>
          <p:nvPr/>
        </p:nvSpPr>
        <p:spPr>
          <a:xfrm>
            <a:off x="19097875" y="7891039"/>
            <a:ext cx="4249271" cy="2330824"/>
          </a:xfrm>
          <a:prstGeom prst="flowChartPunchedTap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29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GIAO DIỆN NGƯỜI SỬ DỤNG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0" y="2058167"/>
            <a:ext cx="9553888" cy="7408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795" y="2058167"/>
            <a:ext cx="10076891" cy="7587857"/>
          </a:xfrm>
          <a:prstGeom prst="rect">
            <a:avLst/>
          </a:prstGeom>
        </p:spPr>
      </p:pic>
      <p:sp>
        <p:nvSpPr>
          <p:cNvPr id="7" name="Up Arrow Callout 6"/>
          <p:cNvSpPr/>
          <p:nvPr/>
        </p:nvSpPr>
        <p:spPr>
          <a:xfrm>
            <a:off x="325218" y="9789460"/>
            <a:ext cx="9804900" cy="1488141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CHỦ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Up Arrow Callout 7"/>
          <p:cNvSpPr/>
          <p:nvPr/>
        </p:nvSpPr>
        <p:spPr>
          <a:xfrm>
            <a:off x="12453345" y="9789460"/>
            <a:ext cx="10076892" cy="1488141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TRANG THỂ LOẠI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79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205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Wingdings</vt:lpstr>
      <vt:lpstr>Blank</vt:lpstr>
      <vt:lpstr>Main</vt:lpstr>
      <vt:lpstr>WEBSITE ĐỌC LIGHT NOVEL</vt:lpstr>
      <vt:lpstr>MỤC LỤC</vt:lpstr>
      <vt:lpstr>I. Ý TƯỞNG</vt:lpstr>
      <vt:lpstr>II CÔNG NGHỆ</vt:lpstr>
      <vt:lpstr>III. MÔ TẢ</vt:lpstr>
      <vt:lpstr>III. MÔ TẢ</vt:lpstr>
      <vt:lpstr>PowerPoint Presentation</vt:lpstr>
      <vt:lpstr>1. Database Diagram</vt:lpstr>
      <vt:lpstr>2. GIAO DIỆN NGƯỜI SỬ DỤNG</vt:lpstr>
      <vt:lpstr>PowerPoint Presentation</vt:lpstr>
      <vt:lpstr>3. GIAO DIỆN QUẢN LÝ</vt:lpstr>
      <vt:lpstr>PowerPoint Presentation</vt:lpstr>
      <vt:lpstr>PowerPoint Presentation</vt:lpstr>
      <vt:lpstr>4. KẾT QUẢ ĐẠT ĐƯỢC</vt:lpstr>
      <vt:lpstr>5.NHƯỢC ĐIỂM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Hoang Van Luan</cp:lastModifiedBy>
  <cp:revision>66</cp:revision>
  <dcterms:created xsi:type="dcterms:W3CDTF">2020-05-20T08:41:57Z</dcterms:created>
  <dcterms:modified xsi:type="dcterms:W3CDTF">2020-06-04T03:35:41Z</dcterms:modified>
</cp:coreProperties>
</file>