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5" name="Subtítulo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1" name="Espaço Reservado para Data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364302D-7741-4853-A0F6-1F591FEFFB77}" type="datetimeFigureOut">
              <a:rPr lang="pt-BR" smtClean="0"/>
              <a:t>22/04/2012</a:t>
            </a:fld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C801BA3-77C8-4CD2-94EA-2C3806C8D8D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64302D-7741-4853-A0F6-1F591FEFFB77}" type="datetimeFigureOut">
              <a:rPr lang="pt-BR" smtClean="0"/>
              <a:t>22/04/2012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01BA3-77C8-4CD2-94EA-2C3806C8D8D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364302D-7741-4853-A0F6-1F591FEFFB77}" type="datetimeFigureOut">
              <a:rPr lang="pt-BR" smtClean="0"/>
              <a:t>22/04/2012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C801BA3-77C8-4CD2-94EA-2C3806C8D8D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64302D-7741-4853-A0F6-1F591FEFFB77}" type="datetimeFigureOut">
              <a:rPr lang="pt-BR" smtClean="0"/>
              <a:t>22/04/2012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01BA3-77C8-4CD2-94EA-2C3806C8D8D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364302D-7741-4853-A0F6-1F591FEFFB77}" type="datetimeFigureOut">
              <a:rPr lang="pt-BR" smtClean="0"/>
              <a:t>22/04/2012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4C801BA3-77C8-4CD2-94EA-2C3806C8D8D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64302D-7741-4853-A0F6-1F591FEFFB77}" type="datetimeFigureOut">
              <a:rPr lang="pt-BR" smtClean="0"/>
              <a:t>22/04/2012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01BA3-77C8-4CD2-94EA-2C3806C8D8D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64302D-7741-4853-A0F6-1F591FEFFB77}" type="datetimeFigureOut">
              <a:rPr lang="pt-BR" smtClean="0"/>
              <a:t>22/04/2012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01BA3-77C8-4CD2-94EA-2C3806C8D8D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64302D-7741-4853-A0F6-1F591FEFFB77}" type="datetimeFigureOut">
              <a:rPr lang="pt-BR" smtClean="0"/>
              <a:t>22/04/2012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01BA3-77C8-4CD2-94EA-2C3806C8D8D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364302D-7741-4853-A0F6-1F591FEFFB77}" type="datetimeFigureOut">
              <a:rPr lang="pt-BR" smtClean="0"/>
              <a:t>22/04/2012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01BA3-77C8-4CD2-94EA-2C3806C8D8D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64302D-7741-4853-A0F6-1F591FEFFB77}" type="datetimeFigureOut">
              <a:rPr lang="pt-BR" smtClean="0"/>
              <a:t>22/04/2012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01BA3-77C8-4CD2-94EA-2C3806C8D8D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64302D-7741-4853-A0F6-1F591FEFFB77}" type="datetimeFigureOut">
              <a:rPr lang="pt-BR" smtClean="0"/>
              <a:t>22/04/2012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01BA3-77C8-4CD2-94EA-2C3806C8D8DB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Imagem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Título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1" name="Espaço Reservado para Texto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7" name="Espaço Reservado para Data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364302D-7741-4853-A0F6-1F591FEFFB77}" type="datetimeFigureOut">
              <a:rPr lang="pt-BR" smtClean="0"/>
              <a:t>22/04/2012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801BA3-77C8-4CD2-94EA-2C3806C8D8D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19872" y="836712"/>
            <a:ext cx="5105400" cy="692648"/>
          </a:xfrm>
        </p:spPr>
        <p:txBody>
          <a:bodyPr/>
          <a:lstStyle/>
          <a:p>
            <a:pPr algn="ctr"/>
            <a:r>
              <a:rPr lang="pt-BR" dirty="0" smtClean="0"/>
              <a:t>UNO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1484784"/>
            <a:ext cx="2448272" cy="3600400"/>
          </a:xfrm>
        </p:spPr>
        <p:txBody>
          <a:bodyPr>
            <a:normAutofit/>
          </a:bodyPr>
          <a:lstStyle/>
          <a:p>
            <a:pPr algn="ctr"/>
            <a:r>
              <a:rPr lang="pt-BR" sz="2800" dirty="0" smtClean="0"/>
              <a:t>Novo Jogo</a:t>
            </a:r>
          </a:p>
          <a:p>
            <a:pPr algn="ctr"/>
            <a:endParaRPr lang="pt-BR" sz="2800" dirty="0" smtClean="0"/>
          </a:p>
          <a:p>
            <a:pPr algn="ctr"/>
            <a:r>
              <a:rPr lang="pt-BR" sz="2800" dirty="0" smtClean="0"/>
              <a:t>Configurações</a:t>
            </a:r>
          </a:p>
          <a:p>
            <a:pPr algn="ctr"/>
            <a:endParaRPr lang="pt-BR" sz="2800" dirty="0" smtClean="0"/>
          </a:p>
          <a:p>
            <a:pPr algn="ctr"/>
            <a:r>
              <a:rPr lang="pt-BR" sz="2800" dirty="0" smtClean="0"/>
              <a:t>Extras</a:t>
            </a:r>
          </a:p>
          <a:p>
            <a:pPr algn="ctr"/>
            <a:endParaRPr lang="pt-BR" sz="2800" dirty="0" smtClean="0"/>
          </a:p>
          <a:p>
            <a:pPr algn="ctr"/>
            <a:r>
              <a:rPr lang="pt-BR" sz="2800" dirty="0" smtClean="0"/>
              <a:t>Sair</a:t>
            </a:r>
            <a:endParaRPr lang="pt-BR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19872" y="548680"/>
            <a:ext cx="5105400" cy="764656"/>
          </a:xfrm>
        </p:spPr>
        <p:txBody>
          <a:bodyPr/>
          <a:lstStyle/>
          <a:p>
            <a:pPr algn="ctr"/>
            <a:r>
              <a:rPr lang="pt-BR" dirty="0" smtClean="0"/>
              <a:t>Novo Jogo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54442" y="1772816"/>
            <a:ext cx="5114778" cy="3744416"/>
          </a:xfrm>
        </p:spPr>
        <p:txBody>
          <a:bodyPr/>
          <a:lstStyle/>
          <a:p>
            <a:pPr algn="ctr"/>
            <a:r>
              <a:rPr lang="pt-BR" dirty="0" smtClean="0"/>
              <a:t>Nome: Ambrósio</a:t>
            </a:r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JOGAR!</a:t>
            </a:r>
            <a:endParaRPr lang="pt-B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51520" y="1484784"/>
            <a:ext cx="2448272" cy="3600400"/>
          </a:xfrm>
          <a:prstGeom prst="rect">
            <a:avLst/>
          </a:prstGeom>
        </p:spPr>
        <p:txBody>
          <a:bodyPr vert="horz" lIns="45720" tIns="0" rIns="45720" bIns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Novo Jogo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Configurações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Extras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Sair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47864" y="620688"/>
            <a:ext cx="5105400" cy="692648"/>
          </a:xfrm>
        </p:spPr>
        <p:txBody>
          <a:bodyPr/>
          <a:lstStyle/>
          <a:p>
            <a:pPr algn="ctr"/>
            <a:r>
              <a:rPr lang="pt-BR" dirty="0" smtClean="0"/>
              <a:t>Configurações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54442" y="1700808"/>
            <a:ext cx="5114778" cy="3744416"/>
          </a:xfrm>
        </p:spPr>
        <p:txBody>
          <a:bodyPr/>
          <a:lstStyle/>
          <a:p>
            <a:pPr algn="ctr"/>
            <a:r>
              <a:rPr lang="pt-BR" dirty="0" smtClean="0"/>
              <a:t>c</a:t>
            </a:r>
            <a:r>
              <a:rPr lang="pt-BR" dirty="0" smtClean="0"/>
              <a:t>om som [ ]            sem som [ ]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Computadores</a:t>
            </a:r>
          </a:p>
          <a:p>
            <a:pPr algn="ctr"/>
            <a:r>
              <a:rPr lang="pt-BR" dirty="0" smtClean="0"/>
              <a:t>1	[ ]</a:t>
            </a:r>
          </a:p>
          <a:p>
            <a:pPr algn="ctr"/>
            <a:r>
              <a:rPr lang="pt-BR" dirty="0" smtClean="0"/>
              <a:t>2	[ ]</a:t>
            </a:r>
          </a:p>
          <a:p>
            <a:pPr algn="ctr"/>
            <a:r>
              <a:rPr lang="pt-BR" dirty="0" smtClean="0"/>
              <a:t>3	[ ]</a:t>
            </a:r>
          </a:p>
          <a:p>
            <a:pPr algn="ctr"/>
            <a:r>
              <a:rPr lang="pt-BR" dirty="0" smtClean="0"/>
              <a:t>4	[ ]</a:t>
            </a:r>
          </a:p>
          <a:p>
            <a:pPr algn="ctr"/>
            <a:r>
              <a:rPr lang="pt-BR" dirty="0" smtClean="0"/>
              <a:t>5	[x]</a:t>
            </a:r>
            <a:endParaRPr lang="pt-B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51520" y="1484784"/>
            <a:ext cx="2448272" cy="3600400"/>
          </a:xfrm>
          <a:prstGeom prst="rect">
            <a:avLst/>
          </a:prstGeom>
        </p:spPr>
        <p:txBody>
          <a:bodyPr vert="horz" lIns="45720" tIns="0" rIns="45720" bIns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Novo Jogo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Configurações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Extras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Sair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91880" y="548680"/>
            <a:ext cx="5105400" cy="764656"/>
          </a:xfrm>
        </p:spPr>
        <p:txBody>
          <a:bodyPr/>
          <a:lstStyle/>
          <a:p>
            <a:pPr algn="ctr"/>
            <a:r>
              <a:rPr lang="pt-BR" dirty="0" smtClean="0"/>
              <a:t>Extras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59832" y="1556792"/>
            <a:ext cx="5760640" cy="4968552"/>
          </a:xfrm>
        </p:spPr>
        <p:txBody>
          <a:bodyPr>
            <a:normAutofit lnSpcReduction="10000"/>
          </a:bodyPr>
          <a:lstStyle/>
          <a:p>
            <a:pPr algn="l"/>
            <a:r>
              <a:rPr lang="pt-BR" sz="2000" dirty="0" smtClean="0"/>
              <a:t>	Jogo desenvolvido por um grupo de graduandos em Ciência da Computação da Universidade Federal de Alagoas, no 1º período 2012. O objetivo do desenvolvimento do projeto foi o aprendizado em estrutura de dados que foi ensinado pelo professor Márcio Ribeiro.</a:t>
            </a:r>
          </a:p>
          <a:p>
            <a:pPr algn="ctr"/>
            <a:endParaRPr lang="pt-BR" sz="2000" dirty="0" smtClean="0"/>
          </a:p>
          <a:p>
            <a:pPr algn="ctr"/>
            <a:endParaRPr lang="pt-BR" sz="2000" dirty="0" smtClean="0"/>
          </a:p>
          <a:p>
            <a:pPr algn="ctr"/>
            <a:endParaRPr lang="pt-BR" sz="2000" dirty="0" smtClean="0"/>
          </a:p>
          <a:p>
            <a:pPr algn="ctr"/>
            <a:r>
              <a:rPr lang="pt-BR" sz="2000" dirty="0" smtClean="0"/>
              <a:t>Integrantes:</a:t>
            </a:r>
          </a:p>
          <a:p>
            <a:pPr algn="l"/>
            <a:r>
              <a:rPr lang="pt-BR" sz="2000" dirty="0" smtClean="0"/>
              <a:t>Carlos Henrique da Rocha Nery</a:t>
            </a:r>
          </a:p>
          <a:p>
            <a:pPr algn="l"/>
            <a:r>
              <a:rPr lang="pt-BR" sz="2000" dirty="0" smtClean="0"/>
              <a:t>Jorge Henrique dos Santos Matias</a:t>
            </a:r>
          </a:p>
          <a:p>
            <a:pPr algn="l"/>
            <a:r>
              <a:rPr lang="pt-BR" sz="2000" dirty="0" smtClean="0"/>
              <a:t>Leonildo de Mello Nascimento</a:t>
            </a:r>
          </a:p>
          <a:p>
            <a:pPr algn="l"/>
            <a:r>
              <a:rPr lang="pt-BR" sz="2000" dirty="0" err="1" smtClean="0"/>
              <a:t>Luan</a:t>
            </a:r>
            <a:r>
              <a:rPr lang="pt-BR" sz="2000" dirty="0" smtClean="0"/>
              <a:t> Henrique Santos Simões de Almeida</a:t>
            </a:r>
          </a:p>
          <a:p>
            <a:pPr algn="l"/>
            <a:r>
              <a:rPr lang="pt-BR" sz="2000" dirty="0" smtClean="0"/>
              <a:t>Maxwell </a:t>
            </a:r>
            <a:r>
              <a:rPr lang="pt-BR" sz="2000" dirty="0" err="1" smtClean="0"/>
              <a:t>Esdra</a:t>
            </a:r>
            <a:r>
              <a:rPr lang="pt-BR" sz="2000" dirty="0" smtClean="0"/>
              <a:t> Acioli Silva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51520" y="1484784"/>
            <a:ext cx="2448272" cy="3600400"/>
          </a:xfrm>
          <a:prstGeom prst="rect">
            <a:avLst/>
          </a:prstGeom>
        </p:spPr>
        <p:txBody>
          <a:bodyPr vert="horz" lIns="45720" tIns="0" rIns="45720" bIns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Novo Jogo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Configurações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Extras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Sair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o">
  <a:themeElements>
    <a:clrScheme name="Origem">
      <a:dk1>
        <a:sysClr val="windowText" lastClr="5C5C5C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pulento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43</TotalTime>
  <Words>40</Words>
  <Application>Microsoft Office PowerPoint</Application>
  <PresentationFormat>Apresentação na tela (4:3)</PresentationFormat>
  <Paragraphs>56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Opulento</vt:lpstr>
      <vt:lpstr>UNO</vt:lpstr>
      <vt:lpstr>Novo Jogo</vt:lpstr>
      <vt:lpstr>Configurações</vt:lpstr>
      <vt:lpstr>Extras</vt:lpstr>
    </vt:vector>
  </TitlesOfParts>
  <Company>Nenhuma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Luan Henrique Santos Simões de Almeida</dc:creator>
  <cp:lastModifiedBy>Luan Henrique Santos Simões de Almeida</cp:lastModifiedBy>
  <cp:revision>12</cp:revision>
  <dcterms:created xsi:type="dcterms:W3CDTF">2012-04-22T15:12:11Z</dcterms:created>
  <dcterms:modified xsi:type="dcterms:W3CDTF">2012-04-22T15:55:26Z</dcterms:modified>
</cp:coreProperties>
</file>