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82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AF03-2B54-428B-9944-8953285B71AC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CC86-24D0-456B-8D18-852D9FCD7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AF03-2B54-428B-9944-8953285B71AC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CC86-24D0-456B-8D18-852D9FCD7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620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AF03-2B54-428B-9944-8953285B71AC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CC86-24D0-456B-8D18-852D9FCD7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512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AF03-2B54-428B-9944-8953285B71AC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CC86-24D0-456B-8D18-852D9FCD7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854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AF03-2B54-428B-9944-8953285B71AC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CC86-24D0-456B-8D18-852D9FCD7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712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AF03-2B54-428B-9944-8953285B71AC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CC86-24D0-456B-8D18-852D9FCD7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245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AF03-2B54-428B-9944-8953285B71AC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CC86-24D0-456B-8D18-852D9FCD7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480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AF03-2B54-428B-9944-8953285B71AC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CC86-24D0-456B-8D18-852D9FCD7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801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AF03-2B54-428B-9944-8953285B71AC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CC86-24D0-456B-8D18-852D9FCD7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36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AF03-2B54-428B-9944-8953285B71AC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A47CC86-24D0-456B-8D18-852D9FCD7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41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AF03-2B54-428B-9944-8953285B71AC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CC86-24D0-456B-8D18-852D9FCD7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13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AF03-2B54-428B-9944-8953285B71AC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CC86-24D0-456B-8D18-852D9FCD7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375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AF03-2B54-428B-9944-8953285B71AC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CC86-24D0-456B-8D18-852D9FCD7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217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AF03-2B54-428B-9944-8953285B71AC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CC86-24D0-456B-8D18-852D9FCD7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96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AF03-2B54-428B-9944-8953285B71AC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CC86-24D0-456B-8D18-852D9FCD7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503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AF03-2B54-428B-9944-8953285B71AC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CC86-24D0-456B-8D18-852D9FCD7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59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AF03-2B54-428B-9944-8953285B71AC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CC86-24D0-456B-8D18-852D9FCD7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6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F4AF03-2B54-428B-9944-8953285B71AC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A47CC86-24D0-456B-8D18-852D9FCD7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16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04DD2-857C-459D-B435-623CFC39F5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注塑过程监控系统汇报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C53A8F-610A-4939-9048-14A10B2314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汇报时间：</a:t>
            </a:r>
            <a:r>
              <a:rPr lang="en-US" altLang="zh-CN" dirty="0"/>
              <a:t>2020.4.25</a:t>
            </a:r>
          </a:p>
          <a:p>
            <a:r>
              <a:rPr lang="zh-CN" altLang="en-US" dirty="0"/>
              <a:t>汇报人：栾剑兵</a:t>
            </a:r>
          </a:p>
        </p:txBody>
      </p:sp>
    </p:spTree>
    <p:extLst>
      <p:ext uri="{BB962C8B-B14F-4D97-AF65-F5344CB8AC3E}">
        <p14:creationId xmlns:p14="http://schemas.microsoft.com/office/powerpoint/2010/main" val="783483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89CE6-A899-4E6F-AA30-CFDCA9116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08888"/>
          </a:xfrm>
        </p:spPr>
        <p:txBody>
          <a:bodyPr/>
          <a:lstStyle/>
          <a:p>
            <a:r>
              <a:rPr lang="zh-CN" altLang="en-US" dirty="0"/>
              <a:t>并行获取输入状态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CCA7036-1BAE-4D69-A7AF-9741287B4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4975" y="1694689"/>
            <a:ext cx="7637384" cy="416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327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30288-7CD2-4BAC-8236-CBE27A908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74776"/>
          </a:xfrm>
        </p:spPr>
        <p:txBody>
          <a:bodyPr/>
          <a:lstStyle/>
          <a:p>
            <a:r>
              <a:rPr lang="zh-CN" altLang="en-US" dirty="0"/>
              <a:t>结果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EE2BD5C-203F-4240-A683-6AE11D386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9484" y="1560577"/>
            <a:ext cx="8088365" cy="426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49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CA9102E-CCFA-4EDF-89C1-5E761246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程序效果演示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EFB825-5434-4A19-B0DB-7FAC2D42E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372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F507699-DB66-431B-B64E-51991C3F0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系统报警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9FF3392-C39E-4FFB-B9E6-BCE4775F32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118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F5D910AF-8F73-4A82-ABCB-9C0E5D72F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28472"/>
          </a:xfrm>
        </p:spPr>
        <p:txBody>
          <a:bodyPr/>
          <a:lstStyle/>
          <a:p>
            <a:r>
              <a:rPr lang="zh-CN" altLang="en-US" dirty="0"/>
              <a:t>系统报警（机器自动处理）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713DC73A-59FE-43D8-A9D4-7AA97C9CE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8545" y="1414273"/>
            <a:ext cx="8974910" cy="437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360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F5D910AF-8F73-4A82-ABCB-9C0E5D72F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28472"/>
          </a:xfrm>
        </p:spPr>
        <p:txBody>
          <a:bodyPr/>
          <a:lstStyle/>
          <a:p>
            <a:r>
              <a:rPr lang="zh-CN" altLang="en-US" dirty="0"/>
              <a:t>系统报警（人工干预等待）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20C0E77-0980-4E96-A5D1-E58EE4BBE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5528" y="1414273"/>
            <a:ext cx="8940943" cy="437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32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221264D-6BB5-4344-88D4-1AA45ECE6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文字编辑步骤设定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CFC831-1F43-44E8-ABF1-92063CFB2E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268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BBCD1-8132-4908-928A-051E72970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04088"/>
          </a:xfrm>
        </p:spPr>
        <p:txBody>
          <a:bodyPr/>
          <a:lstStyle/>
          <a:p>
            <a:r>
              <a:rPr lang="zh-CN" altLang="en-US" dirty="0"/>
              <a:t>手动设定</a:t>
            </a:r>
            <a:r>
              <a:rPr lang="en-US" altLang="zh-CN" dirty="0"/>
              <a:t>I/O</a:t>
            </a:r>
            <a:r>
              <a:rPr lang="zh-CN" altLang="en-US" dirty="0"/>
              <a:t>数量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BBCD466-4A9F-47D7-B481-CAB12AFFD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4787" y="1389889"/>
            <a:ext cx="8037760" cy="440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235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A8260-30A0-4EEE-B763-6CA968989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16280"/>
          </a:xfrm>
        </p:spPr>
        <p:txBody>
          <a:bodyPr/>
          <a:lstStyle/>
          <a:p>
            <a:r>
              <a:rPr lang="en-US" altLang="zh-CN" dirty="0"/>
              <a:t>I/O</a:t>
            </a:r>
            <a:r>
              <a:rPr lang="zh-CN" altLang="en-US" dirty="0"/>
              <a:t>名称修改设定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2728C46-FE19-4279-B907-BD3F331F4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1888" y="1402081"/>
            <a:ext cx="8143558" cy="438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069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AEF9B7-08CA-4B4C-BE8C-65C03BF68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72312"/>
          </a:xfrm>
        </p:spPr>
        <p:txBody>
          <a:bodyPr/>
          <a:lstStyle/>
          <a:p>
            <a:r>
              <a:rPr lang="zh-CN" altLang="en-US" dirty="0"/>
              <a:t>更新</a:t>
            </a:r>
            <a:r>
              <a:rPr lang="en-US" altLang="zh-CN" dirty="0"/>
              <a:t>I/O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48FEA6A-47BC-4BD8-8947-9346FDBE6C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6785" y="1658113"/>
            <a:ext cx="7577326" cy="413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07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848B6-D831-4E29-B0C2-09AAB96DA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47928"/>
          </a:xfrm>
        </p:spPr>
        <p:txBody>
          <a:bodyPr>
            <a:normAutofit/>
          </a:bodyPr>
          <a:lstStyle/>
          <a:p>
            <a:r>
              <a:rPr lang="zh-CN" altLang="en-US" dirty="0"/>
              <a:t>并行控制输出口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933F848-94D2-4477-952B-4DEBCCA9E4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6930" y="1633728"/>
            <a:ext cx="7873473" cy="429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377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视差</Template>
  <TotalTime>54</TotalTime>
  <Words>58</Words>
  <Application>Microsoft Office PowerPoint</Application>
  <PresentationFormat>宽屏</PresentationFormat>
  <Paragraphs>14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5" baseType="lpstr">
      <vt:lpstr>Arial</vt:lpstr>
      <vt:lpstr>Corbel</vt:lpstr>
      <vt:lpstr>视差</vt:lpstr>
      <vt:lpstr>注塑过程监控系统汇报</vt:lpstr>
      <vt:lpstr>系统报警</vt:lpstr>
      <vt:lpstr>系统报警（机器自动处理）</vt:lpstr>
      <vt:lpstr>系统报警（人工干预等待）</vt:lpstr>
      <vt:lpstr>文字编辑步骤设定</vt:lpstr>
      <vt:lpstr>手动设定I/O数量</vt:lpstr>
      <vt:lpstr>I/O名称修改设定</vt:lpstr>
      <vt:lpstr>更新I/O</vt:lpstr>
      <vt:lpstr>并行控制输出口</vt:lpstr>
      <vt:lpstr>并行获取输入状态</vt:lpstr>
      <vt:lpstr>结果</vt:lpstr>
      <vt:lpstr>程序效果演示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注塑过程监控系统汇报</dc:title>
  <dc:creator>栾 剑兵</dc:creator>
  <cp:lastModifiedBy>栾 剑兵</cp:lastModifiedBy>
  <cp:revision>4</cp:revision>
  <dcterms:created xsi:type="dcterms:W3CDTF">2020-04-24T07:32:31Z</dcterms:created>
  <dcterms:modified xsi:type="dcterms:W3CDTF">2020-04-24T08:27:07Z</dcterms:modified>
</cp:coreProperties>
</file>